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4" r:id="rId2"/>
    <p:sldId id="269" r:id="rId3"/>
    <p:sldId id="270" r:id="rId4"/>
    <p:sldId id="276" r:id="rId5"/>
    <p:sldId id="287" r:id="rId6"/>
    <p:sldId id="288" r:id="rId7"/>
    <p:sldId id="271" r:id="rId8"/>
    <p:sldId id="289" r:id="rId9"/>
    <p:sldId id="290" r:id="rId10"/>
    <p:sldId id="279" r:id="rId11"/>
    <p:sldId id="292" r:id="rId12"/>
    <p:sldId id="293" r:id="rId13"/>
    <p:sldId id="301" r:id="rId14"/>
    <p:sldId id="294" r:id="rId15"/>
    <p:sldId id="296" r:id="rId16"/>
    <p:sldId id="295" r:id="rId17"/>
    <p:sldId id="297" r:id="rId18"/>
    <p:sldId id="298" r:id="rId19"/>
    <p:sldId id="299" r:id="rId20"/>
    <p:sldId id="300" r:id="rId21"/>
    <p:sldId id="28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/>
            <a:t>S</a:t>
          </a:r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/>
            <a:t>Diverse </a:t>
          </a:r>
          <a:r>
            <a:rPr lang="fr-FR" dirty="0" err="1"/>
            <a:t>skill</a:t>
          </a:r>
          <a:r>
            <a:rPr lang="fr-FR" dirty="0"/>
            <a:t> set</a:t>
          </a:r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/>
            <a:t>W</a:t>
          </a:r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/>
            <a:t>Short deadlines</a:t>
          </a:r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/>
            <a:t>O</a:t>
          </a:r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/>
            <a:t>No </a:t>
          </a:r>
          <a:r>
            <a:rPr lang="fr-FR" dirty="0" err="1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/>
            <a:t>Access to expert </a:t>
          </a:r>
          <a:r>
            <a:rPr lang="fr-FR" dirty="0" err="1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/>
            <a:t>High utility</a:t>
          </a:r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/>
            <a:t>Open source </a:t>
          </a:r>
          <a:r>
            <a:rPr lang="fr-FR" dirty="0" smtClean="0"/>
            <a:t>packages (no budget </a:t>
          </a:r>
          <a:r>
            <a:rPr lang="fr-FR" dirty="0" err="1" smtClean="0"/>
            <a:t>needed</a:t>
          </a:r>
          <a:r>
            <a:rPr lang="fr-FR" dirty="0" smtClean="0"/>
            <a:t>)</a:t>
          </a:r>
          <a:endParaRPr lang="fr-FR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7F397B27-ED42-4C0B-84EB-F42483A443DB}">
      <dgm:prSet phldrT="[Text]"/>
      <dgm:spPr/>
      <dgm:t>
        <a:bodyPr/>
        <a:lstStyle/>
        <a:p>
          <a:r>
            <a:rPr lang="fr-FR" dirty="0" err="1" smtClean="0"/>
            <a:t>Portability</a:t>
          </a:r>
          <a:r>
            <a:rPr lang="fr-FR" dirty="0" smtClean="0"/>
            <a:t> to Mac</a:t>
          </a:r>
          <a:endParaRPr lang="fr-FR" dirty="0"/>
        </a:p>
      </dgm:t>
    </dgm:pt>
    <dgm:pt modelId="{DD81B84C-4525-4615-9233-87E402AFBABC}" type="parTrans" cxnId="{2D7DE33D-C3DB-49E5-ADF6-52C214CF1C59}">
      <dgm:prSet/>
      <dgm:spPr/>
      <dgm:t>
        <a:bodyPr/>
        <a:lstStyle/>
        <a:p>
          <a:endParaRPr lang="en-CA"/>
        </a:p>
      </dgm:t>
    </dgm:pt>
    <dgm:pt modelId="{97EBF3C2-DAC2-40A4-AE80-264E3F21FCCC}" type="sibTrans" cxnId="{2D7DE33D-C3DB-49E5-ADF6-52C214CF1C59}">
      <dgm:prSet/>
      <dgm:spPr/>
      <dgm:t>
        <a:bodyPr/>
        <a:lstStyle/>
        <a:p>
          <a:endParaRPr lang="en-CA"/>
        </a:p>
      </dgm:t>
    </dgm:pt>
    <dgm:pt modelId="{B8F4B4B5-48BB-4436-A4C8-0772D59377AC}">
      <dgm:prSet phldrT="[Text]"/>
      <dgm:spPr/>
      <dgm:t>
        <a:bodyPr/>
        <a:lstStyle/>
        <a:p>
          <a:r>
            <a:rPr lang="fr-FR" dirty="0" err="1" smtClean="0"/>
            <a:t>Lack</a:t>
          </a:r>
          <a:r>
            <a:rPr lang="fr-FR" dirty="0" smtClean="0"/>
            <a:t> of control on </a:t>
          </a:r>
          <a:r>
            <a:rPr lang="fr-FR" dirty="0" err="1" smtClean="0"/>
            <a:t>database</a:t>
          </a:r>
          <a:endParaRPr lang="fr-FR" dirty="0"/>
        </a:p>
      </dgm:t>
    </dgm:pt>
    <dgm:pt modelId="{EEB7DF95-B1E1-4355-BDED-67254F3A40BF}" type="parTrans" cxnId="{CE2AF7AB-2949-4DCD-9C29-6B60E91D8468}">
      <dgm:prSet/>
      <dgm:spPr/>
      <dgm:t>
        <a:bodyPr/>
        <a:lstStyle/>
        <a:p>
          <a:endParaRPr lang="en-CA"/>
        </a:p>
      </dgm:t>
    </dgm:pt>
    <dgm:pt modelId="{07F8EC93-687D-4C25-BBFA-77894EDF7DA2}" type="sibTrans" cxnId="{CE2AF7AB-2949-4DCD-9C29-6B60E91D8468}">
      <dgm:prSet/>
      <dgm:spPr/>
      <dgm:t>
        <a:bodyPr/>
        <a:lstStyle/>
        <a:p>
          <a:endParaRPr lang="en-CA"/>
        </a:p>
      </dgm:t>
    </dgm:pt>
    <dgm:pt modelId="{2B6A55A5-45D3-4E17-9C60-8FB16C933545}">
      <dgm:prSet phldrT="[Text]"/>
      <dgm:spPr/>
      <dgm:t>
        <a:bodyPr/>
        <a:lstStyle/>
        <a:p>
          <a:r>
            <a:rPr lang="fr-FR" dirty="0" err="1" smtClean="0"/>
            <a:t>Emerging</a:t>
          </a:r>
          <a:r>
            <a:rPr lang="fr-FR" dirty="0" smtClean="0"/>
            <a:t> </a:t>
          </a:r>
          <a:r>
            <a:rPr lang="fr-FR" dirty="0" err="1" smtClean="0"/>
            <a:t>scientific</a:t>
          </a:r>
          <a:r>
            <a:rPr lang="fr-FR" dirty="0" smtClean="0"/>
            <a:t> </a:t>
          </a:r>
          <a:r>
            <a:rPr lang="fr-FR" dirty="0" err="1" smtClean="0"/>
            <a:t>field</a:t>
          </a:r>
          <a:endParaRPr lang="fr-FR" dirty="0"/>
        </a:p>
      </dgm:t>
    </dgm:pt>
    <dgm:pt modelId="{39E63537-B578-4C3D-8704-A072006EF998}" type="parTrans" cxnId="{873A3803-B8DA-4FC5-BC33-F8C410A4D637}">
      <dgm:prSet/>
      <dgm:spPr/>
      <dgm:t>
        <a:bodyPr/>
        <a:lstStyle/>
        <a:p>
          <a:endParaRPr lang="en-CA"/>
        </a:p>
      </dgm:t>
    </dgm:pt>
    <dgm:pt modelId="{0D1774AF-0E34-4AE0-B5A3-8DBDBFA17414}" type="sibTrans" cxnId="{873A3803-B8DA-4FC5-BC33-F8C410A4D637}">
      <dgm:prSet/>
      <dgm:spPr/>
      <dgm:t>
        <a:bodyPr/>
        <a:lstStyle/>
        <a:p>
          <a:endParaRPr lang="en-CA"/>
        </a:p>
      </dgm:t>
    </dgm:pt>
    <dgm:pt modelId="{6446DC96-6D1C-4742-A646-C454D61C5C9D}">
      <dgm:prSet phldrT="[Text]"/>
      <dgm:spPr/>
      <dgm:t>
        <a:bodyPr/>
        <a:lstStyle/>
        <a:p>
          <a:r>
            <a:rPr lang="fr-FR" dirty="0" smtClean="0"/>
            <a:t>Client </a:t>
          </a:r>
          <a:r>
            <a:rPr lang="fr-FR" dirty="0" err="1" smtClean="0"/>
            <a:t>infrequently</a:t>
          </a:r>
          <a:r>
            <a:rPr lang="fr-FR" dirty="0" smtClean="0"/>
            <a:t> </a:t>
          </a:r>
          <a:r>
            <a:rPr lang="fr-FR" dirty="0" err="1" smtClean="0"/>
            <a:t>available</a:t>
          </a:r>
          <a:endParaRPr lang="fr-FR" dirty="0"/>
        </a:p>
      </dgm:t>
    </dgm:pt>
    <dgm:pt modelId="{F1EB376B-DD8F-4D0A-B475-0137A25A9B1D}" type="parTrans" cxnId="{F7CBC7F7-FBF9-4329-A3B5-F8A568558D6C}">
      <dgm:prSet/>
      <dgm:spPr/>
      <dgm:t>
        <a:bodyPr/>
        <a:lstStyle/>
        <a:p>
          <a:endParaRPr lang="en-CA"/>
        </a:p>
      </dgm:t>
    </dgm:pt>
    <dgm:pt modelId="{2E4D0765-7F9C-4470-8414-926AC02E2CE2}" type="sibTrans" cxnId="{F7CBC7F7-FBF9-4329-A3B5-F8A568558D6C}">
      <dgm:prSet/>
      <dgm:spPr/>
      <dgm:t>
        <a:bodyPr/>
        <a:lstStyle/>
        <a:p>
          <a:endParaRPr lang="en-CA"/>
        </a:p>
      </dgm:t>
    </dgm:pt>
    <dgm:pt modelId="{5A50A77D-7959-4302-B136-B1316B3CEC1D}">
      <dgm:prSet phldrT="[Text]"/>
      <dgm:spPr/>
      <dgm:t>
        <a:bodyPr/>
        <a:lstStyle/>
        <a:p>
          <a:r>
            <a:rPr lang="fr-FR" dirty="0" err="1" smtClean="0"/>
            <a:t>Easy</a:t>
          </a:r>
          <a:r>
            <a:rPr lang="fr-FR" dirty="0" smtClean="0"/>
            <a:t> to use</a:t>
          </a:r>
          <a:endParaRPr lang="fr-FR" dirty="0"/>
        </a:p>
      </dgm:t>
    </dgm:pt>
    <dgm:pt modelId="{D56876BE-429C-478F-B26B-EE6C114C7CCE}" type="parTrans" cxnId="{A075CE85-5595-4859-A6BA-53D921007C6A}">
      <dgm:prSet/>
      <dgm:spPr/>
      <dgm:t>
        <a:bodyPr/>
        <a:lstStyle/>
        <a:p>
          <a:endParaRPr lang="en-CA"/>
        </a:p>
      </dgm:t>
    </dgm:pt>
    <dgm:pt modelId="{5909CF64-4028-4CB9-9607-23629C5D37FB}" type="sibTrans" cxnId="{A075CE85-5595-4859-A6BA-53D921007C6A}">
      <dgm:prSet/>
      <dgm:spPr/>
      <dgm:t>
        <a:bodyPr/>
        <a:lstStyle/>
        <a:p>
          <a:endParaRPr lang="en-CA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  <dgm:t>
        <a:bodyPr/>
        <a:lstStyle/>
        <a:p>
          <a:endParaRPr lang="en-CA"/>
        </a:p>
      </dgm:t>
    </dgm:pt>
    <dgm:pt modelId="{5D458377-8CFE-43EB-BDF2-7CB3F0D876C1}" type="pres">
      <dgm:prSet presAssocID="{CC293B1C-4CF8-4FF0-BBC7-4942ED2D7F88}" presName="child1group" presStyleCnt="0"/>
      <dgm:spPr/>
      <dgm:t>
        <a:bodyPr/>
        <a:lstStyle/>
        <a:p>
          <a:endParaRPr lang="en-CA"/>
        </a:p>
      </dgm:t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  <dgm:t>
        <a:bodyPr/>
        <a:lstStyle/>
        <a:p>
          <a:endParaRPr lang="en-CA"/>
        </a:p>
      </dgm:t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  <dgm:t>
        <a:bodyPr/>
        <a:lstStyle/>
        <a:p>
          <a:endParaRPr lang="en-CA"/>
        </a:p>
      </dgm:t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  <dgm:t>
        <a:bodyPr/>
        <a:lstStyle/>
        <a:p>
          <a:endParaRPr lang="en-CA"/>
        </a:p>
      </dgm:t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  <dgm:t>
        <a:bodyPr/>
        <a:lstStyle/>
        <a:p>
          <a:endParaRPr lang="en-CA"/>
        </a:p>
      </dgm:t>
    </dgm:pt>
    <dgm:pt modelId="{BFB0D660-5BF3-4B91-8837-C379A331C3C8}" type="pres">
      <dgm:prSet presAssocID="{CC293B1C-4CF8-4FF0-BBC7-4942ED2D7F88}" presName="circle" presStyleCnt="0"/>
      <dgm:spPr/>
      <dgm:t>
        <a:bodyPr/>
        <a:lstStyle/>
        <a:p>
          <a:endParaRPr lang="en-CA"/>
        </a:p>
      </dgm:t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  <dgm:t>
        <a:bodyPr/>
        <a:lstStyle/>
        <a:p>
          <a:endParaRPr lang="en-CA"/>
        </a:p>
      </dgm:t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CA"/>
        </a:p>
      </dgm:t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CA"/>
        </a:p>
      </dgm:t>
    </dgm:pt>
  </dgm:ptLst>
  <dgm:cxnLst>
    <dgm:cxn modelId="{898C4037-8D15-4C0F-8980-D1750E585943}" type="presOf" srcId="{6446DC96-6D1C-4742-A646-C454D61C5C9D}" destId="{FFCC9154-8E22-496A-ADF8-EA81D4AB5D77}" srcOrd="1" destOrd="2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04014129-0AF6-4B87-A743-1D62BE88DB5B}" type="presOf" srcId="{B8F4B4B5-48BB-4436-A4C8-0772D59377AC}" destId="{60120B91-D76F-4101-857D-B9B656863593}" srcOrd="1" destOrd="2" presId="urn:microsoft.com/office/officeart/2005/8/layout/cycle4"/>
    <dgm:cxn modelId="{CC5BD163-CC32-4579-AE33-313BE818EF22}" type="presOf" srcId="{2B6A55A5-45D3-4E17-9C60-8FB16C933545}" destId="{FFCC9154-8E22-496A-ADF8-EA81D4AB5D77}" srcOrd="1" destOrd="1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F9F99A89-5C91-4531-84CA-6F19594E744A}" type="presOf" srcId="{9B35DA45-8824-4EE3-89F0-3F4E07F980E3}" destId="{60120B91-D76F-4101-857D-B9B656863593}" srcOrd="1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457E1C46-C110-4646-BA7F-FD7DB5F5C6EF}" type="presOf" srcId="{8BEA78FF-204F-4428-9092-659961DC247C}" destId="{C0852406-3DC0-4222-A1F8-184593FC4596}" srcOrd="0" destOrd="0" presId="urn:microsoft.com/office/officeart/2005/8/layout/cycle4"/>
    <dgm:cxn modelId="{930F1B63-AA36-4E17-A5FE-F2AB0A6DC221}" type="presOf" srcId="{1981BF8C-ABB4-462F-BD54-45D3229B3478}" destId="{05478942-E273-4856-8553-F0FD8F015AA2}" srcOrd="0" destOrd="0" presId="urn:microsoft.com/office/officeart/2005/8/layout/cycle4"/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FAF752F4-9430-4CD1-99E0-745C623B88AB}" type="presOf" srcId="{35F1F2D2-FC47-4990-98DB-731AFE036343}" destId="{BC6F0824-1351-49BA-BADB-F02B71A91728}" srcOrd="0" destOrd="0" presId="urn:microsoft.com/office/officeart/2005/8/layout/cycle4"/>
    <dgm:cxn modelId="{C03E18C4-3C03-4704-AACE-449870A9B529}" type="presOf" srcId="{B8F4B4B5-48BB-4436-A4C8-0772D59377AC}" destId="{68AC0C8C-6683-4490-8F38-983C8CB47C3F}" srcOrd="0" destOrd="2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1087E4B8-30CD-44EE-B46E-B6A48C50B7D2}" type="presOf" srcId="{6446DC96-6D1C-4742-A646-C454D61C5C9D}" destId="{05478942-E273-4856-8553-F0FD8F015AA2}" srcOrd="0" destOrd="2" presId="urn:microsoft.com/office/officeart/2005/8/layout/cycle4"/>
    <dgm:cxn modelId="{1468CFFF-FBB7-45F2-916E-B340F25DE96A}" type="presOf" srcId="{62885FA7-E7FB-4933-9935-6A8AA90289B4}" destId="{8128ED5B-798D-45C7-BB11-A0996A8BF223}" srcOrd="1" destOrd="2" presId="urn:microsoft.com/office/officeart/2005/8/layout/cycle4"/>
    <dgm:cxn modelId="{6168F4F0-48DB-4619-B96E-621CC5E0B43B}" type="presOf" srcId="{49454F30-2B75-445A-845F-7473D893477D}" destId="{431C4C2F-7F42-4D62-8EEF-918E7AD22EA0}" srcOrd="0" destOrd="0" presId="urn:microsoft.com/office/officeart/2005/8/layout/cycle4"/>
    <dgm:cxn modelId="{61A431AF-CFC9-490E-98CF-F6488F3C6D9C}" type="presOf" srcId="{2B6A55A5-45D3-4E17-9C60-8FB16C933545}" destId="{05478942-E273-4856-8553-F0FD8F015AA2}" srcOrd="0" destOrd="1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97B8E8D6-6FCE-438F-84D7-14FD178A9EF3}" type="presOf" srcId="{850DD825-7D08-4BBC-94B9-7E217910F9A2}" destId="{53088BBF-CDFB-43AD-88FA-A16B4FDD4AEA}" srcOrd="1" destOrd="1" presId="urn:microsoft.com/office/officeart/2005/8/layout/cycle4"/>
    <dgm:cxn modelId="{1C137277-FCCE-4E78-A791-2ADCE3EDEAE7}" type="presOf" srcId="{5A50A77D-7959-4302-B136-B1316B3CEC1D}" destId="{431C4C2F-7F42-4D62-8EEF-918E7AD22EA0}" srcOrd="0" destOrd="2" presId="urn:microsoft.com/office/officeart/2005/8/layout/cycle4"/>
    <dgm:cxn modelId="{A2830668-E8D8-479D-BDD1-DDDBB0D25879}" type="presOf" srcId="{DCE41F30-8A4B-4090-95D5-6CBD1CFA1EEC}" destId="{A67A60E5-5291-49E4-B3E5-53A58B528285}" srcOrd="0" destOrd="0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558EB1E9-7D3B-4CFB-91ED-0AE5FFB267A1}" type="presOf" srcId="{850DD825-7D08-4BBC-94B9-7E217910F9A2}" destId="{431C4C2F-7F42-4D62-8EEF-918E7AD22EA0}" srcOrd="0" destOrd="1" presId="urn:microsoft.com/office/officeart/2005/8/layout/cycle4"/>
    <dgm:cxn modelId="{566F2C05-C614-467E-BF41-9EC9D316C5BC}" type="presOf" srcId="{21C7A246-DDB5-40DD-9118-CC4963BF878A}" destId="{BC6F0824-1351-49BA-BADB-F02B71A91728}" srcOrd="0" destOrd="1" presId="urn:microsoft.com/office/officeart/2005/8/layout/cycle4"/>
    <dgm:cxn modelId="{F7CBC7F7-FBF9-4329-A3B5-F8A568558D6C}" srcId="{DCE41F30-8A4B-4090-95D5-6CBD1CFA1EEC}" destId="{6446DC96-6D1C-4742-A646-C454D61C5C9D}" srcOrd="2" destOrd="0" parTransId="{F1EB376B-DD8F-4D0A-B475-0137A25A9B1D}" sibTransId="{2E4D0765-7F9C-4470-8414-926AC02E2CE2}"/>
    <dgm:cxn modelId="{CE2AF7AB-2949-4DCD-9C29-6B60E91D8468}" srcId="{0916D3E2-7950-4B1E-A80A-B1A0DFE4D7BE}" destId="{B8F4B4B5-48BB-4436-A4C8-0772D59377AC}" srcOrd="2" destOrd="0" parTransId="{EEB7DF95-B1E1-4355-BDED-67254F3A40BF}" sibTransId="{07F8EC93-687D-4C25-BBFA-77894EDF7DA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ABC80A87-3620-4E91-942F-287CDBCD7966}" type="presOf" srcId="{35F1F2D2-FC47-4990-98DB-731AFE036343}" destId="{8128ED5B-798D-45C7-BB11-A0996A8BF223}" srcOrd="1" destOrd="0" presId="urn:microsoft.com/office/officeart/2005/8/layout/cycle4"/>
    <dgm:cxn modelId="{C17E819D-AB35-4745-A166-24A1657E9A62}" type="presOf" srcId="{5A50A77D-7959-4302-B136-B1316B3CEC1D}" destId="{53088BBF-CDFB-43AD-88FA-A16B4FDD4AEA}" srcOrd="1" destOrd="2" presId="urn:microsoft.com/office/officeart/2005/8/layout/cycle4"/>
    <dgm:cxn modelId="{8ED94E85-F410-451E-A2E3-BA17E7876BEE}" type="presOf" srcId="{7F397B27-ED42-4C0B-84EB-F42483A443DB}" destId="{68AC0C8C-6683-4490-8F38-983C8CB47C3F}" srcOrd="0" destOrd="1" presId="urn:microsoft.com/office/officeart/2005/8/layout/cycle4"/>
    <dgm:cxn modelId="{873A3803-B8DA-4FC5-BC33-F8C410A4D637}" srcId="{DCE41F30-8A4B-4090-95D5-6CBD1CFA1EEC}" destId="{2B6A55A5-45D3-4E17-9C60-8FB16C933545}" srcOrd="1" destOrd="0" parTransId="{39E63537-B578-4C3D-8704-A072006EF998}" sibTransId="{0D1774AF-0E34-4AE0-B5A3-8DBDBFA17414}"/>
    <dgm:cxn modelId="{E10831DF-BE5F-4779-B0A8-5C9716C52F17}" type="presOf" srcId="{21C7A246-DDB5-40DD-9118-CC4963BF878A}" destId="{8128ED5B-798D-45C7-BB11-A0996A8BF223}" srcOrd="1" destOrd="1" presId="urn:microsoft.com/office/officeart/2005/8/layout/cycle4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A075CE85-5595-4859-A6BA-53D921007C6A}" srcId="{8BEA78FF-204F-4428-9092-659961DC247C}" destId="{5A50A77D-7959-4302-B136-B1316B3CEC1D}" srcOrd="2" destOrd="0" parTransId="{D56876BE-429C-478F-B26B-EE6C114C7CCE}" sibTransId="{5909CF64-4028-4CB9-9607-23629C5D37FB}"/>
    <dgm:cxn modelId="{E37A2B1F-3837-42DC-8FC2-44F2A90B56EC}" type="presOf" srcId="{CC293B1C-4CF8-4FF0-BBC7-4942ED2D7F88}" destId="{39401A14-B365-4553-9A3D-A401D3183747}" srcOrd="0" destOrd="0" presId="urn:microsoft.com/office/officeart/2005/8/layout/cycle4"/>
    <dgm:cxn modelId="{6BA51816-52FF-48EC-8AF8-4AF508AD4737}" type="presOf" srcId="{7F397B27-ED42-4C0B-84EB-F42483A443DB}" destId="{60120B91-D76F-4101-857D-B9B656863593}" srcOrd="1" destOrd="1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9ACD57B9-40A8-4D83-8F17-C0C9FD7A26B5}" type="presOf" srcId="{1981BF8C-ABB4-462F-BD54-45D3229B3478}" destId="{FFCC9154-8E22-496A-ADF8-EA81D4AB5D77}" srcOrd="1" destOrd="0" presId="urn:microsoft.com/office/officeart/2005/8/layout/cycle4"/>
    <dgm:cxn modelId="{E05818A8-BE3A-4136-9B61-768FB33C0CED}" type="presOf" srcId="{9B35DA45-8824-4EE3-89F0-3F4E07F980E3}" destId="{68AC0C8C-6683-4490-8F38-983C8CB47C3F}" srcOrd="0" destOrd="0" presId="urn:microsoft.com/office/officeart/2005/8/layout/cycle4"/>
    <dgm:cxn modelId="{061DA901-6AB9-43FE-A11B-A7F3BBF2B2DF}" type="presOf" srcId="{49454F30-2B75-445A-845F-7473D893477D}" destId="{53088BBF-CDFB-43AD-88FA-A16B4FDD4AEA}" srcOrd="1" destOrd="0" presId="urn:microsoft.com/office/officeart/2005/8/layout/cycle4"/>
    <dgm:cxn modelId="{2D7DE33D-C3DB-49E5-ADF6-52C214CF1C59}" srcId="{0916D3E2-7950-4B1E-A80A-B1A0DFE4D7BE}" destId="{7F397B27-ED42-4C0B-84EB-F42483A443DB}" srcOrd="1" destOrd="0" parTransId="{DD81B84C-4525-4615-9233-87E402AFBABC}" sibTransId="{97EBF3C2-DAC2-40A4-AE80-264E3F21FCCC}"/>
    <dgm:cxn modelId="{FEABB5F9-7EAA-49A3-B760-2F60AD748862}" type="presOf" srcId="{62885FA7-E7FB-4933-9935-6A8AA90289B4}" destId="{BC6F0824-1351-49BA-BADB-F02B71A91728}" srcOrd="0" destOrd="2" presId="urn:microsoft.com/office/officeart/2005/8/layout/cycle4"/>
    <dgm:cxn modelId="{8FDDA428-0D6A-4010-8A54-C0B0EB6C77E4}" type="presOf" srcId="{0916D3E2-7950-4B1E-A80A-B1A0DFE4D7BE}" destId="{CF4FC7F6-A89C-4633-A10E-BFE92B369DCD}" srcOrd="0" destOrd="0" presId="urn:microsoft.com/office/officeart/2005/8/layout/cycle4"/>
    <dgm:cxn modelId="{9E1359C4-3028-4094-9E24-9652C5C56552}" type="presOf" srcId="{8FEE133A-1A79-4187-9AFD-4F06B42A70BC}" destId="{E72BDFA6-376E-4614-9D7C-A68241E884D9}" srcOrd="0" destOrd="0" presId="urn:microsoft.com/office/officeart/2005/8/layout/cycle4"/>
    <dgm:cxn modelId="{822B2CC5-3F61-47E6-A8CF-F020DE610282}" type="presParOf" srcId="{39401A14-B365-4553-9A3D-A401D3183747}" destId="{D7E58549-68A7-4F21-BF0D-84F7636DCD92}" srcOrd="0" destOrd="0" presId="urn:microsoft.com/office/officeart/2005/8/layout/cycle4"/>
    <dgm:cxn modelId="{36CA4649-6ADC-4F65-B2F0-0B78942CAAD0}" type="presParOf" srcId="{D7E58549-68A7-4F21-BF0D-84F7636DCD92}" destId="{5D458377-8CFE-43EB-BDF2-7CB3F0D876C1}" srcOrd="0" destOrd="0" presId="urn:microsoft.com/office/officeart/2005/8/layout/cycle4"/>
    <dgm:cxn modelId="{A88339D0-150F-4C00-AF89-E2C0BC06E74A}" type="presParOf" srcId="{5D458377-8CFE-43EB-BDF2-7CB3F0D876C1}" destId="{BC6F0824-1351-49BA-BADB-F02B71A91728}" srcOrd="0" destOrd="0" presId="urn:microsoft.com/office/officeart/2005/8/layout/cycle4"/>
    <dgm:cxn modelId="{D15EC1ED-A22C-471B-BF90-CEAF467729AB}" type="presParOf" srcId="{5D458377-8CFE-43EB-BDF2-7CB3F0D876C1}" destId="{8128ED5B-798D-45C7-BB11-A0996A8BF223}" srcOrd="1" destOrd="0" presId="urn:microsoft.com/office/officeart/2005/8/layout/cycle4"/>
    <dgm:cxn modelId="{68C29D0E-7A77-4EC5-872F-DC6411F214D7}" type="presParOf" srcId="{D7E58549-68A7-4F21-BF0D-84F7636DCD92}" destId="{D1CAC0FF-E414-4230-81F1-48A389FCAA90}" srcOrd="1" destOrd="0" presId="urn:microsoft.com/office/officeart/2005/8/layout/cycle4"/>
    <dgm:cxn modelId="{BB0F6667-1E36-4943-A3A7-2AB83D302B32}" type="presParOf" srcId="{D1CAC0FF-E414-4230-81F1-48A389FCAA90}" destId="{05478942-E273-4856-8553-F0FD8F015AA2}" srcOrd="0" destOrd="0" presId="urn:microsoft.com/office/officeart/2005/8/layout/cycle4"/>
    <dgm:cxn modelId="{B97C8BC2-7FD9-4BA5-BD1A-A9280E38870D}" type="presParOf" srcId="{D1CAC0FF-E414-4230-81F1-48A389FCAA90}" destId="{FFCC9154-8E22-496A-ADF8-EA81D4AB5D77}" srcOrd="1" destOrd="0" presId="urn:microsoft.com/office/officeart/2005/8/layout/cycle4"/>
    <dgm:cxn modelId="{61A93BB2-EF4F-489D-AA15-516C9172B18C}" type="presParOf" srcId="{D7E58549-68A7-4F21-BF0D-84F7636DCD92}" destId="{AC6B2FBF-7301-4489-8CBA-C72E325139A7}" srcOrd="2" destOrd="0" presId="urn:microsoft.com/office/officeart/2005/8/layout/cycle4"/>
    <dgm:cxn modelId="{79EDF07C-FF56-42E3-9CD0-FE07EC01A195}" type="presParOf" srcId="{AC6B2FBF-7301-4489-8CBA-C72E325139A7}" destId="{68AC0C8C-6683-4490-8F38-983C8CB47C3F}" srcOrd="0" destOrd="0" presId="urn:microsoft.com/office/officeart/2005/8/layout/cycle4"/>
    <dgm:cxn modelId="{CD3E8980-B988-41F7-BD4A-CCD525403A76}" type="presParOf" srcId="{AC6B2FBF-7301-4489-8CBA-C72E325139A7}" destId="{60120B91-D76F-4101-857D-B9B656863593}" srcOrd="1" destOrd="0" presId="urn:microsoft.com/office/officeart/2005/8/layout/cycle4"/>
    <dgm:cxn modelId="{1EE32884-30C9-4B71-9E29-FB7B5ABEC252}" type="presParOf" srcId="{D7E58549-68A7-4F21-BF0D-84F7636DCD92}" destId="{FE4735BA-FC16-4D11-8D7D-854C3BB49539}" srcOrd="3" destOrd="0" presId="urn:microsoft.com/office/officeart/2005/8/layout/cycle4"/>
    <dgm:cxn modelId="{631EF688-0E18-4292-B4ED-585A206F380A}" type="presParOf" srcId="{FE4735BA-FC16-4D11-8D7D-854C3BB49539}" destId="{431C4C2F-7F42-4D62-8EEF-918E7AD22EA0}" srcOrd="0" destOrd="0" presId="urn:microsoft.com/office/officeart/2005/8/layout/cycle4"/>
    <dgm:cxn modelId="{F1435BC7-561B-45BC-B083-6AED1120EE94}" type="presParOf" srcId="{FE4735BA-FC16-4D11-8D7D-854C3BB49539}" destId="{53088BBF-CDFB-43AD-88FA-A16B4FDD4AEA}" srcOrd="1" destOrd="0" presId="urn:microsoft.com/office/officeart/2005/8/layout/cycle4"/>
    <dgm:cxn modelId="{B98B337D-93C8-4B58-8B3B-5550ADC541C0}" type="presParOf" srcId="{D7E58549-68A7-4F21-BF0D-84F7636DCD92}" destId="{4C71D571-69A8-40F3-850A-97D36405B4CD}" srcOrd="4" destOrd="0" presId="urn:microsoft.com/office/officeart/2005/8/layout/cycle4"/>
    <dgm:cxn modelId="{294501CB-4ECF-4F45-BD3C-B0AC4725802B}" type="presParOf" srcId="{39401A14-B365-4553-9A3D-A401D3183747}" destId="{BFB0D660-5BF3-4B91-8837-C379A331C3C8}" srcOrd="1" destOrd="0" presId="urn:microsoft.com/office/officeart/2005/8/layout/cycle4"/>
    <dgm:cxn modelId="{03A6AD63-F069-403C-870A-7AD8702A2412}" type="presParOf" srcId="{BFB0D660-5BF3-4B91-8837-C379A331C3C8}" destId="{E72BDFA6-376E-4614-9D7C-A68241E884D9}" srcOrd="0" destOrd="0" presId="urn:microsoft.com/office/officeart/2005/8/layout/cycle4"/>
    <dgm:cxn modelId="{303DEF80-D10F-4214-9DBD-71133CB8E4EC}" type="presParOf" srcId="{BFB0D660-5BF3-4B91-8837-C379A331C3C8}" destId="{A67A60E5-5291-49E4-B3E5-53A58B528285}" srcOrd="1" destOrd="0" presId="urn:microsoft.com/office/officeart/2005/8/layout/cycle4"/>
    <dgm:cxn modelId="{70EEFC04-0656-455A-90D2-0511C89CBE74}" type="presParOf" srcId="{BFB0D660-5BF3-4B91-8837-C379A331C3C8}" destId="{CF4FC7F6-A89C-4633-A10E-BFE92B369DCD}" srcOrd="2" destOrd="0" presId="urn:microsoft.com/office/officeart/2005/8/layout/cycle4"/>
    <dgm:cxn modelId="{F8BED316-6570-4174-8B56-32906CAA3A81}" type="presParOf" srcId="{BFB0D660-5BF3-4B91-8837-C379A331C3C8}" destId="{C0852406-3DC0-4222-A1F8-184593FC4596}" srcOrd="3" destOrd="0" presId="urn:microsoft.com/office/officeart/2005/8/layout/cycle4"/>
    <dgm:cxn modelId="{10D19BDC-B3B5-42AF-97EC-C745ECDB0377}" type="presParOf" srcId="{BFB0D660-5BF3-4B91-8837-C379A331C3C8}" destId="{B569151F-8995-4BD7-A8F3-A948642763E3}" srcOrd="4" destOrd="0" presId="urn:microsoft.com/office/officeart/2005/8/layout/cycle4"/>
    <dgm:cxn modelId="{E26C2CA2-376E-4267-9D00-E156DE5C3796}" type="presParOf" srcId="{39401A14-B365-4553-9A3D-A401D3183747}" destId="{3B6382B4-DDDF-482E-9E6A-38E6F7DB930C}" srcOrd="2" destOrd="0" presId="urn:microsoft.com/office/officeart/2005/8/layout/cycle4"/>
    <dgm:cxn modelId="{A1477139-F0F0-444A-9CE8-16C1799E8C2B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radial1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>
        <a:solidFill>
          <a:srgbClr val="FFC000"/>
        </a:solidFill>
      </dgm:spPr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7F397B27-ED42-4C0B-84EB-F42483A443DB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Portability</a:t>
          </a:r>
          <a:r>
            <a:rPr lang="fr-FR" dirty="0" smtClean="0"/>
            <a:t> to Mac</a:t>
          </a:r>
          <a:endParaRPr lang="fr-FR" dirty="0"/>
        </a:p>
      </dgm:t>
    </dgm:pt>
    <dgm:pt modelId="{DD81B84C-4525-4615-9233-87E402AFBABC}" type="parTrans" cxnId="{2D7DE33D-C3DB-49E5-ADF6-52C214CF1C59}">
      <dgm:prSet/>
      <dgm:spPr/>
      <dgm:t>
        <a:bodyPr/>
        <a:lstStyle/>
        <a:p>
          <a:endParaRPr lang="en-CA"/>
        </a:p>
      </dgm:t>
    </dgm:pt>
    <dgm:pt modelId="{97EBF3C2-DAC2-40A4-AE80-264E3F21FCCC}" type="sibTrans" cxnId="{2D7DE33D-C3DB-49E5-ADF6-52C214CF1C59}">
      <dgm:prSet/>
      <dgm:spPr/>
      <dgm:t>
        <a:bodyPr/>
        <a:lstStyle/>
        <a:p>
          <a:endParaRPr lang="en-CA"/>
        </a:p>
      </dgm:t>
    </dgm:pt>
    <dgm:pt modelId="{B8F4B4B5-48BB-4436-A4C8-0772D59377AC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Lack</a:t>
          </a:r>
          <a:r>
            <a:rPr lang="fr-FR" dirty="0" smtClean="0"/>
            <a:t> of control on </a:t>
          </a:r>
          <a:r>
            <a:rPr lang="fr-FR" dirty="0" err="1" smtClean="0"/>
            <a:t>database</a:t>
          </a:r>
          <a:endParaRPr lang="fr-FR" dirty="0"/>
        </a:p>
      </dgm:t>
    </dgm:pt>
    <dgm:pt modelId="{EEB7DF95-B1E1-4355-BDED-67254F3A40BF}" type="parTrans" cxnId="{CE2AF7AB-2949-4DCD-9C29-6B60E91D8468}">
      <dgm:prSet/>
      <dgm:spPr/>
      <dgm:t>
        <a:bodyPr/>
        <a:lstStyle/>
        <a:p>
          <a:endParaRPr lang="en-CA"/>
        </a:p>
      </dgm:t>
    </dgm:pt>
    <dgm:pt modelId="{07F8EC93-687D-4C25-BBFA-77894EDF7DA2}" type="sibTrans" cxnId="{CE2AF7AB-2949-4DCD-9C29-6B60E91D8468}">
      <dgm:prSet/>
      <dgm:spPr/>
      <dgm:t>
        <a:bodyPr/>
        <a:lstStyle/>
        <a:p>
          <a:endParaRPr lang="en-CA"/>
        </a:p>
      </dgm:t>
    </dgm:pt>
    <dgm:pt modelId="{05AAFE4B-4748-4F9C-AA5B-DEC71FC73E20}" type="pres">
      <dgm:prSet presAssocID="{CC293B1C-4CF8-4FF0-BBC7-4942ED2D7F8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34F0DA9-4D69-40E7-AE37-8BB2E71C3ACD}" type="pres">
      <dgm:prSet presAssocID="{0916D3E2-7950-4B1E-A80A-B1A0DFE4D7BE}" presName="centerShape" presStyleLbl="node0" presStyleIdx="0" presStyleCnt="1"/>
      <dgm:spPr/>
      <dgm:t>
        <a:bodyPr/>
        <a:lstStyle/>
        <a:p>
          <a:endParaRPr lang="en-CA"/>
        </a:p>
      </dgm:t>
    </dgm:pt>
    <dgm:pt modelId="{FB6E935B-AB56-4686-BAF4-89171D311D48}" type="pres">
      <dgm:prSet presAssocID="{F26E0BCB-616E-4F5C-9212-B89461307743}" presName="Name9" presStyleLbl="parChTrans1D2" presStyleIdx="0" presStyleCnt="3"/>
      <dgm:spPr/>
      <dgm:t>
        <a:bodyPr/>
        <a:lstStyle/>
        <a:p>
          <a:endParaRPr lang="en-CA"/>
        </a:p>
      </dgm:t>
    </dgm:pt>
    <dgm:pt modelId="{B26CA117-7877-4BBB-8697-7BAA6B4D1769}" type="pres">
      <dgm:prSet presAssocID="{F26E0BCB-616E-4F5C-9212-B89461307743}" presName="connTx" presStyleLbl="parChTrans1D2" presStyleIdx="0" presStyleCnt="3"/>
      <dgm:spPr/>
      <dgm:t>
        <a:bodyPr/>
        <a:lstStyle/>
        <a:p>
          <a:endParaRPr lang="en-CA"/>
        </a:p>
      </dgm:t>
    </dgm:pt>
    <dgm:pt modelId="{51D4E2D9-6364-4FE7-BE7F-89898165258A}" type="pres">
      <dgm:prSet presAssocID="{9B35DA45-8824-4EE3-89F0-3F4E07F980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34C74D-D45F-4D44-8DA9-5DD9ACC7028A}" type="pres">
      <dgm:prSet presAssocID="{DD81B84C-4525-4615-9233-87E402AFBABC}" presName="Name9" presStyleLbl="parChTrans1D2" presStyleIdx="1" presStyleCnt="3"/>
      <dgm:spPr/>
      <dgm:t>
        <a:bodyPr/>
        <a:lstStyle/>
        <a:p>
          <a:endParaRPr lang="en-CA"/>
        </a:p>
      </dgm:t>
    </dgm:pt>
    <dgm:pt modelId="{9CD455AE-EC69-44E0-B929-B59BCD7E9894}" type="pres">
      <dgm:prSet presAssocID="{DD81B84C-4525-4615-9233-87E402AFBABC}" presName="connTx" presStyleLbl="parChTrans1D2" presStyleIdx="1" presStyleCnt="3"/>
      <dgm:spPr/>
      <dgm:t>
        <a:bodyPr/>
        <a:lstStyle/>
        <a:p>
          <a:endParaRPr lang="en-CA"/>
        </a:p>
      </dgm:t>
    </dgm:pt>
    <dgm:pt modelId="{FC75532D-1A75-4D81-A458-80C91B398F9D}" type="pres">
      <dgm:prSet presAssocID="{7F397B27-ED42-4C0B-84EB-F42483A443D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6A4B50-5EBB-4BD2-8AF0-C722439DBC8D}" type="pres">
      <dgm:prSet presAssocID="{EEB7DF95-B1E1-4355-BDED-67254F3A40BF}" presName="Name9" presStyleLbl="parChTrans1D2" presStyleIdx="2" presStyleCnt="3"/>
      <dgm:spPr/>
      <dgm:t>
        <a:bodyPr/>
        <a:lstStyle/>
        <a:p>
          <a:endParaRPr lang="en-CA"/>
        </a:p>
      </dgm:t>
    </dgm:pt>
    <dgm:pt modelId="{0FA48441-B5ED-464B-AB5B-44DAB679EE64}" type="pres">
      <dgm:prSet presAssocID="{EEB7DF95-B1E1-4355-BDED-67254F3A40BF}" presName="connTx" presStyleLbl="parChTrans1D2" presStyleIdx="2" presStyleCnt="3"/>
      <dgm:spPr/>
      <dgm:t>
        <a:bodyPr/>
        <a:lstStyle/>
        <a:p>
          <a:endParaRPr lang="en-CA"/>
        </a:p>
      </dgm:t>
    </dgm:pt>
    <dgm:pt modelId="{B8775ABA-3037-409F-B1F5-5479D38AC897}" type="pres">
      <dgm:prSet presAssocID="{B8F4B4B5-48BB-4436-A4C8-0772D59377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E2AF7AB-2949-4DCD-9C29-6B60E91D8468}" srcId="{0916D3E2-7950-4B1E-A80A-B1A0DFE4D7BE}" destId="{B8F4B4B5-48BB-4436-A4C8-0772D59377AC}" srcOrd="2" destOrd="0" parTransId="{EEB7DF95-B1E1-4355-BDED-67254F3A40BF}" sibTransId="{07F8EC93-687D-4C25-BBFA-77894EDF7DA2}"/>
    <dgm:cxn modelId="{D7CE5B38-4681-488A-875C-5BC6D4608B17}" type="presOf" srcId="{B8F4B4B5-48BB-4436-A4C8-0772D59377AC}" destId="{B8775ABA-3037-409F-B1F5-5479D38AC897}" srcOrd="0" destOrd="0" presId="urn:microsoft.com/office/officeart/2005/8/layout/radial1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8C318C29-2BA6-4073-9DC3-993B41DBBD97}" type="presOf" srcId="{F26E0BCB-616E-4F5C-9212-B89461307743}" destId="{B26CA117-7877-4BBB-8697-7BAA6B4D1769}" srcOrd="1" destOrd="0" presId="urn:microsoft.com/office/officeart/2005/8/layout/radial1"/>
    <dgm:cxn modelId="{BFE5F03E-99EE-488D-A25F-FA4A305398F3}" type="presOf" srcId="{EEB7DF95-B1E1-4355-BDED-67254F3A40BF}" destId="{156A4B50-5EBB-4BD2-8AF0-C722439DBC8D}" srcOrd="0" destOrd="0" presId="urn:microsoft.com/office/officeart/2005/8/layout/radial1"/>
    <dgm:cxn modelId="{4F76CFC7-AC86-4FD6-BD3B-3B31C6A8EDDA}" type="presOf" srcId="{F26E0BCB-616E-4F5C-9212-B89461307743}" destId="{FB6E935B-AB56-4686-BAF4-89171D311D48}" srcOrd="0" destOrd="0" presId="urn:microsoft.com/office/officeart/2005/8/layout/radial1"/>
    <dgm:cxn modelId="{7470EB8E-365B-4C7B-B345-F3A82F2BDE86}" type="presOf" srcId="{EEB7DF95-B1E1-4355-BDED-67254F3A40BF}" destId="{0FA48441-B5ED-464B-AB5B-44DAB679EE64}" srcOrd="1" destOrd="0" presId="urn:microsoft.com/office/officeart/2005/8/layout/radial1"/>
    <dgm:cxn modelId="{2E6F4476-BF79-4C90-823B-71099E5FD8D3}" type="presOf" srcId="{DD81B84C-4525-4615-9233-87E402AFBABC}" destId="{9CD455AE-EC69-44E0-B929-B59BCD7E9894}" srcOrd="1" destOrd="0" presId="urn:microsoft.com/office/officeart/2005/8/layout/radial1"/>
    <dgm:cxn modelId="{2D7DE33D-C3DB-49E5-ADF6-52C214CF1C59}" srcId="{0916D3E2-7950-4B1E-A80A-B1A0DFE4D7BE}" destId="{7F397B27-ED42-4C0B-84EB-F42483A443DB}" srcOrd="1" destOrd="0" parTransId="{DD81B84C-4525-4615-9233-87E402AFBABC}" sibTransId="{97EBF3C2-DAC2-40A4-AE80-264E3F21FCCC}"/>
    <dgm:cxn modelId="{A9B36F8A-C74B-47A9-B539-806F6BB77A1A}" srcId="{CC293B1C-4CF8-4FF0-BBC7-4942ED2D7F88}" destId="{0916D3E2-7950-4B1E-A80A-B1A0DFE4D7BE}" srcOrd="0" destOrd="0" parTransId="{78ED7DF1-7D14-4D64-A8E3-CBD6C30B03FB}" sibTransId="{402F8436-663D-4DB8-A22F-0A8F501EB425}"/>
    <dgm:cxn modelId="{4E83842D-6898-45A2-8C76-AC263926CE66}" type="presOf" srcId="{CC293B1C-4CF8-4FF0-BBC7-4942ED2D7F88}" destId="{05AAFE4B-4748-4F9C-AA5B-DEC71FC73E20}" srcOrd="0" destOrd="0" presId="urn:microsoft.com/office/officeart/2005/8/layout/radial1"/>
    <dgm:cxn modelId="{53089D63-12EB-40F9-92A2-F39B07E20E6B}" type="presOf" srcId="{0916D3E2-7950-4B1E-A80A-B1A0DFE4D7BE}" destId="{334F0DA9-4D69-40E7-AE37-8BB2E71C3ACD}" srcOrd="0" destOrd="0" presId="urn:microsoft.com/office/officeart/2005/8/layout/radial1"/>
    <dgm:cxn modelId="{EE79DC2E-EE32-4B0A-ADFD-E11D61A99647}" type="presOf" srcId="{DD81B84C-4525-4615-9233-87E402AFBABC}" destId="{3134C74D-D45F-4D44-8DA9-5DD9ACC7028A}" srcOrd="0" destOrd="0" presId="urn:microsoft.com/office/officeart/2005/8/layout/radial1"/>
    <dgm:cxn modelId="{1173F0C1-237A-44C5-81A9-6289AFEB7E80}" type="presOf" srcId="{7F397B27-ED42-4C0B-84EB-F42483A443DB}" destId="{FC75532D-1A75-4D81-A458-80C91B398F9D}" srcOrd="0" destOrd="0" presId="urn:microsoft.com/office/officeart/2005/8/layout/radial1"/>
    <dgm:cxn modelId="{6037BACF-1495-4D63-973A-E9906686C9EC}" type="presOf" srcId="{9B35DA45-8824-4EE3-89F0-3F4E07F980E3}" destId="{51D4E2D9-6364-4FE7-BE7F-89898165258A}" srcOrd="0" destOrd="0" presId="urn:microsoft.com/office/officeart/2005/8/layout/radial1"/>
    <dgm:cxn modelId="{772C3BB5-DF35-42DE-A439-0DCB31D63FB8}" type="presParOf" srcId="{05AAFE4B-4748-4F9C-AA5B-DEC71FC73E20}" destId="{334F0DA9-4D69-40E7-AE37-8BB2E71C3ACD}" srcOrd="0" destOrd="0" presId="urn:microsoft.com/office/officeart/2005/8/layout/radial1"/>
    <dgm:cxn modelId="{20FC6565-C496-4E94-8CCE-904149940058}" type="presParOf" srcId="{05AAFE4B-4748-4F9C-AA5B-DEC71FC73E20}" destId="{FB6E935B-AB56-4686-BAF4-89171D311D48}" srcOrd="1" destOrd="0" presId="urn:microsoft.com/office/officeart/2005/8/layout/radial1"/>
    <dgm:cxn modelId="{1BDA0C39-DB3E-4726-AC03-ECA79335B44E}" type="presParOf" srcId="{FB6E935B-AB56-4686-BAF4-89171D311D48}" destId="{B26CA117-7877-4BBB-8697-7BAA6B4D1769}" srcOrd="0" destOrd="0" presId="urn:microsoft.com/office/officeart/2005/8/layout/radial1"/>
    <dgm:cxn modelId="{A005C40A-0DE3-426E-9858-E6EC056CC143}" type="presParOf" srcId="{05AAFE4B-4748-4F9C-AA5B-DEC71FC73E20}" destId="{51D4E2D9-6364-4FE7-BE7F-89898165258A}" srcOrd="2" destOrd="0" presId="urn:microsoft.com/office/officeart/2005/8/layout/radial1"/>
    <dgm:cxn modelId="{AAE094B1-A8D7-48CC-84EF-123917993C48}" type="presParOf" srcId="{05AAFE4B-4748-4F9C-AA5B-DEC71FC73E20}" destId="{3134C74D-D45F-4D44-8DA9-5DD9ACC7028A}" srcOrd="3" destOrd="0" presId="urn:microsoft.com/office/officeart/2005/8/layout/radial1"/>
    <dgm:cxn modelId="{F5883D93-D380-4842-AE1D-E47A427ECD3B}" type="presParOf" srcId="{3134C74D-D45F-4D44-8DA9-5DD9ACC7028A}" destId="{9CD455AE-EC69-44E0-B929-B59BCD7E9894}" srcOrd="0" destOrd="0" presId="urn:microsoft.com/office/officeart/2005/8/layout/radial1"/>
    <dgm:cxn modelId="{C5738633-E4BC-4328-A6F4-BF37BB2D5E31}" type="presParOf" srcId="{05AAFE4B-4748-4F9C-AA5B-DEC71FC73E20}" destId="{FC75532D-1A75-4D81-A458-80C91B398F9D}" srcOrd="4" destOrd="0" presId="urn:microsoft.com/office/officeart/2005/8/layout/radial1"/>
    <dgm:cxn modelId="{CF295821-C77B-4BD9-9990-22D641DB506B}" type="presParOf" srcId="{05AAFE4B-4748-4F9C-AA5B-DEC71FC73E20}" destId="{156A4B50-5EBB-4BD2-8AF0-C722439DBC8D}" srcOrd="5" destOrd="0" presId="urn:microsoft.com/office/officeart/2005/8/layout/radial1"/>
    <dgm:cxn modelId="{C871A0EA-9CA9-4A21-8695-6965F06B58D6}" type="presParOf" srcId="{156A4B50-5EBB-4BD2-8AF0-C722439DBC8D}" destId="{0FA48441-B5ED-464B-AB5B-44DAB679EE64}" srcOrd="0" destOrd="0" presId="urn:microsoft.com/office/officeart/2005/8/layout/radial1"/>
    <dgm:cxn modelId="{93D5A560-FB9D-4177-88E5-E8C6B58AA84A}" type="presParOf" srcId="{05AAFE4B-4748-4F9C-AA5B-DEC71FC73E20}" destId="{B8775ABA-3037-409F-B1F5-5479D38AC89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radial1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>
        <a:solidFill>
          <a:srgbClr val="0070C0"/>
        </a:solidFill>
      </dgm:spPr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smtClean="0"/>
            <a:t>No </a:t>
          </a:r>
          <a:r>
            <a:rPr lang="fr-FR" dirty="0" err="1" smtClean="0"/>
            <a:t>competition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7F397B27-ED42-4C0B-84EB-F42483A443DB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smtClean="0"/>
            <a:t>High utility</a:t>
          </a:r>
          <a:endParaRPr lang="fr-FR" dirty="0"/>
        </a:p>
      </dgm:t>
    </dgm:pt>
    <dgm:pt modelId="{DD81B84C-4525-4615-9233-87E402AFBABC}" type="parTrans" cxnId="{2D7DE33D-C3DB-49E5-ADF6-52C214CF1C59}">
      <dgm:prSet/>
      <dgm:spPr/>
      <dgm:t>
        <a:bodyPr/>
        <a:lstStyle/>
        <a:p>
          <a:endParaRPr lang="en-CA"/>
        </a:p>
      </dgm:t>
    </dgm:pt>
    <dgm:pt modelId="{97EBF3C2-DAC2-40A4-AE80-264E3F21FCCC}" type="sibTrans" cxnId="{2D7DE33D-C3DB-49E5-ADF6-52C214CF1C59}">
      <dgm:prSet/>
      <dgm:spPr/>
      <dgm:t>
        <a:bodyPr/>
        <a:lstStyle/>
        <a:p>
          <a:endParaRPr lang="en-CA"/>
        </a:p>
      </dgm:t>
    </dgm:pt>
    <dgm:pt modelId="{B8F4B4B5-48BB-4436-A4C8-0772D59377AC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Easy</a:t>
          </a:r>
          <a:r>
            <a:rPr lang="fr-FR" dirty="0" smtClean="0"/>
            <a:t> to use</a:t>
          </a:r>
          <a:endParaRPr lang="fr-FR" dirty="0"/>
        </a:p>
      </dgm:t>
    </dgm:pt>
    <dgm:pt modelId="{EEB7DF95-B1E1-4355-BDED-67254F3A40BF}" type="parTrans" cxnId="{CE2AF7AB-2949-4DCD-9C29-6B60E91D8468}">
      <dgm:prSet/>
      <dgm:spPr/>
      <dgm:t>
        <a:bodyPr/>
        <a:lstStyle/>
        <a:p>
          <a:endParaRPr lang="en-CA"/>
        </a:p>
      </dgm:t>
    </dgm:pt>
    <dgm:pt modelId="{07F8EC93-687D-4C25-BBFA-77894EDF7DA2}" type="sibTrans" cxnId="{CE2AF7AB-2949-4DCD-9C29-6B60E91D8468}">
      <dgm:prSet/>
      <dgm:spPr/>
      <dgm:t>
        <a:bodyPr/>
        <a:lstStyle/>
        <a:p>
          <a:endParaRPr lang="en-CA"/>
        </a:p>
      </dgm:t>
    </dgm:pt>
    <dgm:pt modelId="{05AAFE4B-4748-4F9C-AA5B-DEC71FC73E20}" type="pres">
      <dgm:prSet presAssocID="{CC293B1C-4CF8-4FF0-BBC7-4942ED2D7F8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34F0DA9-4D69-40E7-AE37-8BB2E71C3ACD}" type="pres">
      <dgm:prSet presAssocID="{0916D3E2-7950-4B1E-A80A-B1A0DFE4D7BE}" presName="centerShape" presStyleLbl="node0" presStyleIdx="0" presStyleCnt="1"/>
      <dgm:spPr/>
      <dgm:t>
        <a:bodyPr/>
        <a:lstStyle/>
        <a:p>
          <a:endParaRPr lang="en-CA"/>
        </a:p>
      </dgm:t>
    </dgm:pt>
    <dgm:pt modelId="{FB6E935B-AB56-4686-BAF4-89171D311D48}" type="pres">
      <dgm:prSet presAssocID="{F26E0BCB-616E-4F5C-9212-B89461307743}" presName="Name9" presStyleLbl="parChTrans1D2" presStyleIdx="0" presStyleCnt="3"/>
      <dgm:spPr/>
      <dgm:t>
        <a:bodyPr/>
        <a:lstStyle/>
        <a:p>
          <a:endParaRPr lang="en-CA"/>
        </a:p>
      </dgm:t>
    </dgm:pt>
    <dgm:pt modelId="{B26CA117-7877-4BBB-8697-7BAA6B4D1769}" type="pres">
      <dgm:prSet presAssocID="{F26E0BCB-616E-4F5C-9212-B89461307743}" presName="connTx" presStyleLbl="parChTrans1D2" presStyleIdx="0" presStyleCnt="3"/>
      <dgm:spPr/>
      <dgm:t>
        <a:bodyPr/>
        <a:lstStyle/>
        <a:p>
          <a:endParaRPr lang="en-CA"/>
        </a:p>
      </dgm:t>
    </dgm:pt>
    <dgm:pt modelId="{51D4E2D9-6364-4FE7-BE7F-89898165258A}" type="pres">
      <dgm:prSet presAssocID="{9B35DA45-8824-4EE3-89F0-3F4E07F980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34C74D-D45F-4D44-8DA9-5DD9ACC7028A}" type="pres">
      <dgm:prSet presAssocID="{DD81B84C-4525-4615-9233-87E402AFBABC}" presName="Name9" presStyleLbl="parChTrans1D2" presStyleIdx="1" presStyleCnt="3"/>
      <dgm:spPr/>
      <dgm:t>
        <a:bodyPr/>
        <a:lstStyle/>
        <a:p>
          <a:endParaRPr lang="en-CA"/>
        </a:p>
      </dgm:t>
    </dgm:pt>
    <dgm:pt modelId="{9CD455AE-EC69-44E0-B929-B59BCD7E9894}" type="pres">
      <dgm:prSet presAssocID="{DD81B84C-4525-4615-9233-87E402AFBABC}" presName="connTx" presStyleLbl="parChTrans1D2" presStyleIdx="1" presStyleCnt="3"/>
      <dgm:spPr/>
      <dgm:t>
        <a:bodyPr/>
        <a:lstStyle/>
        <a:p>
          <a:endParaRPr lang="en-CA"/>
        </a:p>
      </dgm:t>
    </dgm:pt>
    <dgm:pt modelId="{FC75532D-1A75-4D81-A458-80C91B398F9D}" type="pres">
      <dgm:prSet presAssocID="{7F397B27-ED42-4C0B-84EB-F42483A443D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6A4B50-5EBB-4BD2-8AF0-C722439DBC8D}" type="pres">
      <dgm:prSet presAssocID="{EEB7DF95-B1E1-4355-BDED-67254F3A40BF}" presName="Name9" presStyleLbl="parChTrans1D2" presStyleIdx="2" presStyleCnt="3"/>
      <dgm:spPr/>
      <dgm:t>
        <a:bodyPr/>
        <a:lstStyle/>
        <a:p>
          <a:endParaRPr lang="en-CA"/>
        </a:p>
      </dgm:t>
    </dgm:pt>
    <dgm:pt modelId="{0FA48441-B5ED-464B-AB5B-44DAB679EE64}" type="pres">
      <dgm:prSet presAssocID="{EEB7DF95-B1E1-4355-BDED-67254F3A40BF}" presName="connTx" presStyleLbl="parChTrans1D2" presStyleIdx="2" presStyleCnt="3"/>
      <dgm:spPr/>
      <dgm:t>
        <a:bodyPr/>
        <a:lstStyle/>
        <a:p>
          <a:endParaRPr lang="en-CA"/>
        </a:p>
      </dgm:t>
    </dgm:pt>
    <dgm:pt modelId="{B8775ABA-3037-409F-B1F5-5479D38AC897}" type="pres">
      <dgm:prSet presAssocID="{B8F4B4B5-48BB-4436-A4C8-0772D59377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B4CD6A5-ED0B-40DA-A882-1A5980463F8A}" type="presOf" srcId="{B8F4B4B5-48BB-4436-A4C8-0772D59377AC}" destId="{B8775ABA-3037-409F-B1F5-5479D38AC897}" srcOrd="0" destOrd="0" presId="urn:microsoft.com/office/officeart/2005/8/layout/radial1"/>
    <dgm:cxn modelId="{3DAB01EC-F5E2-4AA9-B8A1-6EF8C9084800}" type="presOf" srcId="{EEB7DF95-B1E1-4355-BDED-67254F3A40BF}" destId="{156A4B50-5EBB-4BD2-8AF0-C722439DBC8D}" srcOrd="0" destOrd="0" presId="urn:microsoft.com/office/officeart/2005/8/layout/radial1"/>
    <dgm:cxn modelId="{C733E324-6F5E-492F-A741-6946696BE088}" type="presOf" srcId="{F26E0BCB-616E-4F5C-9212-B89461307743}" destId="{B26CA117-7877-4BBB-8697-7BAA6B4D1769}" srcOrd="1" destOrd="0" presId="urn:microsoft.com/office/officeart/2005/8/layout/radial1"/>
    <dgm:cxn modelId="{A319068F-7BA0-4580-81B9-140BA7B90009}" type="presOf" srcId="{EEB7DF95-B1E1-4355-BDED-67254F3A40BF}" destId="{0FA48441-B5ED-464B-AB5B-44DAB679EE64}" srcOrd="1" destOrd="0" presId="urn:microsoft.com/office/officeart/2005/8/layout/radial1"/>
    <dgm:cxn modelId="{CE2AF7AB-2949-4DCD-9C29-6B60E91D8468}" srcId="{0916D3E2-7950-4B1E-A80A-B1A0DFE4D7BE}" destId="{B8F4B4B5-48BB-4436-A4C8-0772D59377AC}" srcOrd="2" destOrd="0" parTransId="{EEB7DF95-B1E1-4355-BDED-67254F3A40BF}" sibTransId="{07F8EC93-687D-4C25-BBFA-77894EDF7DA2}"/>
    <dgm:cxn modelId="{2D7DE33D-C3DB-49E5-ADF6-52C214CF1C59}" srcId="{0916D3E2-7950-4B1E-A80A-B1A0DFE4D7BE}" destId="{7F397B27-ED42-4C0B-84EB-F42483A443DB}" srcOrd="1" destOrd="0" parTransId="{DD81B84C-4525-4615-9233-87E402AFBABC}" sibTransId="{97EBF3C2-DAC2-40A4-AE80-264E3F21FCCC}"/>
    <dgm:cxn modelId="{9FF3E6FC-4A42-4770-A6EA-AE5A4FDC9C9C}" type="presOf" srcId="{DD81B84C-4525-4615-9233-87E402AFBABC}" destId="{9CD455AE-EC69-44E0-B929-B59BCD7E9894}" srcOrd="1" destOrd="0" presId="urn:microsoft.com/office/officeart/2005/8/layout/radial1"/>
    <dgm:cxn modelId="{6D6EBD85-89E5-4851-8724-DC623F126C4E}" type="presOf" srcId="{7F397B27-ED42-4C0B-84EB-F42483A443DB}" destId="{FC75532D-1A75-4D81-A458-80C91B398F9D}" srcOrd="0" destOrd="0" presId="urn:microsoft.com/office/officeart/2005/8/layout/radial1"/>
    <dgm:cxn modelId="{A9B36F8A-C74B-47A9-B539-806F6BB77A1A}" srcId="{CC293B1C-4CF8-4FF0-BBC7-4942ED2D7F88}" destId="{0916D3E2-7950-4B1E-A80A-B1A0DFE4D7BE}" srcOrd="0" destOrd="0" parTransId="{78ED7DF1-7D14-4D64-A8E3-CBD6C30B03FB}" sibTransId="{402F8436-663D-4DB8-A22F-0A8F501EB425}"/>
    <dgm:cxn modelId="{C179DA5C-FD71-4510-AC7D-D41B39C68096}" type="presOf" srcId="{0916D3E2-7950-4B1E-A80A-B1A0DFE4D7BE}" destId="{334F0DA9-4D69-40E7-AE37-8BB2E71C3ACD}" srcOrd="0" destOrd="0" presId="urn:microsoft.com/office/officeart/2005/8/layout/radial1"/>
    <dgm:cxn modelId="{0D3383DD-2DA0-4D93-813E-9E468BE0AE5F}" type="presOf" srcId="{9B35DA45-8824-4EE3-89F0-3F4E07F980E3}" destId="{51D4E2D9-6364-4FE7-BE7F-89898165258A}" srcOrd="0" destOrd="0" presId="urn:microsoft.com/office/officeart/2005/8/layout/radial1"/>
    <dgm:cxn modelId="{E99DB0BC-C767-43E7-A179-00AB70503341}" type="presOf" srcId="{DD81B84C-4525-4615-9233-87E402AFBABC}" destId="{3134C74D-D45F-4D44-8DA9-5DD9ACC7028A}" srcOrd="0" destOrd="0" presId="urn:microsoft.com/office/officeart/2005/8/layout/radial1"/>
    <dgm:cxn modelId="{F4A64A80-1BC5-4962-8133-5568349CA96D}" type="presOf" srcId="{F26E0BCB-616E-4F5C-9212-B89461307743}" destId="{FB6E935B-AB56-4686-BAF4-89171D311D48}" srcOrd="0" destOrd="0" presId="urn:microsoft.com/office/officeart/2005/8/layout/radial1"/>
    <dgm:cxn modelId="{0BD03802-BA29-402A-AC61-AADC0D740419}" type="presOf" srcId="{CC293B1C-4CF8-4FF0-BBC7-4942ED2D7F88}" destId="{05AAFE4B-4748-4F9C-AA5B-DEC71FC73E20}" srcOrd="0" destOrd="0" presId="urn:microsoft.com/office/officeart/2005/8/layout/radial1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9B0CBF9C-53AD-4179-BD4A-CC20951A5BCB}" type="presParOf" srcId="{05AAFE4B-4748-4F9C-AA5B-DEC71FC73E20}" destId="{334F0DA9-4D69-40E7-AE37-8BB2E71C3ACD}" srcOrd="0" destOrd="0" presId="urn:microsoft.com/office/officeart/2005/8/layout/radial1"/>
    <dgm:cxn modelId="{7E8CC7F9-9252-47EF-B1FA-F09EC536439B}" type="presParOf" srcId="{05AAFE4B-4748-4F9C-AA5B-DEC71FC73E20}" destId="{FB6E935B-AB56-4686-BAF4-89171D311D48}" srcOrd="1" destOrd="0" presId="urn:microsoft.com/office/officeart/2005/8/layout/radial1"/>
    <dgm:cxn modelId="{A2F38289-4808-4EB1-81B2-E08464BF8A3C}" type="presParOf" srcId="{FB6E935B-AB56-4686-BAF4-89171D311D48}" destId="{B26CA117-7877-4BBB-8697-7BAA6B4D1769}" srcOrd="0" destOrd="0" presId="urn:microsoft.com/office/officeart/2005/8/layout/radial1"/>
    <dgm:cxn modelId="{5D30851C-C010-44B0-B6DE-62AD72F59AB2}" type="presParOf" srcId="{05AAFE4B-4748-4F9C-AA5B-DEC71FC73E20}" destId="{51D4E2D9-6364-4FE7-BE7F-89898165258A}" srcOrd="2" destOrd="0" presId="urn:microsoft.com/office/officeart/2005/8/layout/radial1"/>
    <dgm:cxn modelId="{3189FB7E-09C0-4BDC-8232-0A6063ADA0BC}" type="presParOf" srcId="{05AAFE4B-4748-4F9C-AA5B-DEC71FC73E20}" destId="{3134C74D-D45F-4D44-8DA9-5DD9ACC7028A}" srcOrd="3" destOrd="0" presId="urn:microsoft.com/office/officeart/2005/8/layout/radial1"/>
    <dgm:cxn modelId="{265766F9-A08F-4F08-927B-23DB770927E0}" type="presParOf" srcId="{3134C74D-D45F-4D44-8DA9-5DD9ACC7028A}" destId="{9CD455AE-EC69-44E0-B929-B59BCD7E9894}" srcOrd="0" destOrd="0" presId="urn:microsoft.com/office/officeart/2005/8/layout/radial1"/>
    <dgm:cxn modelId="{42123DFA-03F6-44F5-B0E6-C45E782C63B3}" type="presParOf" srcId="{05AAFE4B-4748-4F9C-AA5B-DEC71FC73E20}" destId="{FC75532D-1A75-4D81-A458-80C91B398F9D}" srcOrd="4" destOrd="0" presId="urn:microsoft.com/office/officeart/2005/8/layout/radial1"/>
    <dgm:cxn modelId="{09AE744A-D27F-4D73-83DD-55AB99AB3F6F}" type="presParOf" srcId="{05AAFE4B-4748-4F9C-AA5B-DEC71FC73E20}" destId="{156A4B50-5EBB-4BD2-8AF0-C722439DBC8D}" srcOrd="5" destOrd="0" presId="urn:microsoft.com/office/officeart/2005/8/layout/radial1"/>
    <dgm:cxn modelId="{AB5F23DE-9B92-4633-94BD-AF98E80AB3C3}" type="presParOf" srcId="{156A4B50-5EBB-4BD2-8AF0-C722439DBC8D}" destId="{0FA48441-B5ED-464B-AB5B-44DAB679EE64}" srcOrd="0" destOrd="0" presId="urn:microsoft.com/office/officeart/2005/8/layout/radial1"/>
    <dgm:cxn modelId="{1215860D-B74A-4A31-9799-58E673BB8E26}" type="presParOf" srcId="{05AAFE4B-4748-4F9C-AA5B-DEC71FC73E20}" destId="{B8775ABA-3037-409F-B1F5-5479D38AC89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C89F30-E4C0-41F0-9F78-CFBA2BC6B6E7}" type="doc">
      <dgm:prSet loTypeId="urn:microsoft.com/office/officeart/2005/8/layout/hList7" loCatId="list" qsTypeId="urn:microsoft.com/office/officeart/2005/8/quickstyle/simple2" qsCatId="simple" csTypeId="urn:microsoft.com/office/officeart/2005/8/colors/accent0_3" csCatId="mainScheme" phldr="1"/>
      <dgm:spPr/>
    </dgm:pt>
    <dgm:pt modelId="{47253CFC-4569-4709-81D3-DEEB42841B34}">
      <dgm:prSet phldrT="[Text]"/>
      <dgm:spPr/>
      <dgm:t>
        <a:bodyPr/>
        <a:lstStyle/>
        <a:p>
          <a:endParaRPr lang="en-CA" dirty="0"/>
        </a:p>
      </dgm:t>
    </dgm:pt>
    <dgm:pt modelId="{790D9CA9-D5EB-4ABB-B3FF-C076CA534420}" type="parTrans" cxnId="{2E016A71-4A74-45F5-AD15-07D3B1D0466D}">
      <dgm:prSet/>
      <dgm:spPr/>
      <dgm:t>
        <a:bodyPr/>
        <a:lstStyle/>
        <a:p>
          <a:endParaRPr lang="en-CA"/>
        </a:p>
      </dgm:t>
    </dgm:pt>
    <dgm:pt modelId="{2F25E3F7-E9EB-4C08-9116-69D5C4FD6E2A}" type="sibTrans" cxnId="{2E016A71-4A74-45F5-AD15-07D3B1D0466D}">
      <dgm:prSet/>
      <dgm:spPr/>
      <dgm:t>
        <a:bodyPr/>
        <a:lstStyle/>
        <a:p>
          <a:endParaRPr lang="en-CA"/>
        </a:p>
      </dgm:t>
    </dgm:pt>
    <dgm:pt modelId="{5EE301F9-AA62-4FDD-BBD4-EB5F68D85FEC}">
      <dgm:prSet phldrT="[Text]"/>
      <dgm:spPr/>
      <dgm:t>
        <a:bodyPr/>
        <a:lstStyle/>
        <a:p>
          <a:endParaRPr lang="en-CA" dirty="0"/>
        </a:p>
      </dgm:t>
    </dgm:pt>
    <dgm:pt modelId="{7A2D0BBB-4796-4683-A258-869CCE2EFDEE}" type="sibTrans" cxnId="{E53B2165-E749-413E-9F1A-C9CC76DA6A5C}">
      <dgm:prSet/>
      <dgm:spPr/>
      <dgm:t>
        <a:bodyPr/>
        <a:lstStyle/>
        <a:p>
          <a:endParaRPr lang="en-CA"/>
        </a:p>
      </dgm:t>
    </dgm:pt>
    <dgm:pt modelId="{752A3FC9-4F42-4B45-864D-D48201C144BC}" type="parTrans" cxnId="{E53B2165-E749-413E-9F1A-C9CC76DA6A5C}">
      <dgm:prSet/>
      <dgm:spPr/>
      <dgm:t>
        <a:bodyPr/>
        <a:lstStyle/>
        <a:p>
          <a:endParaRPr lang="en-CA"/>
        </a:p>
      </dgm:t>
    </dgm:pt>
    <dgm:pt modelId="{81607F9D-ACA8-4EBC-97F3-AE620D537126}">
      <dgm:prSet phldrT="[Text]"/>
      <dgm:spPr/>
      <dgm:t>
        <a:bodyPr/>
        <a:lstStyle/>
        <a:p>
          <a:endParaRPr lang="en-CA" dirty="0"/>
        </a:p>
      </dgm:t>
    </dgm:pt>
    <dgm:pt modelId="{94CA40FB-60B0-465C-89DE-37B57251E362}" type="sibTrans" cxnId="{C503CDFC-F7CF-4B5B-9CB9-D0B888450B80}">
      <dgm:prSet/>
      <dgm:spPr/>
      <dgm:t>
        <a:bodyPr/>
        <a:lstStyle/>
        <a:p>
          <a:endParaRPr lang="en-CA"/>
        </a:p>
      </dgm:t>
    </dgm:pt>
    <dgm:pt modelId="{5614C387-4578-47E1-B8ED-4C19C139B6D6}" type="parTrans" cxnId="{C503CDFC-F7CF-4B5B-9CB9-D0B888450B80}">
      <dgm:prSet/>
      <dgm:spPr/>
      <dgm:t>
        <a:bodyPr/>
        <a:lstStyle/>
        <a:p>
          <a:endParaRPr lang="en-CA"/>
        </a:p>
      </dgm:t>
    </dgm:pt>
    <dgm:pt modelId="{BA786E09-868C-446C-BCAD-1B9A337A2314}">
      <dgm:prSet phldrT="[Text]"/>
      <dgm:spPr/>
      <dgm:t>
        <a:bodyPr/>
        <a:lstStyle/>
        <a:p>
          <a:endParaRPr lang="en-CA" dirty="0"/>
        </a:p>
      </dgm:t>
    </dgm:pt>
    <dgm:pt modelId="{59BE49D1-A09D-46A0-A218-5983A849445B}" type="parTrans" cxnId="{4E004507-C92D-4D0B-9DBB-DB4591A9B903}">
      <dgm:prSet/>
      <dgm:spPr/>
      <dgm:t>
        <a:bodyPr/>
        <a:lstStyle/>
        <a:p>
          <a:endParaRPr lang="en-CA"/>
        </a:p>
      </dgm:t>
    </dgm:pt>
    <dgm:pt modelId="{870FB8E6-A3E1-4439-9131-142A0512FE32}" type="sibTrans" cxnId="{4E004507-C92D-4D0B-9DBB-DB4591A9B903}">
      <dgm:prSet/>
      <dgm:spPr/>
      <dgm:t>
        <a:bodyPr/>
        <a:lstStyle/>
        <a:p>
          <a:endParaRPr lang="en-CA"/>
        </a:p>
      </dgm:t>
    </dgm:pt>
    <dgm:pt modelId="{68497B09-3716-4EBD-AC6B-8AE2BDCC8972}" type="pres">
      <dgm:prSet presAssocID="{95C89F30-E4C0-41F0-9F78-CFBA2BC6B6E7}" presName="Name0" presStyleCnt="0">
        <dgm:presLayoutVars>
          <dgm:dir/>
          <dgm:resizeHandles val="exact"/>
        </dgm:presLayoutVars>
      </dgm:prSet>
      <dgm:spPr/>
    </dgm:pt>
    <dgm:pt modelId="{5C007895-D27B-4555-8633-C9BBD58A106D}" type="pres">
      <dgm:prSet presAssocID="{95C89F30-E4C0-41F0-9F78-CFBA2BC6B6E7}" presName="fgShape" presStyleLbl="fgShp" presStyleIdx="0" presStyleCnt="1" custFlipHor="1" custScaleX="20190" custScaleY="72015" custLinFactNeighborX="14341" custLinFactNeighborY="-15970"/>
      <dgm:spPr>
        <a:noFill/>
        <a:ln>
          <a:noFill/>
        </a:ln>
      </dgm:spPr>
    </dgm:pt>
    <dgm:pt modelId="{851E5CC9-679F-4CF6-B00F-A025B4DEF2B3}" type="pres">
      <dgm:prSet presAssocID="{95C89F30-E4C0-41F0-9F78-CFBA2BC6B6E7}" presName="linComp" presStyleCnt="0"/>
      <dgm:spPr/>
    </dgm:pt>
    <dgm:pt modelId="{02F5FF00-4C9F-4B29-8EE7-22E5EFD6E9BE}" type="pres">
      <dgm:prSet presAssocID="{5EE301F9-AA62-4FDD-BBD4-EB5F68D85FEC}" presName="compNode" presStyleCnt="0"/>
      <dgm:spPr/>
    </dgm:pt>
    <dgm:pt modelId="{90FFEDE6-D24B-46AA-AC61-5A2CA3E513CC}" type="pres">
      <dgm:prSet presAssocID="{5EE301F9-AA62-4FDD-BBD4-EB5F68D85FEC}" presName="bkgdShape" presStyleLbl="node1" presStyleIdx="0" presStyleCnt="4"/>
      <dgm:spPr/>
      <dgm:t>
        <a:bodyPr/>
        <a:lstStyle/>
        <a:p>
          <a:endParaRPr lang="en-CA"/>
        </a:p>
      </dgm:t>
    </dgm:pt>
    <dgm:pt modelId="{6B2B5E85-AAEA-413B-89EF-96FC0B61D0DB}" type="pres">
      <dgm:prSet presAssocID="{5EE301F9-AA62-4FDD-BBD4-EB5F68D85FEC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A17D808-B82E-464B-B310-203813114F77}" type="pres">
      <dgm:prSet presAssocID="{5EE301F9-AA62-4FDD-BBD4-EB5F68D85FEC}" presName="invisiNode" presStyleLbl="node1" presStyleIdx="0" presStyleCnt="4"/>
      <dgm:spPr/>
    </dgm:pt>
    <dgm:pt modelId="{BC5035FA-FF8E-421C-9C1A-CC3F16C8A221}" type="pres">
      <dgm:prSet presAssocID="{5EE301F9-AA62-4FDD-BBD4-EB5F68D85FEC}" presName="imagNode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6B8E31D-92A9-4F7C-AC64-291B22E56C19}" type="pres">
      <dgm:prSet presAssocID="{7A2D0BBB-4796-4683-A258-869CCE2EFDEE}" presName="sibTrans" presStyleLbl="sibTrans2D1" presStyleIdx="0" presStyleCnt="0"/>
      <dgm:spPr/>
      <dgm:t>
        <a:bodyPr/>
        <a:lstStyle/>
        <a:p>
          <a:endParaRPr lang="en-CA"/>
        </a:p>
      </dgm:t>
    </dgm:pt>
    <dgm:pt modelId="{F6BAADEA-493B-4EE4-AE53-A0D19801A5FF}" type="pres">
      <dgm:prSet presAssocID="{81607F9D-ACA8-4EBC-97F3-AE620D537126}" presName="compNode" presStyleCnt="0"/>
      <dgm:spPr/>
    </dgm:pt>
    <dgm:pt modelId="{AECDF339-533B-4319-9DD1-FE0312AA5FE7}" type="pres">
      <dgm:prSet presAssocID="{81607F9D-ACA8-4EBC-97F3-AE620D537126}" presName="bkgdShape" presStyleLbl="node1" presStyleIdx="1" presStyleCnt="4"/>
      <dgm:spPr/>
      <dgm:t>
        <a:bodyPr/>
        <a:lstStyle/>
        <a:p>
          <a:endParaRPr lang="en-CA"/>
        </a:p>
      </dgm:t>
    </dgm:pt>
    <dgm:pt modelId="{FCBD48AD-6356-4016-B622-1476036943D2}" type="pres">
      <dgm:prSet presAssocID="{81607F9D-ACA8-4EBC-97F3-AE620D537126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5F313B5-1C13-438A-8D2E-76E44D379C51}" type="pres">
      <dgm:prSet presAssocID="{81607F9D-ACA8-4EBC-97F3-AE620D537126}" presName="invisiNode" presStyleLbl="node1" presStyleIdx="1" presStyleCnt="4"/>
      <dgm:spPr/>
    </dgm:pt>
    <dgm:pt modelId="{78D9365F-3E8A-4A62-874D-E842D8E395C6}" type="pres">
      <dgm:prSet presAssocID="{81607F9D-ACA8-4EBC-97F3-AE620D537126}" presName="imagNode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6A4D6A8E-A18C-499A-84BC-74FED5388C93}" type="pres">
      <dgm:prSet presAssocID="{94CA40FB-60B0-465C-89DE-37B57251E362}" presName="sibTrans" presStyleLbl="sibTrans2D1" presStyleIdx="0" presStyleCnt="0"/>
      <dgm:spPr/>
      <dgm:t>
        <a:bodyPr/>
        <a:lstStyle/>
        <a:p>
          <a:endParaRPr lang="en-CA"/>
        </a:p>
      </dgm:t>
    </dgm:pt>
    <dgm:pt modelId="{2FB6D45F-392C-4BF4-A210-495F746B00A0}" type="pres">
      <dgm:prSet presAssocID="{47253CFC-4569-4709-81D3-DEEB42841B34}" presName="compNode" presStyleCnt="0"/>
      <dgm:spPr/>
    </dgm:pt>
    <dgm:pt modelId="{18E220CA-4E07-4273-9F20-D66E44D1CC15}" type="pres">
      <dgm:prSet presAssocID="{47253CFC-4569-4709-81D3-DEEB42841B34}" presName="bkgdShape" presStyleLbl="node1" presStyleIdx="2" presStyleCnt="4"/>
      <dgm:spPr/>
      <dgm:t>
        <a:bodyPr/>
        <a:lstStyle/>
        <a:p>
          <a:endParaRPr lang="en-CA"/>
        </a:p>
      </dgm:t>
    </dgm:pt>
    <dgm:pt modelId="{65C1CC62-47DD-4AE0-BB4E-E1AA4210EAD1}" type="pres">
      <dgm:prSet presAssocID="{47253CFC-4569-4709-81D3-DEEB42841B34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B410C47-050F-4A04-B28A-4915525EEFC9}" type="pres">
      <dgm:prSet presAssocID="{47253CFC-4569-4709-81D3-DEEB42841B34}" presName="invisiNode" presStyleLbl="node1" presStyleIdx="2" presStyleCnt="4"/>
      <dgm:spPr/>
    </dgm:pt>
    <dgm:pt modelId="{EF6C3C73-EE47-41C6-84F9-732FE297AA13}" type="pres">
      <dgm:prSet presAssocID="{47253CFC-4569-4709-81D3-DEEB42841B34}" presName="imagNode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CA"/>
        </a:p>
      </dgm:t>
    </dgm:pt>
    <dgm:pt modelId="{2845AC54-25A9-480C-BA9C-51BB56258253}" type="pres">
      <dgm:prSet presAssocID="{2F25E3F7-E9EB-4C08-9116-69D5C4FD6E2A}" presName="sibTrans" presStyleLbl="sibTrans2D1" presStyleIdx="0" presStyleCnt="0"/>
      <dgm:spPr/>
      <dgm:t>
        <a:bodyPr/>
        <a:lstStyle/>
        <a:p>
          <a:endParaRPr lang="en-CA"/>
        </a:p>
      </dgm:t>
    </dgm:pt>
    <dgm:pt modelId="{D1EC1FEF-15C3-4F9A-9D53-270133EEC1D0}" type="pres">
      <dgm:prSet presAssocID="{BA786E09-868C-446C-BCAD-1B9A337A2314}" presName="compNode" presStyleCnt="0"/>
      <dgm:spPr/>
    </dgm:pt>
    <dgm:pt modelId="{9B6DBF9B-EFA6-45E8-AAE9-1FBCC2922B5E}" type="pres">
      <dgm:prSet presAssocID="{BA786E09-868C-446C-BCAD-1B9A337A2314}" presName="bkgdShape" presStyleLbl="node1" presStyleIdx="3" presStyleCnt="4"/>
      <dgm:spPr/>
      <dgm:t>
        <a:bodyPr/>
        <a:lstStyle/>
        <a:p>
          <a:endParaRPr lang="en-CA"/>
        </a:p>
      </dgm:t>
    </dgm:pt>
    <dgm:pt modelId="{31F77346-6636-44FE-8237-42E5F75F0855}" type="pres">
      <dgm:prSet presAssocID="{BA786E09-868C-446C-BCAD-1B9A337A2314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E622C03-85B3-4DA6-8471-5CC42DD79CA7}" type="pres">
      <dgm:prSet presAssocID="{BA786E09-868C-446C-BCAD-1B9A337A2314}" presName="invisiNode" presStyleLbl="node1" presStyleIdx="3" presStyleCnt="4"/>
      <dgm:spPr/>
    </dgm:pt>
    <dgm:pt modelId="{E493E5FB-AA9A-42DE-9CCE-474EDF63F26C}" type="pres">
      <dgm:prSet presAssocID="{BA786E09-868C-446C-BCAD-1B9A337A2314}" presName="imagNode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CA"/>
        </a:p>
      </dgm:t>
    </dgm:pt>
  </dgm:ptLst>
  <dgm:cxnLst>
    <dgm:cxn modelId="{C645A4BB-EDB6-4E76-AB82-9AD72E6BF557}" type="presOf" srcId="{BA786E09-868C-446C-BCAD-1B9A337A2314}" destId="{31F77346-6636-44FE-8237-42E5F75F0855}" srcOrd="1" destOrd="0" presId="urn:microsoft.com/office/officeart/2005/8/layout/hList7"/>
    <dgm:cxn modelId="{57921F95-0423-45E7-AE0D-672371E39D53}" type="presOf" srcId="{5EE301F9-AA62-4FDD-BBD4-EB5F68D85FEC}" destId="{6B2B5E85-AAEA-413B-89EF-96FC0B61D0DB}" srcOrd="1" destOrd="0" presId="urn:microsoft.com/office/officeart/2005/8/layout/hList7"/>
    <dgm:cxn modelId="{F6F9661A-BC21-475D-819D-50626DE6BCFB}" type="presOf" srcId="{2F25E3F7-E9EB-4C08-9116-69D5C4FD6E2A}" destId="{2845AC54-25A9-480C-BA9C-51BB56258253}" srcOrd="0" destOrd="0" presId="urn:microsoft.com/office/officeart/2005/8/layout/hList7"/>
    <dgm:cxn modelId="{CF0035A1-5E18-4F9A-AAAD-C4F8302A689F}" type="presOf" srcId="{81607F9D-ACA8-4EBC-97F3-AE620D537126}" destId="{FCBD48AD-6356-4016-B622-1476036943D2}" srcOrd="1" destOrd="0" presId="urn:microsoft.com/office/officeart/2005/8/layout/hList7"/>
    <dgm:cxn modelId="{AFAAAFAD-A0DE-47C1-9249-77B5BDE05E36}" type="presOf" srcId="{81607F9D-ACA8-4EBC-97F3-AE620D537126}" destId="{AECDF339-533B-4319-9DD1-FE0312AA5FE7}" srcOrd="0" destOrd="0" presId="urn:microsoft.com/office/officeart/2005/8/layout/hList7"/>
    <dgm:cxn modelId="{BDD1CA52-8007-48A8-B091-1E74889DEE99}" type="presOf" srcId="{95C89F30-E4C0-41F0-9F78-CFBA2BC6B6E7}" destId="{68497B09-3716-4EBD-AC6B-8AE2BDCC8972}" srcOrd="0" destOrd="0" presId="urn:microsoft.com/office/officeart/2005/8/layout/hList7"/>
    <dgm:cxn modelId="{E53B2165-E749-413E-9F1A-C9CC76DA6A5C}" srcId="{95C89F30-E4C0-41F0-9F78-CFBA2BC6B6E7}" destId="{5EE301F9-AA62-4FDD-BBD4-EB5F68D85FEC}" srcOrd="0" destOrd="0" parTransId="{752A3FC9-4F42-4B45-864D-D48201C144BC}" sibTransId="{7A2D0BBB-4796-4683-A258-869CCE2EFDEE}"/>
    <dgm:cxn modelId="{B6D21F72-7318-4B23-BC86-23B4E85AD610}" type="presOf" srcId="{5EE301F9-AA62-4FDD-BBD4-EB5F68D85FEC}" destId="{90FFEDE6-D24B-46AA-AC61-5A2CA3E513CC}" srcOrd="0" destOrd="0" presId="urn:microsoft.com/office/officeart/2005/8/layout/hList7"/>
    <dgm:cxn modelId="{C503CDFC-F7CF-4B5B-9CB9-D0B888450B80}" srcId="{95C89F30-E4C0-41F0-9F78-CFBA2BC6B6E7}" destId="{81607F9D-ACA8-4EBC-97F3-AE620D537126}" srcOrd="1" destOrd="0" parTransId="{5614C387-4578-47E1-B8ED-4C19C139B6D6}" sibTransId="{94CA40FB-60B0-465C-89DE-37B57251E362}"/>
    <dgm:cxn modelId="{2E016A71-4A74-45F5-AD15-07D3B1D0466D}" srcId="{95C89F30-E4C0-41F0-9F78-CFBA2BC6B6E7}" destId="{47253CFC-4569-4709-81D3-DEEB42841B34}" srcOrd="2" destOrd="0" parTransId="{790D9CA9-D5EB-4ABB-B3FF-C076CA534420}" sibTransId="{2F25E3F7-E9EB-4C08-9116-69D5C4FD6E2A}"/>
    <dgm:cxn modelId="{1AE06204-B328-4A88-90DE-47487907D919}" type="presOf" srcId="{47253CFC-4569-4709-81D3-DEEB42841B34}" destId="{65C1CC62-47DD-4AE0-BB4E-E1AA4210EAD1}" srcOrd="1" destOrd="0" presId="urn:microsoft.com/office/officeart/2005/8/layout/hList7"/>
    <dgm:cxn modelId="{2EC55B3D-BFE3-4C06-B5CF-4DA8F00E7DD6}" type="presOf" srcId="{7A2D0BBB-4796-4683-A258-869CCE2EFDEE}" destId="{46B8E31D-92A9-4F7C-AC64-291B22E56C19}" srcOrd="0" destOrd="0" presId="urn:microsoft.com/office/officeart/2005/8/layout/hList7"/>
    <dgm:cxn modelId="{194860A3-1900-4650-B671-CEC4587BA924}" type="presOf" srcId="{94CA40FB-60B0-465C-89DE-37B57251E362}" destId="{6A4D6A8E-A18C-499A-84BC-74FED5388C93}" srcOrd="0" destOrd="0" presId="urn:microsoft.com/office/officeart/2005/8/layout/hList7"/>
    <dgm:cxn modelId="{F309A241-CAAA-4CAA-89A7-3EF413DFED5F}" type="presOf" srcId="{47253CFC-4569-4709-81D3-DEEB42841B34}" destId="{18E220CA-4E07-4273-9F20-D66E44D1CC15}" srcOrd="0" destOrd="0" presId="urn:microsoft.com/office/officeart/2005/8/layout/hList7"/>
    <dgm:cxn modelId="{4E004507-C92D-4D0B-9DBB-DB4591A9B903}" srcId="{95C89F30-E4C0-41F0-9F78-CFBA2BC6B6E7}" destId="{BA786E09-868C-446C-BCAD-1B9A337A2314}" srcOrd="3" destOrd="0" parTransId="{59BE49D1-A09D-46A0-A218-5983A849445B}" sibTransId="{870FB8E6-A3E1-4439-9131-142A0512FE32}"/>
    <dgm:cxn modelId="{38CD83C8-6796-4198-B7C8-EFF34EC9AA55}" type="presOf" srcId="{BA786E09-868C-446C-BCAD-1B9A337A2314}" destId="{9B6DBF9B-EFA6-45E8-AAE9-1FBCC2922B5E}" srcOrd="0" destOrd="0" presId="urn:microsoft.com/office/officeart/2005/8/layout/hList7"/>
    <dgm:cxn modelId="{4D0448AB-072A-4D18-810D-2383F44A3112}" type="presParOf" srcId="{68497B09-3716-4EBD-AC6B-8AE2BDCC8972}" destId="{5C007895-D27B-4555-8633-C9BBD58A106D}" srcOrd="0" destOrd="0" presId="urn:microsoft.com/office/officeart/2005/8/layout/hList7"/>
    <dgm:cxn modelId="{EB40CABA-D7D8-449B-A3EF-706C96A2B35D}" type="presParOf" srcId="{68497B09-3716-4EBD-AC6B-8AE2BDCC8972}" destId="{851E5CC9-679F-4CF6-B00F-A025B4DEF2B3}" srcOrd="1" destOrd="0" presId="urn:microsoft.com/office/officeart/2005/8/layout/hList7"/>
    <dgm:cxn modelId="{E6D0BBE2-1389-41E3-A561-EB44452418BA}" type="presParOf" srcId="{851E5CC9-679F-4CF6-B00F-A025B4DEF2B3}" destId="{02F5FF00-4C9F-4B29-8EE7-22E5EFD6E9BE}" srcOrd="0" destOrd="0" presId="urn:microsoft.com/office/officeart/2005/8/layout/hList7"/>
    <dgm:cxn modelId="{F1976B4B-FF7F-4751-9845-0056AEDE67C9}" type="presParOf" srcId="{02F5FF00-4C9F-4B29-8EE7-22E5EFD6E9BE}" destId="{90FFEDE6-D24B-46AA-AC61-5A2CA3E513CC}" srcOrd="0" destOrd="0" presId="urn:microsoft.com/office/officeart/2005/8/layout/hList7"/>
    <dgm:cxn modelId="{5BC0A81B-0022-43B8-9029-4C21DD2D5D5A}" type="presParOf" srcId="{02F5FF00-4C9F-4B29-8EE7-22E5EFD6E9BE}" destId="{6B2B5E85-AAEA-413B-89EF-96FC0B61D0DB}" srcOrd="1" destOrd="0" presId="urn:microsoft.com/office/officeart/2005/8/layout/hList7"/>
    <dgm:cxn modelId="{7908BE65-7B7B-4027-95E4-59D020C59EAB}" type="presParOf" srcId="{02F5FF00-4C9F-4B29-8EE7-22E5EFD6E9BE}" destId="{1A17D808-B82E-464B-B310-203813114F77}" srcOrd="2" destOrd="0" presId="urn:microsoft.com/office/officeart/2005/8/layout/hList7"/>
    <dgm:cxn modelId="{16877C78-7C5A-4E12-B053-882DEFD98C72}" type="presParOf" srcId="{02F5FF00-4C9F-4B29-8EE7-22E5EFD6E9BE}" destId="{BC5035FA-FF8E-421C-9C1A-CC3F16C8A221}" srcOrd="3" destOrd="0" presId="urn:microsoft.com/office/officeart/2005/8/layout/hList7"/>
    <dgm:cxn modelId="{A59BCC34-B14B-4060-836D-8858FE107970}" type="presParOf" srcId="{851E5CC9-679F-4CF6-B00F-A025B4DEF2B3}" destId="{46B8E31D-92A9-4F7C-AC64-291B22E56C19}" srcOrd="1" destOrd="0" presId="urn:microsoft.com/office/officeart/2005/8/layout/hList7"/>
    <dgm:cxn modelId="{8A63294F-ADA0-4656-AC2F-51766D99B649}" type="presParOf" srcId="{851E5CC9-679F-4CF6-B00F-A025B4DEF2B3}" destId="{F6BAADEA-493B-4EE4-AE53-A0D19801A5FF}" srcOrd="2" destOrd="0" presId="urn:microsoft.com/office/officeart/2005/8/layout/hList7"/>
    <dgm:cxn modelId="{26DEB58A-BB40-4978-848F-A85973E82099}" type="presParOf" srcId="{F6BAADEA-493B-4EE4-AE53-A0D19801A5FF}" destId="{AECDF339-533B-4319-9DD1-FE0312AA5FE7}" srcOrd="0" destOrd="0" presId="urn:microsoft.com/office/officeart/2005/8/layout/hList7"/>
    <dgm:cxn modelId="{32DD9750-37D9-4BCA-AB57-E5EB54E79BB5}" type="presParOf" srcId="{F6BAADEA-493B-4EE4-AE53-A0D19801A5FF}" destId="{FCBD48AD-6356-4016-B622-1476036943D2}" srcOrd="1" destOrd="0" presId="urn:microsoft.com/office/officeart/2005/8/layout/hList7"/>
    <dgm:cxn modelId="{B3BBD33F-ABA7-4A88-8BD3-7B221AE5BC57}" type="presParOf" srcId="{F6BAADEA-493B-4EE4-AE53-A0D19801A5FF}" destId="{55F313B5-1C13-438A-8D2E-76E44D379C51}" srcOrd="2" destOrd="0" presId="urn:microsoft.com/office/officeart/2005/8/layout/hList7"/>
    <dgm:cxn modelId="{34A4F46F-F73A-49B3-9E65-704344D934D2}" type="presParOf" srcId="{F6BAADEA-493B-4EE4-AE53-A0D19801A5FF}" destId="{78D9365F-3E8A-4A62-874D-E842D8E395C6}" srcOrd="3" destOrd="0" presId="urn:microsoft.com/office/officeart/2005/8/layout/hList7"/>
    <dgm:cxn modelId="{518E3E38-E4BC-4A5B-BE72-578D49F938EE}" type="presParOf" srcId="{851E5CC9-679F-4CF6-B00F-A025B4DEF2B3}" destId="{6A4D6A8E-A18C-499A-84BC-74FED5388C93}" srcOrd="3" destOrd="0" presId="urn:microsoft.com/office/officeart/2005/8/layout/hList7"/>
    <dgm:cxn modelId="{214238C1-7F7E-4B0A-8B8A-E49F7B979F92}" type="presParOf" srcId="{851E5CC9-679F-4CF6-B00F-A025B4DEF2B3}" destId="{2FB6D45F-392C-4BF4-A210-495F746B00A0}" srcOrd="4" destOrd="0" presId="urn:microsoft.com/office/officeart/2005/8/layout/hList7"/>
    <dgm:cxn modelId="{EAF9130B-D201-4ED1-B399-AD6091471DEB}" type="presParOf" srcId="{2FB6D45F-392C-4BF4-A210-495F746B00A0}" destId="{18E220CA-4E07-4273-9F20-D66E44D1CC15}" srcOrd="0" destOrd="0" presId="urn:microsoft.com/office/officeart/2005/8/layout/hList7"/>
    <dgm:cxn modelId="{E3D2470A-06F5-43C4-B94D-65B6CAF21F9F}" type="presParOf" srcId="{2FB6D45F-392C-4BF4-A210-495F746B00A0}" destId="{65C1CC62-47DD-4AE0-BB4E-E1AA4210EAD1}" srcOrd="1" destOrd="0" presId="urn:microsoft.com/office/officeart/2005/8/layout/hList7"/>
    <dgm:cxn modelId="{3B59B6BE-ACD4-4967-BB5D-FF55B4D2DA66}" type="presParOf" srcId="{2FB6D45F-392C-4BF4-A210-495F746B00A0}" destId="{4B410C47-050F-4A04-B28A-4915525EEFC9}" srcOrd="2" destOrd="0" presId="urn:microsoft.com/office/officeart/2005/8/layout/hList7"/>
    <dgm:cxn modelId="{91AD0488-DF28-484D-BBBC-9C3DDE89D73A}" type="presParOf" srcId="{2FB6D45F-392C-4BF4-A210-495F746B00A0}" destId="{EF6C3C73-EE47-41C6-84F9-732FE297AA13}" srcOrd="3" destOrd="0" presId="urn:microsoft.com/office/officeart/2005/8/layout/hList7"/>
    <dgm:cxn modelId="{EBA71251-B9EE-476A-A66B-32F844F1ADF3}" type="presParOf" srcId="{851E5CC9-679F-4CF6-B00F-A025B4DEF2B3}" destId="{2845AC54-25A9-480C-BA9C-51BB56258253}" srcOrd="5" destOrd="0" presId="urn:microsoft.com/office/officeart/2005/8/layout/hList7"/>
    <dgm:cxn modelId="{8080C9F8-DCBF-4BC5-A966-C4A8D698C521}" type="presParOf" srcId="{851E5CC9-679F-4CF6-B00F-A025B4DEF2B3}" destId="{D1EC1FEF-15C3-4F9A-9D53-270133EEC1D0}" srcOrd="6" destOrd="0" presId="urn:microsoft.com/office/officeart/2005/8/layout/hList7"/>
    <dgm:cxn modelId="{51CD592D-607A-4D91-89B2-A148D42D8582}" type="presParOf" srcId="{D1EC1FEF-15C3-4F9A-9D53-270133EEC1D0}" destId="{9B6DBF9B-EFA6-45E8-AAE9-1FBCC2922B5E}" srcOrd="0" destOrd="0" presId="urn:microsoft.com/office/officeart/2005/8/layout/hList7"/>
    <dgm:cxn modelId="{A12468B8-FCF9-4350-B9EA-E3173F0A3C31}" type="presParOf" srcId="{D1EC1FEF-15C3-4F9A-9D53-270133EEC1D0}" destId="{31F77346-6636-44FE-8237-42E5F75F0855}" srcOrd="1" destOrd="0" presId="urn:microsoft.com/office/officeart/2005/8/layout/hList7"/>
    <dgm:cxn modelId="{B97A218B-B398-403F-82AF-6D145B917713}" type="presParOf" srcId="{D1EC1FEF-15C3-4F9A-9D53-270133EEC1D0}" destId="{4E622C03-85B3-4DA6-8471-5CC42DD79CA7}" srcOrd="2" destOrd="0" presId="urn:microsoft.com/office/officeart/2005/8/layout/hList7"/>
    <dgm:cxn modelId="{5FB15F85-6121-4E75-927D-FFAF6BD0ABF6}" type="presParOf" srcId="{D1EC1FEF-15C3-4F9A-9D53-270133EEC1D0}" destId="{E493E5FB-AA9A-42DE-9CCE-474EDF63F26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25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314317"/>
            <a:ext cx="568847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6600" dirty="0" err="1" smtClean="0">
                <a:solidFill>
                  <a:schemeClr val="bg1"/>
                </a:solidFill>
              </a:rPr>
              <a:t>CelloMap</a:t>
            </a:r>
            <a:endParaRPr lang="fr-FR" sz="6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bg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tags" Target="../tags/tag116.xml"/><Relationship Id="rId117" Type="http://schemas.openxmlformats.org/officeDocument/2006/relationships/tags" Target="../tags/tag207.xml"/><Relationship Id="rId21" Type="http://schemas.openxmlformats.org/officeDocument/2006/relationships/tags" Target="../tags/tag111.xml"/><Relationship Id="rId42" Type="http://schemas.openxmlformats.org/officeDocument/2006/relationships/tags" Target="../tags/tag132.xml"/><Relationship Id="rId47" Type="http://schemas.openxmlformats.org/officeDocument/2006/relationships/tags" Target="../tags/tag137.xml"/><Relationship Id="rId63" Type="http://schemas.openxmlformats.org/officeDocument/2006/relationships/tags" Target="../tags/tag153.xml"/><Relationship Id="rId68" Type="http://schemas.openxmlformats.org/officeDocument/2006/relationships/tags" Target="../tags/tag158.xml"/><Relationship Id="rId84" Type="http://schemas.openxmlformats.org/officeDocument/2006/relationships/tags" Target="../tags/tag174.xml"/><Relationship Id="rId89" Type="http://schemas.openxmlformats.org/officeDocument/2006/relationships/tags" Target="../tags/tag179.xml"/><Relationship Id="rId112" Type="http://schemas.openxmlformats.org/officeDocument/2006/relationships/tags" Target="../tags/tag202.xml"/><Relationship Id="rId133" Type="http://schemas.openxmlformats.org/officeDocument/2006/relationships/tags" Target="../tags/tag223.xml"/><Relationship Id="rId138" Type="http://schemas.openxmlformats.org/officeDocument/2006/relationships/tags" Target="../tags/tag228.xml"/><Relationship Id="rId16" Type="http://schemas.openxmlformats.org/officeDocument/2006/relationships/tags" Target="../tags/tag106.xml"/><Relationship Id="rId107" Type="http://schemas.openxmlformats.org/officeDocument/2006/relationships/tags" Target="../tags/tag197.xml"/><Relationship Id="rId11" Type="http://schemas.openxmlformats.org/officeDocument/2006/relationships/tags" Target="../tags/tag101.xml"/><Relationship Id="rId32" Type="http://schemas.openxmlformats.org/officeDocument/2006/relationships/tags" Target="../tags/tag122.xml"/><Relationship Id="rId37" Type="http://schemas.openxmlformats.org/officeDocument/2006/relationships/tags" Target="../tags/tag127.xml"/><Relationship Id="rId53" Type="http://schemas.openxmlformats.org/officeDocument/2006/relationships/tags" Target="../tags/tag143.xml"/><Relationship Id="rId58" Type="http://schemas.openxmlformats.org/officeDocument/2006/relationships/tags" Target="../tags/tag148.xml"/><Relationship Id="rId74" Type="http://schemas.openxmlformats.org/officeDocument/2006/relationships/tags" Target="../tags/tag164.xml"/><Relationship Id="rId79" Type="http://schemas.openxmlformats.org/officeDocument/2006/relationships/tags" Target="../tags/tag169.xml"/><Relationship Id="rId102" Type="http://schemas.openxmlformats.org/officeDocument/2006/relationships/tags" Target="../tags/tag192.xml"/><Relationship Id="rId123" Type="http://schemas.openxmlformats.org/officeDocument/2006/relationships/tags" Target="../tags/tag213.xml"/><Relationship Id="rId128" Type="http://schemas.openxmlformats.org/officeDocument/2006/relationships/tags" Target="../tags/tag218.xml"/><Relationship Id="rId144" Type="http://schemas.openxmlformats.org/officeDocument/2006/relationships/tags" Target="../tags/tag234.xml"/><Relationship Id="rId149" Type="http://schemas.openxmlformats.org/officeDocument/2006/relationships/tags" Target="../tags/tag239.xml"/><Relationship Id="rId5" Type="http://schemas.openxmlformats.org/officeDocument/2006/relationships/tags" Target="../tags/tag95.xml"/><Relationship Id="rId90" Type="http://schemas.openxmlformats.org/officeDocument/2006/relationships/tags" Target="../tags/tag180.xml"/><Relationship Id="rId95" Type="http://schemas.openxmlformats.org/officeDocument/2006/relationships/tags" Target="../tags/tag185.xml"/><Relationship Id="rId22" Type="http://schemas.openxmlformats.org/officeDocument/2006/relationships/tags" Target="../tags/tag112.xml"/><Relationship Id="rId27" Type="http://schemas.openxmlformats.org/officeDocument/2006/relationships/tags" Target="../tags/tag117.xml"/><Relationship Id="rId43" Type="http://schemas.openxmlformats.org/officeDocument/2006/relationships/tags" Target="../tags/tag133.xml"/><Relationship Id="rId48" Type="http://schemas.openxmlformats.org/officeDocument/2006/relationships/tags" Target="../tags/tag138.xml"/><Relationship Id="rId64" Type="http://schemas.openxmlformats.org/officeDocument/2006/relationships/tags" Target="../tags/tag154.xml"/><Relationship Id="rId69" Type="http://schemas.openxmlformats.org/officeDocument/2006/relationships/tags" Target="../tags/tag159.xml"/><Relationship Id="rId113" Type="http://schemas.openxmlformats.org/officeDocument/2006/relationships/tags" Target="../tags/tag203.xml"/><Relationship Id="rId118" Type="http://schemas.openxmlformats.org/officeDocument/2006/relationships/tags" Target="../tags/tag208.xml"/><Relationship Id="rId134" Type="http://schemas.openxmlformats.org/officeDocument/2006/relationships/tags" Target="../tags/tag224.xml"/><Relationship Id="rId139" Type="http://schemas.openxmlformats.org/officeDocument/2006/relationships/tags" Target="../tags/tag229.xml"/><Relationship Id="rId80" Type="http://schemas.openxmlformats.org/officeDocument/2006/relationships/tags" Target="../tags/tag170.xml"/><Relationship Id="rId85" Type="http://schemas.openxmlformats.org/officeDocument/2006/relationships/tags" Target="../tags/tag175.xml"/><Relationship Id="rId150" Type="http://schemas.openxmlformats.org/officeDocument/2006/relationships/slideLayout" Target="../slideLayouts/slideLayout3.xml"/><Relationship Id="rId3" Type="http://schemas.openxmlformats.org/officeDocument/2006/relationships/tags" Target="../tags/tag93.xml"/><Relationship Id="rId12" Type="http://schemas.openxmlformats.org/officeDocument/2006/relationships/tags" Target="../tags/tag102.xml"/><Relationship Id="rId17" Type="http://schemas.openxmlformats.org/officeDocument/2006/relationships/tags" Target="../tags/tag107.xml"/><Relationship Id="rId25" Type="http://schemas.openxmlformats.org/officeDocument/2006/relationships/tags" Target="../tags/tag115.xml"/><Relationship Id="rId33" Type="http://schemas.openxmlformats.org/officeDocument/2006/relationships/tags" Target="../tags/tag123.xml"/><Relationship Id="rId38" Type="http://schemas.openxmlformats.org/officeDocument/2006/relationships/tags" Target="../tags/tag128.xml"/><Relationship Id="rId46" Type="http://schemas.openxmlformats.org/officeDocument/2006/relationships/tags" Target="../tags/tag136.xml"/><Relationship Id="rId59" Type="http://schemas.openxmlformats.org/officeDocument/2006/relationships/tags" Target="../tags/tag149.xml"/><Relationship Id="rId67" Type="http://schemas.openxmlformats.org/officeDocument/2006/relationships/tags" Target="../tags/tag157.xml"/><Relationship Id="rId103" Type="http://schemas.openxmlformats.org/officeDocument/2006/relationships/tags" Target="../tags/tag193.xml"/><Relationship Id="rId108" Type="http://schemas.openxmlformats.org/officeDocument/2006/relationships/tags" Target="../tags/tag198.xml"/><Relationship Id="rId116" Type="http://schemas.openxmlformats.org/officeDocument/2006/relationships/tags" Target="../tags/tag206.xml"/><Relationship Id="rId124" Type="http://schemas.openxmlformats.org/officeDocument/2006/relationships/tags" Target="../tags/tag214.xml"/><Relationship Id="rId129" Type="http://schemas.openxmlformats.org/officeDocument/2006/relationships/tags" Target="../tags/tag219.xml"/><Relationship Id="rId137" Type="http://schemas.openxmlformats.org/officeDocument/2006/relationships/tags" Target="../tags/tag227.xml"/><Relationship Id="rId20" Type="http://schemas.openxmlformats.org/officeDocument/2006/relationships/tags" Target="../tags/tag110.xml"/><Relationship Id="rId41" Type="http://schemas.openxmlformats.org/officeDocument/2006/relationships/tags" Target="../tags/tag131.xml"/><Relationship Id="rId54" Type="http://schemas.openxmlformats.org/officeDocument/2006/relationships/tags" Target="../tags/tag144.xml"/><Relationship Id="rId62" Type="http://schemas.openxmlformats.org/officeDocument/2006/relationships/tags" Target="../tags/tag152.xml"/><Relationship Id="rId70" Type="http://schemas.openxmlformats.org/officeDocument/2006/relationships/tags" Target="../tags/tag160.xml"/><Relationship Id="rId75" Type="http://schemas.openxmlformats.org/officeDocument/2006/relationships/tags" Target="../tags/tag165.xml"/><Relationship Id="rId83" Type="http://schemas.openxmlformats.org/officeDocument/2006/relationships/tags" Target="../tags/tag173.xml"/><Relationship Id="rId88" Type="http://schemas.openxmlformats.org/officeDocument/2006/relationships/tags" Target="../tags/tag178.xml"/><Relationship Id="rId91" Type="http://schemas.openxmlformats.org/officeDocument/2006/relationships/tags" Target="../tags/tag181.xml"/><Relationship Id="rId96" Type="http://schemas.openxmlformats.org/officeDocument/2006/relationships/tags" Target="../tags/tag186.xml"/><Relationship Id="rId111" Type="http://schemas.openxmlformats.org/officeDocument/2006/relationships/tags" Target="../tags/tag201.xml"/><Relationship Id="rId132" Type="http://schemas.openxmlformats.org/officeDocument/2006/relationships/tags" Target="../tags/tag222.xml"/><Relationship Id="rId140" Type="http://schemas.openxmlformats.org/officeDocument/2006/relationships/tags" Target="../tags/tag230.xml"/><Relationship Id="rId145" Type="http://schemas.openxmlformats.org/officeDocument/2006/relationships/tags" Target="../tags/tag235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5" Type="http://schemas.openxmlformats.org/officeDocument/2006/relationships/tags" Target="../tags/tag105.xml"/><Relationship Id="rId23" Type="http://schemas.openxmlformats.org/officeDocument/2006/relationships/tags" Target="../tags/tag113.xml"/><Relationship Id="rId28" Type="http://schemas.openxmlformats.org/officeDocument/2006/relationships/tags" Target="../tags/tag118.xml"/><Relationship Id="rId36" Type="http://schemas.openxmlformats.org/officeDocument/2006/relationships/tags" Target="../tags/tag126.xml"/><Relationship Id="rId49" Type="http://schemas.openxmlformats.org/officeDocument/2006/relationships/tags" Target="../tags/tag139.xml"/><Relationship Id="rId57" Type="http://schemas.openxmlformats.org/officeDocument/2006/relationships/tags" Target="../tags/tag147.xml"/><Relationship Id="rId106" Type="http://schemas.openxmlformats.org/officeDocument/2006/relationships/tags" Target="../tags/tag196.xml"/><Relationship Id="rId114" Type="http://schemas.openxmlformats.org/officeDocument/2006/relationships/tags" Target="../tags/tag204.xml"/><Relationship Id="rId119" Type="http://schemas.openxmlformats.org/officeDocument/2006/relationships/tags" Target="../tags/tag209.xml"/><Relationship Id="rId127" Type="http://schemas.openxmlformats.org/officeDocument/2006/relationships/tags" Target="../tags/tag217.xml"/><Relationship Id="rId10" Type="http://schemas.openxmlformats.org/officeDocument/2006/relationships/tags" Target="../tags/tag100.xml"/><Relationship Id="rId31" Type="http://schemas.openxmlformats.org/officeDocument/2006/relationships/tags" Target="../tags/tag121.xml"/><Relationship Id="rId44" Type="http://schemas.openxmlformats.org/officeDocument/2006/relationships/tags" Target="../tags/tag134.xml"/><Relationship Id="rId52" Type="http://schemas.openxmlformats.org/officeDocument/2006/relationships/tags" Target="../tags/tag142.xml"/><Relationship Id="rId60" Type="http://schemas.openxmlformats.org/officeDocument/2006/relationships/tags" Target="../tags/tag150.xml"/><Relationship Id="rId65" Type="http://schemas.openxmlformats.org/officeDocument/2006/relationships/tags" Target="../tags/tag155.xml"/><Relationship Id="rId73" Type="http://schemas.openxmlformats.org/officeDocument/2006/relationships/tags" Target="../tags/tag163.xml"/><Relationship Id="rId78" Type="http://schemas.openxmlformats.org/officeDocument/2006/relationships/tags" Target="../tags/tag168.xml"/><Relationship Id="rId81" Type="http://schemas.openxmlformats.org/officeDocument/2006/relationships/tags" Target="../tags/tag171.xml"/><Relationship Id="rId86" Type="http://schemas.openxmlformats.org/officeDocument/2006/relationships/tags" Target="../tags/tag176.xml"/><Relationship Id="rId94" Type="http://schemas.openxmlformats.org/officeDocument/2006/relationships/tags" Target="../tags/tag184.xml"/><Relationship Id="rId99" Type="http://schemas.openxmlformats.org/officeDocument/2006/relationships/tags" Target="../tags/tag189.xml"/><Relationship Id="rId101" Type="http://schemas.openxmlformats.org/officeDocument/2006/relationships/tags" Target="../tags/tag191.xml"/><Relationship Id="rId122" Type="http://schemas.openxmlformats.org/officeDocument/2006/relationships/tags" Target="../tags/tag212.xml"/><Relationship Id="rId130" Type="http://schemas.openxmlformats.org/officeDocument/2006/relationships/tags" Target="../tags/tag220.xml"/><Relationship Id="rId135" Type="http://schemas.openxmlformats.org/officeDocument/2006/relationships/tags" Target="../tags/tag225.xml"/><Relationship Id="rId143" Type="http://schemas.openxmlformats.org/officeDocument/2006/relationships/tags" Target="../tags/tag233.xml"/><Relationship Id="rId148" Type="http://schemas.openxmlformats.org/officeDocument/2006/relationships/tags" Target="../tags/tag238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3" Type="http://schemas.openxmlformats.org/officeDocument/2006/relationships/tags" Target="../tags/tag103.xml"/><Relationship Id="rId18" Type="http://schemas.openxmlformats.org/officeDocument/2006/relationships/tags" Target="../tags/tag108.xml"/><Relationship Id="rId39" Type="http://schemas.openxmlformats.org/officeDocument/2006/relationships/tags" Target="../tags/tag129.xml"/><Relationship Id="rId109" Type="http://schemas.openxmlformats.org/officeDocument/2006/relationships/tags" Target="../tags/tag199.xml"/><Relationship Id="rId34" Type="http://schemas.openxmlformats.org/officeDocument/2006/relationships/tags" Target="../tags/tag124.xml"/><Relationship Id="rId50" Type="http://schemas.openxmlformats.org/officeDocument/2006/relationships/tags" Target="../tags/tag140.xml"/><Relationship Id="rId55" Type="http://schemas.openxmlformats.org/officeDocument/2006/relationships/tags" Target="../tags/tag145.xml"/><Relationship Id="rId76" Type="http://schemas.openxmlformats.org/officeDocument/2006/relationships/tags" Target="../tags/tag166.xml"/><Relationship Id="rId97" Type="http://schemas.openxmlformats.org/officeDocument/2006/relationships/tags" Target="../tags/tag187.xml"/><Relationship Id="rId104" Type="http://schemas.openxmlformats.org/officeDocument/2006/relationships/tags" Target="../tags/tag194.xml"/><Relationship Id="rId120" Type="http://schemas.openxmlformats.org/officeDocument/2006/relationships/tags" Target="../tags/tag210.xml"/><Relationship Id="rId125" Type="http://schemas.openxmlformats.org/officeDocument/2006/relationships/tags" Target="../tags/tag215.xml"/><Relationship Id="rId141" Type="http://schemas.openxmlformats.org/officeDocument/2006/relationships/tags" Target="../tags/tag231.xml"/><Relationship Id="rId146" Type="http://schemas.openxmlformats.org/officeDocument/2006/relationships/tags" Target="../tags/tag236.xml"/><Relationship Id="rId7" Type="http://schemas.openxmlformats.org/officeDocument/2006/relationships/tags" Target="../tags/tag97.xml"/><Relationship Id="rId71" Type="http://schemas.openxmlformats.org/officeDocument/2006/relationships/tags" Target="../tags/tag161.xml"/><Relationship Id="rId92" Type="http://schemas.openxmlformats.org/officeDocument/2006/relationships/tags" Target="../tags/tag182.xml"/><Relationship Id="rId2" Type="http://schemas.openxmlformats.org/officeDocument/2006/relationships/tags" Target="../tags/tag92.xml"/><Relationship Id="rId29" Type="http://schemas.openxmlformats.org/officeDocument/2006/relationships/tags" Target="../tags/tag119.xml"/><Relationship Id="rId24" Type="http://schemas.openxmlformats.org/officeDocument/2006/relationships/tags" Target="../tags/tag114.xml"/><Relationship Id="rId40" Type="http://schemas.openxmlformats.org/officeDocument/2006/relationships/tags" Target="../tags/tag130.xml"/><Relationship Id="rId45" Type="http://schemas.openxmlformats.org/officeDocument/2006/relationships/tags" Target="../tags/tag135.xml"/><Relationship Id="rId66" Type="http://schemas.openxmlformats.org/officeDocument/2006/relationships/tags" Target="../tags/tag156.xml"/><Relationship Id="rId87" Type="http://schemas.openxmlformats.org/officeDocument/2006/relationships/tags" Target="../tags/tag177.xml"/><Relationship Id="rId110" Type="http://schemas.openxmlformats.org/officeDocument/2006/relationships/tags" Target="../tags/tag200.xml"/><Relationship Id="rId115" Type="http://schemas.openxmlformats.org/officeDocument/2006/relationships/tags" Target="../tags/tag205.xml"/><Relationship Id="rId131" Type="http://schemas.openxmlformats.org/officeDocument/2006/relationships/tags" Target="../tags/tag221.xml"/><Relationship Id="rId136" Type="http://schemas.openxmlformats.org/officeDocument/2006/relationships/tags" Target="../tags/tag226.xml"/><Relationship Id="rId61" Type="http://schemas.openxmlformats.org/officeDocument/2006/relationships/tags" Target="../tags/tag151.xml"/><Relationship Id="rId82" Type="http://schemas.openxmlformats.org/officeDocument/2006/relationships/tags" Target="../tags/tag172.xml"/><Relationship Id="rId19" Type="http://schemas.openxmlformats.org/officeDocument/2006/relationships/tags" Target="../tags/tag109.xml"/><Relationship Id="rId14" Type="http://schemas.openxmlformats.org/officeDocument/2006/relationships/tags" Target="../tags/tag104.xml"/><Relationship Id="rId30" Type="http://schemas.openxmlformats.org/officeDocument/2006/relationships/tags" Target="../tags/tag120.xml"/><Relationship Id="rId35" Type="http://schemas.openxmlformats.org/officeDocument/2006/relationships/tags" Target="../tags/tag125.xml"/><Relationship Id="rId56" Type="http://schemas.openxmlformats.org/officeDocument/2006/relationships/tags" Target="../tags/tag146.xml"/><Relationship Id="rId77" Type="http://schemas.openxmlformats.org/officeDocument/2006/relationships/tags" Target="../tags/tag167.xml"/><Relationship Id="rId100" Type="http://schemas.openxmlformats.org/officeDocument/2006/relationships/tags" Target="../tags/tag190.xml"/><Relationship Id="rId105" Type="http://schemas.openxmlformats.org/officeDocument/2006/relationships/tags" Target="../tags/tag195.xml"/><Relationship Id="rId126" Type="http://schemas.openxmlformats.org/officeDocument/2006/relationships/tags" Target="../tags/tag216.xml"/><Relationship Id="rId147" Type="http://schemas.openxmlformats.org/officeDocument/2006/relationships/tags" Target="../tags/tag237.xml"/><Relationship Id="rId8" Type="http://schemas.openxmlformats.org/officeDocument/2006/relationships/tags" Target="../tags/tag98.xml"/><Relationship Id="rId51" Type="http://schemas.openxmlformats.org/officeDocument/2006/relationships/tags" Target="../tags/tag141.xml"/><Relationship Id="rId72" Type="http://schemas.openxmlformats.org/officeDocument/2006/relationships/tags" Target="../tags/tag162.xml"/><Relationship Id="rId93" Type="http://schemas.openxmlformats.org/officeDocument/2006/relationships/tags" Target="../tags/tag183.xml"/><Relationship Id="rId98" Type="http://schemas.openxmlformats.org/officeDocument/2006/relationships/tags" Target="../tags/tag188.xml"/><Relationship Id="rId121" Type="http://schemas.openxmlformats.org/officeDocument/2006/relationships/tags" Target="../tags/tag211.xml"/><Relationship Id="rId142" Type="http://schemas.openxmlformats.org/officeDocument/2006/relationships/tags" Target="../tags/tag2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2.png"/><Relationship Id="rId18" Type="http://schemas.openxmlformats.org/officeDocument/2006/relationships/diagramQuickStyle" Target="../diagrams/quickStyle3.xml"/><Relationship Id="rId3" Type="http://schemas.openxmlformats.org/officeDocument/2006/relationships/diagramLayout" Target="../diagrams/layout1.xml"/><Relationship Id="rId21" Type="http://schemas.openxmlformats.org/officeDocument/2006/relationships/image" Target="../media/image15.png"/><Relationship Id="rId7" Type="http://schemas.openxmlformats.org/officeDocument/2006/relationships/image" Target="../media/image11.png"/><Relationship Id="rId12" Type="http://schemas.microsoft.com/office/2007/relationships/diagramDrawing" Target="../diagrams/drawing2.xml"/><Relationship Id="rId17" Type="http://schemas.openxmlformats.org/officeDocument/2006/relationships/diagramLayout" Target="../diagrams/layout3.xml"/><Relationship Id="rId2" Type="http://schemas.openxmlformats.org/officeDocument/2006/relationships/diagramData" Target="../diagrams/data1.xml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14.png"/><Relationship Id="rId23" Type="http://schemas.openxmlformats.org/officeDocument/2006/relationships/image" Target="../media/image17.png"/><Relationship Id="rId10" Type="http://schemas.openxmlformats.org/officeDocument/2006/relationships/diagramQuickStyle" Target="../diagrams/quickStyle2.xml"/><Relationship Id="rId19" Type="http://schemas.openxmlformats.org/officeDocument/2006/relationships/diagramColors" Target="../diagrams/colors3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3.png"/><Relationship Id="rId2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8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27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45" y="2009710"/>
            <a:ext cx="4620557" cy="11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587" y="1874730"/>
            <a:ext cx="6290138" cy="45314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48394" y="2101646"/>
            <a:ext cx="4866581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User </a:t>
            </a:r>
            <a:r>
              <a:rPr lang="fr-FR" dirty="0" err="1" smtClean="0"/>
              <a:t>webpage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App </a:t>
            </a:r>
            <a:r>
              <a:rPr lang="fr-FR" sz="2000" dirty="0" err="1" smtClean="0"/>
              <a:t>previews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Apple and Windows </a:t>
            </a:r>
            <a:r>
              <a:rPr lang="fr-FR" sz="2000" dirty="0" err="1" smtClean="0"/>
              <a:t>download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Accessed</a:t>
            </a:r>
            <a:r>
              <a:rPr lang="fr-FR" sz="2000" dirty="0" smtClean="0"/>
              <a:t> </a:t>
            </a:r>
            <a:r>
              <a:rPr lang="fr-FR" sz="2000" dirty="0" err="1" smtClean="0"/>
              <a:t>from</a:t>
            </a:r>
            <a:r>
              <a:rPr lang="fr-FR" sz="2000" dirty="0" smtClean="0"/>
              <a:t> cellomet.com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Connexion </a:t>
            </a:r>
            <a:r>
              <a:rPr lang="fr-FR" sz="2000" dirty="0" err="1" smtClean="0"/>
              <a:t>button</a:t>
            </a:r>
            <a:r>
              <a:rPr lang="fr-FR" sz="2000" dirty="0" smtClean="0"/>
              <a:t> for the client</a:t>
            </a:r>
          </a:p>
          <a:p>
            <a:pPr marL="0" indent="0" algn="just">
              <a:buNone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29800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041593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User guide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Installation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How to use the application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Result</a:t>
            </a:r>
            <a:r>
              <a:rPr lang="fr-FR" sz="2000" dirty="0" smtClean="0"/>
              <a:t> </a:t>
            </a:r>
            <a:r>
              <a:rPr lang="fr-FR" sz="2000" dirty="0" err="1" smtClean="0"/>
              <a:t>interpretation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Common </a:t>
            </a:r>
            <a:r>
              <a:rPr lang="fr-FR" sz="2000" dirty="0" err="1" smtClean="0"/>
              <a:t>errors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	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6156768" y="1776566"/>
            <a:ext cx="4609089" cy="4994787"/>
            <a:chOff x="6156768" y="1776566"/>
            <a:chExt cx="4609089" cy="49947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768" y="1776566"/>
              <a:ext cx="4609089" cy="499478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184106" y="2401888"/>
              <a:ext cx="1054894" cy="18653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6082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044" y="1808644"/>
            <a:ext cx="1101249" cy="7341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913" y="2790941"/>
            <a:ext cx="668550" cy="6685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5828" y="4028817"/>
            <a:ext cx="1157681" cy="4278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DESeq2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07480" y="3565683"/>
            <a:ext cx="2119404" cy="566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gene expressions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07480" y="4589142"/>
            <a:ext cx="2119403" cy="8221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expressions for significant genes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13507" y="5868466"/>
            <a:ext cx="2113376" cy="5285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35158" y="2588230"/>
            <a:ext cx="2017022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MA plot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35158" y="3245326"/>
            <a:ext cx="2017022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Volcano plot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35158" y="4717074"/>
            <a:ext cx="2017022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Non-canonic analysis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314037" y="5289939"/>
            <a:ext cx="1522881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MERAV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314037" y="5940524"/>
            <a:ext cx="1522881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KEGG Mapper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35757" y="2872897"/>
            <a:ext cx="1739183" cy="744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35758" y="4242737"/>
            <a:ext cx="1739183" cy="566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Non-canonic results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35757" y="5968805"/>
            <a:ext cx="1739183" cy="5123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hsa</a:t>
            </a:r>
            <a:r>
              <a:rPr lang="en-CA" dirty="0" smtClean="0">
                <a:solidFill>
                  <a:schemeClr val="tx1"/>
                </a:solidFill>
              </a:rPr>
              <a:t> conversions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4" name="Elbow Connector 3"/>
          <p:cNvCxnSpPr>
            <a:stCxn id="9" idx="3"/>
            <a:endCxn id="12" idx="1"/>
          </p:cNvCxnSpPr>
          <p:nvPr/>
        </p:nvCxnSpPr>
        <p:spPr>
          <a:xfrm flipV="1">
            <a:off x="4226884" y="2871358"/>
            <a:ext cx="708274" cy="97745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3"/>
            <a:endCxn id="13" idx="1"/>
          </p:cNvCxnSpPr>
          <p:nvPr/>
        </p:nvCxnSpPr>
        <p:spPr>
          <a:xfrm flipV="1">
            <a:off x="4226884" y="3528454"/>
            <a:ext cx="708274" cy="32035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3"/>
            <a:endCxn id="17" idx="1"/>
          </p:cNvCxnSpPr>
          <p:nvPr/>
        </p:nvCxnSpPr>
        <p:spPr>
          <a:xfrm>
            <a:off x="6952180" y="2871358"/>
            <a:ext cx="983577" cy="373969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3"/>
            <a:endCxn id="17" idx="1"/>
          </p:cNvCxnSpPr>
          <p:nvPr/>
        </p:nvCxnSpPr>
        <p:spPr>
          <a:xfrm flipV="1">
            <a:off x="6952180" y="3245327"/>
            <a:ext cx="983577" cy="283127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073" y="1958716"/>
            <a:ext cx="668550" cy="6685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852" y="4349991"/>
            <a:ext cx="1101249" cy="734166"/>
          </a:xfrm>
          <a:prstGeom prst="rect">
            <a:avLst/>
          </a:prstGeom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Workflow</a:t>
            </a:r>
            <a:endParaRPr lang="fr-FR" dirty="0"/>
          </a:p>
        </p:txBody>
      </p:sp>
      <p:cxnSp>
        <p:nvCxnSpPr>
          <p:cNvPr id="32" name="Elbow Connector 31"/>
          <p:cNvCxnSpPr>
            <a:stCxn id="10" idx="3"/>
            <a:endCxn id="14" idx="1"/>
          </p:cNvCxnSpPr>
          <p:nvPr/>
        </p:nvCxnSpPr>
        <p:spPr>
          <a:xfrm flipV="1">
            <a:off x="4226883" y="5000202"/>
            <a:ext cx="708275" cy="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1" idx="3"/>
            <a:endCxn id="14" idx="2"/>
          </p:cNvCxnSpPr>
          <p:nvPr/>
        </p:nvCxnSpPr>
        <p:spPr>
          <a:xfrm flipV="1">
            <a:off x="4226883" y="5283330"/>
            <a:ext cx="1716786" cy="84939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4" idx="3"/>
            <a:endCxn id="18" idx="1"/>
          </p:cNvCxnSpPr>
          <p:nvPr/>
        </p:nvCxnSpPr>
        <p:spPr>
          <a:xfrm flipV="1">
            <a:off x="6952180" y="4525865"/>
            <a:ext cx="983578" cy="474337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3"/>
            <a:endCxn id="15" idx="1"/>
          </p:cNvCxnSpPr>
          <p:nvPr/>
        </p:nvCxnSpPr>
        <p:spPr>
          <a:xfrm flipV="1">
            <a:off x="4226883" y="5573067"/>
            <a:ext cx="6087154" cy="55965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4" idx="3"/>
            <a:endCxn id="19" idx="1"/>
          </p:cNvCxnSpPr>
          <p:nvPr/>
        </p:nvCxnSpPr>
        <p:spPr>
          <a:xfrm>
            <a:off x="6952180" y="5000202"/>
            <a:ext cx="983577" cy="1224789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3"/>
            <a:endCxn id="16" idx="1"/>
          </p:cNvCxnSpPr>
          <p:nvPr/>
        </p:nvCxnSpPr>
        <p:spPr>
          <a:xfrm flipV="1">
            <a:off x="9674940" y="6223652"/>
            <a:ext cx="639097" cy="133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7" idx="3"/>
            <a:endCxn id="15" idx="1"/>
          </p:cNvCxnSpPr>
          <p:nvPr/>
        </p:nvCxnSpPr>
        <p:spPr>
          <a:xfrm>
            <a:off x="9674940" y="3245327"/>
            <a:ext cx="639097" cy="232774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7" idx="2"/>
            <a:endCxn id="14" idx="0"/>
          </p:cNvCxnSpPr>
          <p:nvPr/>
        </p:nvCxnSpPr>
        <p:spPr>
          <a:xfrm rot="5400000">
            <a:off x="6824850" y="2736575"/>
            <a:ext cx="1099318" cy="286168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8" idx="3"/>
            <a:endCxn id="9" idx="1"/>
          </p:cNvCxnSpPr>
          <p:nvPr/>
        </p:nvCxnSpPr>
        <p:spPr>
          <a:xfrm flipV="1">
            <a:off x="1433509" y="3848811"/>
            <a:ext cx="673971" cy="393926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8" idx="3"/>
            <a:endCxn id="10" idx="1"/>
          </p:cNvCxnSpPr>
          <p:nvPr/>
        </p:nvCxnSpPr>
        <p:spPr>
          <a:xfrm>
            <a:off x="1433509" y="4242737"/>
            <a:ext cx="673971" cy="757466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8" idx="3"/>
            <a:endCxn id="11" idx="1"/>
          </p:cNvCxnSpPr>
          <p:nvPr/>
        </p:nvCxnSpPr>
        <p:spPr>
          <a:xfrm>
            <a:off x="1433509" y="4242737"/>
            <a:ext cx="679998" cy="1889983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4" y="3245326"/>
            <a:ext cx="1101249" cy="73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1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</a:t>
            </a:r>
            <a:r>
              <a:rPr lang="fr-FR" dirty="0" err="1" smtClean="0"/>
              <a:t>Hierarchy</a:t>
            </a:r>
            <a:endParaRPr lang="fr-F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36684" y="2835479"/>
            <a:ext cx="3241048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Simplifies the </a:t>
            </a:r>
            <a:r>
              <a:rPr lang="fr-FR" sz="2000" dirty="0" err="1" smtClean="0"/>
              <a:t>launch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Calls all </a:t>
            </a:r>
            <a:r>
              <a:rPr lang="fr-FR" sz="2000" dirty="0" err="1" smtClean="0"/>
              <a:t>libraries</a:t>
            </a:r>
            <a:r>
              <a:rPr lang="fr-FR" sz="2000" dirty="0" smtClean="0"/>
              <a:t> and source files</a:t>
            </a:r>
          </a:p>
          <a:p>
            <a:endParaRPr lang="fr-FR" sz="2000" dirty="0" smtClean="0"/>
          </a:p>
          <a:p>
            <a:r>
              <a:rPr lang="fr-FR" sz="2000" dirty="0" smtClean="0"/>
              <a:t>UI, </a:t>
            </a:r>
            <a:r>
              <a:rPr lang="fr-FR" sz="2000" dirty="0" err="1" smtClean="0"/>
              <a:t>functions</a:t>
            </a:r>
            <a:r>
              <a:rPr lang="fr-FR" sz="2000" dirty="0" smtClean="0"/>
              <a:t>, and actions </a:t>
            </a:r>
            <a:r>
              <a:rPr lang="fr-FR" sz="2000" dirty="0" err="1" smtClean="0"/>
              <a:t>handled</a:t>
            </a:r>
            <a:r>
              <a:rPr lang="fr-FR" sz="2000" dirty="0" smtClean="0"/>
              <a:t> </a:t>
            </a:r>
            <a:r>
              <a:rPr lang="fr-FR" sz="2000" dirty="0" err="1" smtClean="0"/>
              <a:t>seperately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Images </a:t>
            </a:r>
            <a:r>
              <a:rPr lang="fr-FR" sz="2000" dirty="0" err="1" smtClean="0"/>
              <a:t>gifs</a:t>
            </a:r>
            <a:r>
              <a:rPr lang="fr-FR" sz="2000" dirty="0" smtClean="0"/>
              <a:t> and </a:t>
            </a:r>
            <a:r>
              <a:rPr lang="fr-FR" sz="2000" dirty="0" err="1" smtClean="0"/>
              <a:t>pdfs</a:t>
            </a:r>
            <a:r>
              <a:rPr lang="fr-FR" sz="2000" dirty="0" smtClean="0"/>
              <a:t> </a:t>
            </a:r>
            <a:r>
              <a:rPr lang="fr-FR" sz="2000" dirty="0" err="1" smtClean="0"/>
              <a:t>located</a:t>
            </a:r>
            <a:r>
              <a:rPr lang="fr-FR" sz="2000" dirty="0" smtClean="0"/>
              <a:t> in </a:t>
            </a:r>
            <a:r>
              <a:rPr lang="fr-FR" sz="2000" dirty="0" err="1" smtClean="0"/>
              <a:t>seperate</a:t>
            </a:r>
            <a:r>
              <a:rPr lang="fr-FR" sz="2000" dirty="0" smtClean="0"/>
              <a:t> </a:t>
            </a:r>
            <a:r>
              <a:rPr lang="fr-FR" sz="2000" dirty="0" err="1" smtClean="0"/>
              <a:t>folder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8101781" y="2349910"/>
            <a:ext cx="1376516" cy="4855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Launcher.R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101781" y="3249562"/>
            <a:ext cx="1376516" cy="4855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App.R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44613" y="4149214"/>
            <a:ext cx="1381863" cy="4855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Functions.R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101781" y="4149214"/>
            <a:ext cx="1376516" cy="4855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App.R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758948" y="4162836"/>
            <a:ext cx="1376516" cy="4855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Server.R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619054" y="5235678"/>
            <a:ext cx="1675968" cy="56535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WWW</a:t>
            </a: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(image/gif/pdf)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7" idx="2"/>
            <a:endCxn id="9" idx="0"/>
          </p:cNvCxnSpPr>
          <p:nvPr/>
        </p:nvCxnSpPr>
        <p:spPr>
          <a:xfrm>
            <a:off x="8790039" y="2835479"/>
            <a:ext cx="0" cy="414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1" idx="0"/>
          </p:cNvCxnSpPr>
          <p:nvPr/>
        </p:nvCxnSpPr>
        <p:spPr>
          <a:xfrm>
            <a:off x="8790039" y="3735131"/>
            <a:ext cx="0" cy="414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2"/>
            <a:endCxn id="12" idx="0"/>
          </p:cNvCxnSpPr>
          <p:nvPr/>
        </p:nvCxnSpPr>
        <p:spPr>
          <a:xfrm rot="16200000" flipH="1">
            <a:off x="9404770" y="3120399"/>
            <a:ext cx="427705" cy="165716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9" idx="2"/>
            <a:endCxn id="10" idx="0"/>
          </p:cNvCxnSpPr>
          <p:nvPr/>
        </p:nvCxnSpPr>
        <p:spPr>
          <a:xfrm rot="5400000">
            <a:off x="7755751" y="3114925"/>
            <a:ext cx="414083" cy="165449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13" idx="0"/>
          </p:cNvCxnSpPr>
          <p:nvPr/>
        </p:nvCxnSpPr>
        <p:spPr>
          <a:xfrm>
            <a:off x="10447206" y="4648405"/>
            <a:ext cx="9832" cy="5872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5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596" y="1796606"/>
            <a:ext cx="4581751" cy="497474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041593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</a:t>
            </a:r>
            <a:r>
              <a:rPr lang="fr-FR" dirty="0" err="1" smtClean="0"/>
              <a:t>Database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3241048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Quick and simple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Secure </a:t>
            </a:r>
            <a:r>
              <a:rPr lang="fr-FR" sz="2000" dirty="0" err="1" smtClean="0"/>
              <a:t>connection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Resets</a:t>
            </a:r>
            <a:r>
              <a:rPr lang="fr-FR" sz="2000" dirty="0" smtClean="0"/>
              <a:t> </a:t>
            </a:r>
            <a:r>
              <a:rPr lang="fr-FR" sz="2000" dirty="0" err="1" smtClean="0"/>
              <a:t>after</a:t>
            </a:r>
            <a:r>
              <a:rPr lang="fr-FR" sz="2000" dirty="0" smtClean="0"/>
              <a:t> </a:t>
            </a:r>
            <a:r>
              <a:rPr lang="fr-FR" sz="2000" dirty="0" err="1" smtClean="0"/>
              <a:t>every</a:t>
            </a:r>
            <a:r>
              <a:rPr lang="fr-FR" sz="2000" dirty="0" smtClean="0"/>
              <a:t> </a:t>
            </a:r>
            <a:r>
              <a:rPr lang="fr-FR" sz="2000" dirty="0" err="1" smtClean="0"/>
              <a:t>analysis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Survey </a:t>
            </a:r>
            <a:r>
              <a:rPr lang="fr-FR" sz="2000" dirty="0" err="1" smtClean="0"/>
              <a:t>saved</a:t>
            </a:r>
            <a:r>
              <a:rPr lang="fr-FR" sz="2000" dirty="0" smtClean="0"/>
              <a:t> for the client</a:t>
            </a:r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	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7438967" y="2611537"/>
            <a:ext cx="1044690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288163" y="2923957"/>
            <a:ext cx="1628388" cy="4278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DB connection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93847" y="4584971"/>
            <a:ext cx="2017022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Non-canonic analysis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7" idx="2"/>
            <a:endCxn id="10" idx="0"/>
          </p:cNvCxnSpPr>
          <p:nvPr/>
        </p:nvCxnSpPr>
        <p:spPr>
          <a:xfrm rot="16200000" flipH="1">
            <a:off x="5485770" y="3968382"/>
            <a:ext cx="123317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0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400" y="1796400"/>
            <a:ext cx="4581751" cy="496436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041593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Gene </a:t>
            </a:r>
            <a:r>
              <a:rPr lang="fr-FR" dirty="0" err="1" smtClean="0"/>
              <a:t>list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3611541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Easy</a:t>
            </a:r>
            <a:r>
              <a:rPr lang="fr-FR" sz="2000" dirty="0" smtClean="0"/>
              <a:t> to use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Confirmation table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Enables</a:t>
            </a:r>
            <a:r>
              <a:rPr lang="fr-FR" sz="2000" dirty="0" smtClean="0"/>
              <a:t> KEGG Mapper</a:t>
            </a:r>
          </a:p>
          <a:p>
            <a:pPr algn="just"/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	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7441406" y="2835479"/>
            <a:ext cx="1045369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932826" y="1815107"/>
            <a:ext cx="2119403" cy="8221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expressions for significant genes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10095" y="2743237"/>
            <a:ext cx="2113376" cy="5285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97057" y="3904212"/>
            <a:ext cx="2017022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Non-canonic analysis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20456" y="5206165"/>
            <a:ext cx="1739183" cy="566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Non-canonic results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35976" y="6076419"/>
            <a:ext cx="1739183" cy="5123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hsa</a:t>
            </a:r>
            <a:r>
              <a:rPr lang="en-CA" dirty="0" smtClean="0">
                <a:solidFill>
                  <a:schemeClr val="tx1"/>
                </a:solidFill>
              </a:rPr>
              <a:t> conversions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13" idx="3"/>
            <a:endCxn id="15" idx="0"/>
          </p:cNvCxnSpPr>
          <p:nvPr/>
        </p:nvCxnSpPr>
        <p:spPr>
          <a:xfrm flipH="1">
            <a:off x="5605568" y="2226168"/>
            <a:ext cx="1446661" cy="1678044"/>
          </a:xfrm>
          <a:prstGeom prst="bentConnector4">
            <a:avLst>
              <a:gd name="adj1" fmla="val -15802"/>
              <a:gd name="adj2" fmla="val 696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3"/>
            <a:endCxn id="15" idx="0"/>
          </p:cNvCxnSpPr>
          <p:nvPr/>
        </p:nvCxnSpPr>
        <p:spPr>
          <a:xfrm flipH="1">
            <a:off x="5605568" y="3007491"/>
            <a:ext cx="1017903" cy="896721"/>
          </a:xfrm>
          <a:prstGeom prst="bentConnector4">
            <a:avLst>
              <a:gd name="adj1" fmla="val -22458"/>
              <a:gd name="adj2" fmla="val 6473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5" idx="2"/>
            <a:endCxn id="16" idx="0"/>
          </p:cNvCxnSpPr>
          <p:nvPr/>
        </p:nvCxnSpPr>
        <p:spPr>
          <a:xfrm rot="16200000" flipH="1">
            <a:off x="5429960" y="4646076"/>
            <a:ext cx="735697" cy="384480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2"/>
            <a:endCxn id="17" idx="1"/>
          </p:cNvCxnSpPr>
          <p:nvPr/>
        </p:nvCxnSpPr>
        <p:spPr>
          <a:xfrm rot="5400000">
            <a:off x="4239704" y="4966740"/>
            <a:ext cx="1862137" cy="869592"/>
          </a:xfrm>
          <a:prstGeom prst="bentConnector4">
            <a:avLst>
              <a:gd name="adj1" fmla="val 31868"/>
              <a:gd name="adj2" fmla="val 12628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400" y="1796400"/>
            <a:ext cx="4586534" cy="496436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041593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DESeq2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Differential</a:t>
            </a:r>
            <a:r>
              <a:rPr lang="fr-FR" sz="2000" dirty="0" smtClean="0"/>
              <a:t> expression </a:t>
            </a:r>
            <a:r>
              <a:rPr lang="fr-FR" sz="2000" dirty="0" err="1" smtClean="0"/>
              <a:t>analysis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Obtains</a:t>
            </a:r>
            <a:r>
              <a:rPr lang="fr-FR" sz="2000" dirty="0" smtClean="0"/>
              <a:t> </a:t>
            </a:r>
            <a:r>
              <a:rPr lang="fr-FR" sz="2000" dirty="0" err="1" smtClean="0"/>
              <a:t>significant</a:t>
            </a:r>
            <a:r>
              <a:rPr lang="fr-FR" sz="2000" dirty="0" smtClean="0"/>
              <a:t> </a:t>
            </a:r>
            <a:r>
              <a:rPr lang="fr-FR" sz="2000" dirty="0" err="1" smtClean="0"/>
              <a:t>genes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Links to </a:t>
            </a:r>
            <a:r>
              <a:rPr lang="fr-FR" sz="2000" dirty="0" err="1" smtClean="0"/>
              <a:t>other</a:t>
            </a:r>
            <a:r>
              <a:rPr lang="fr-FR" sz="2000" dirty="0" smtClean="0"/>
              <a:t> analyses</a:t>
            </a:r>
          </a:p>
          <a:p>
            <a:pPr algn="just"/>
            <a:endParaRPr lang="fr-FR" sz="2000" dirty="0" smtClean="0"/>
          </a:p>
          <a:p>
            <a:pPr algn="just"/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	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7440290" y="3028948"/>
            <a:ext cx="1045369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5152997" y="2435617"/>
            <a:ext cx="1157681" cy="4278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DESeq2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9146" y="3244054"/>
            <a:ext cx="1747929" cy="566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gene expressions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29146" y="4010338"/>
            <a:ext cx="1747929" cy="8221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expressions for significant genes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29146" y="5054824"/>
            <a:ext cx="1747929" cy="5285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9" idx="1"/>
            <a:endCxn id="10" idx="1"/>
          </p:cNvCxnSpPr>
          <p:nvPr/>
        </p:nvCxnSpPr>
        <p:spPr>
          <a:xfrm rot="10800000" flipH="1" flipV="1">
            <a:off x="5152996" y="2649536"/>
            <a:ext cx="176149" cy="877645"/>
          </a:xfrm>
          <a:prstGeom prst="bentConnector3">
            <a:avLst>
              <a:gd name="adj1" fmla="val -129776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1"/>
            <a:endCxn id="11" idx="1"/>
          </p:cNvCxnSpPr>
          <p:nvPr/>
        </p:nvCxnSpPr>
        <p:spPr>
          <a:xfrm rot="10800000" flipH="1" flipV="1">
            <a:off x="5152996" y="2649537"/>
            <a:ext cx="176149" cy="1771862"/>
          </a:xfrm>
          <a:prstGeom prst="bentConnector3">
            <a:avLst>
              <a:gd name="adj1" fmla="val -129776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1"/>
            <a:endCxn id="12" idx="1"/>
          </p:cNvCxnSpPr>
          <p:nvPr/>
        </p:nvCxnSpPr>
        <p:spPr>
          <a:xfrm rot="10800000" flipH="1" flipV="1">
            <a:off x="5152996" y="2649536"/>
            <a:ext cx="176149" cy="2669541"/>
          </a:xfrm>
          <a:prstGeom prst="bentConnector3">
            <a:avLst>
              <a:gd name="adj1" fmla="val -129776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400" y="1796400"/>
            <a:ext cx="4586534" cy="49683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40731" y="3623475"/>
            <a:ext cx="1045369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9" y="2422880"/>
            <a:ext cx="4591399" cy="367312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3" y="2101646"/>
            <a:ext cx="4999931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Custom fig.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Strong</a:t>
            </a:r>
            <a:r>
              <a:rPr lang="fr-FR" sz="2000" dirty="0" smtClean="0"/>
              <a:t> </a:t>
            </a:r>
            <a:r>
              <a:rPr lang="fr-FR" sz="2000" dirty="0" err="1" smtClean="0"/>
              <a:t>customizability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Produces</a:t>
            </a:r>
            <a:r>
              <a:rPr lang="fr-FR" sz="2000" dirty="0" smtClean="0"/>
              <a:t> </a:t>
            </a:r>
            <a:r>
              <a:rPr lang="fr-FR" sz="2000" dirty="0" err="1" smtClean="0"/>
              <a:t>clear</a:t>
            </a:r>
            <a:r>
              <a:rPr lang="fr-FR" sz="2000" dirty="0" smtClean="0"/>
              <a:t> figures</a:t>
            </a:r>
          </a:p>
          <a:p>
            <a:pPr algn="just"/>
            <a:endParaRPr lang="fr-FR" sz="2000" dirty="0"/>
          </a:p>
          <a:p>
            <a:r>
              <a:rPr lang="fr-FR" sz="2000" dirty="0" err="1" smtClean="0"/>
              <a:t>Obtains</a:t>
            </a:r>
            <a:r>
              <a:rPr lang="fr-FR" sz="2000" dirty="0" smtClean="0"/>
              <a:t> </a:t>
            </a:r>
            <a:r>
              <a:rPr lang="fr-FR" sz="2000" dirty="0" err="1" smtClean="0"/>
              <a:t>significant</a:t>
            </a:r>
            <a:r>
              <a:rPr lang="fr-FR" sz="2000" dirty="0" smtClean="0"/>
              <a:t> </a:t>
            </a:r>
            <a:r>
              <a:rPr lang="fr-FR" sz="2000" dirty="0" err="1" smtClean="0"/>
              <a:t>genes</a:t>
            </a:r>
            <a:r>
              <a:rPr lang="fr-FR" sz="2000" dirty="0" smtClean="0"/>
              <a:t> per custom </a:t>
            </a:r>
            <a:r>
              <a:rPr lang="fr-FR" sz="2000" dirty="0" err="1" smtClean="0"/>
              <a:t>parameters</a:t>
            </a:r>
            <a:endParaRPr lang="fr-FR" sz="2000" dirty="0"/>
          </a:p>
          <a:p>
            <a:endParaRPr lang="fr-FR" sz="2000" dirty="0" smtClean="0"/>
          </a:p>
          <a:p>
            <a:r>
              <a:rPr lang="fr-FR" sz="2000" dirty="0" err="1" smtClean="0"/>
              <a:t>Also</a:t>
            </a:r>
            <a:r>
              <a:rPr lang="fr-FR" sz="2000" dirty="0" smtClean="0"/>
              <a:t> </a:t>
            </a:r>
            <a:r>
              <a:rPr lang="fr-FR" sz="2000" dirty="0" err="1" smtClean="0"/>
              <a:t>exists</a:t>
            </a:r>
            <a:r>
              <a:rPr lang="fr-FR" sz="2000" dirty="0" smtClean="0"/>
              <a:t> for MA plots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5059648" y="2101647"/>
            <a:ext cx="2119404" cy="566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gene expressions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04818" y="3810007"/>
            <a:ext cx="2036134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Volcano plot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6303" y="5221113"/>
            <a:ext cx="1739183" cy="744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7" idx="2"/>
            <a:endCxn id="9" idx="0"/>
          </p:cNvCxnSpPr>
          <p:nvPr/>
        </p:nvCxnSpPr>
        <p:spPr>
          <a:xfrm rot="16200000" flipH="1">
            <a:off x="5550065" y="3237187"/>
            <a:ext cx="1142104" cy="353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5701965" y="4797183"/>
            <a:ext cx="844850" cy="3010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30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334" y="2097969"/>
            <a:ext cx="5098758" cy="4375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3373000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KEGG Mapper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3706117" cy="37653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Pathway</a:t>
            </a:r>
            <a:r>
              <a:rPr lang="fr-FR" sz="2000" dirty="0" smtClean="0"/>
              <a:t> </a:t>
            </a:r>
            <a:r>
              <a:rPr lang="fr-FR" sz="2000" dirty="0" err="1" smtClean="0"/>
              <a:t>mapping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Organism</a:t>
            </a:r>
            <a:r>
              <a:rPr lang="fr-FR" sz="2000" dirty="0" smtClean="0"/>
              <a:t> </a:t>
            </a:r>
            <a:r>
              <a:rPr lang="fr-FR" sz="2000" dirty="0" err="1" smtClean="0"/>
              <a:t>specific</a:t>
            </a:r>
            <a:r>
              <a:rPr lang="fr-FR" sz="2000" dirty="0" smtClean="0"/>
              <a:t> (</a:t>
            </a:r>
            <a:r>
              <a:rPr lang="fr-FR" sz="2000" dirty="0" err="1" smtClean="0"/>
              <a:t>hsa</a:t>
            </a:r>
            <a:r>
              <a:rPr lang="fr-FR" sz="2000" dirty="0" smtClean="0"/>
              <a:t>)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All types of </a:t>
            </a:r>
            <a:r>
              <a:rPr lang="fr-FR" sz="2000" dirty="0" err="1" smtClean="0"/>
              <a:t>pathways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Several</a:t>
            </a:r>
            <a:r>
              <a:rPr lang="fr-FR" sz="2000" dirty="0" smtClean="0"/>
              <a:t> </a:t>
            </a:r>
            <a:r>
              <a:rPr lang="fr-FR" sz="2000" dirty="0" err="1" smtClean="0"/>
              <a:t>databases</a:t>
            </a:r>
            <a:endParaRPr lang="fr-FR" sz="2000" dirty="0" smtClean="0"/>
          </a:p>
          <a:p>
            <a:pPr algn="just"/>
            <a:endParaRPr lang="fr-FR" sz="2000" dirty="0"/>
          </a:p>
          <a:p>
            <a:r>
              <a:rPr lang="fr-FR" sz="2000" dirty="0" err="1" smtClean="0"/>
              <a:t>Clear</a:t>
            </a:r>
            <a:r>
              <a:rPr lang="fr-FR" sz="2000" dirty="0" smtClean="0"/>
              <a:t> identification of </a:t>
            </a:r>
            <a:r>
              <a:rPr lang="fr-FR" sz="2000" dirty="0" err="1" smtClean="0"/>
              <a:t>target</a:t>
            </a:r>
            <a:r>
              <a:rPr lang="fr-FR" sz="2000" dirty="0" smtClean="0"/>
              <a:t> </a:t>
            </a:r>
            <a:r>
              <a:rPr lang="fr-FR" sz="2000" dirty="0" err="1" smtClean="0"/>
              <a:t>gene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4763945" y="3945114"/>
            <a:ext cx="1552325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KEGG Mapper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9680" y="2748253"/>
            <a:ext cx="1739183" cy="5123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hsa</a:t>
            </a:r>
            <a:r>
              <a:rPr lang="en-CA" dirty="0" smtClean="0">
                <a:solidFill>
                  <a:schemeClr val="tx1"/>
                </a:solidFill>
              </a:rPr>
              <a:t> conversions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8" idx="2"/>
            <a:endCxn id="7" idx="0"/>
          </p:cNvCxnSpPr>
          <p:nvPr/>
        </p:nvCxnSpPr>
        <p:spPr>
          <a:xfrm rot="16200000" flipH="1">
            <a:off x="5197445" y="3602451"/>
            <a:ext cx="684490" cy="8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066756" y="6007776"/>
            <a:ext cx="4106277" cy="1945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07"/>
          <a:stretch/>
        </p:blipFill>
        <p:spPr>
          <a:xfrm>
            <a:off x="6781334" y="2136068"/>
            <a:ext cx="5098758" cy="4284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522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3373000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MERAV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383061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Gene expression </a:t>
            </a:r>
            <a:r>
              <a:rPr lang="fr-FR" sz="2000" dirty="0" err="1" smtClean="0"/>
              <a:t>analysis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Search</a:t>
            </a:r>
            <a:r>
              <a:rPr lang="fr-FR" sz="2000" dirty="0" smtClean="0"/>
              <a:t> </a:t>
            </a:r>
            <a:r>
              <a:rPr lang="fr-FR" sz="2000" dirty="0" err="1" smtClean="0"/>
              <a:t>using</a:t>
            </a:r>
            <a:r>
              <a:rPr lang="fr-FR" sz="2000" dirty="0" smtClean="0"/>
              <a:t> one or </a:t>
            </a:r>
            <a:r>
              <a:rPr lang="fr-FR" sz="2000" dirty="0" err="1" smtClean="0"/>
              <a:t>several</a:t>
            </a:r>
            <a:r>
              <a:rPr lang="fr-FR" sz="2000" dirty="0" smtClean="0"/>
              <a:t> </a:t>
            </a:r>
            <a:r>
              <a:rPr lang="fr-FR" sz="2000" dirty="0" err="1" smtClean="0"/>
              <a:t>genes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Hundreds</a:t>
            </a:r>
            <a:r>
              <a:rPr lang="fr-FR" sz="2000" dirty="0" smtClean="0"/>
              <a:t> of </a:t>
            </a:r>
            <a:r>
              <a:rPr lang="fr-FR" sz="2000" dirty="0" err="1" smtClean="0"/>
              <a:t>cell</a:t>
            </a:r>
            <a:r>
              <a:rPr lang="fr-FR" sz="2000" dirty="0" smtClean="0"/>
              <a:t> </a:t>
            </a:r>
            <a:r>
              <a:rPr lang="fr-FR" sz="2000" dirty="0" err="1" smtClean="0"/>
              <a:t>lines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Comparative analyses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" r="33150"/>
          <a:stretch/>
        </p:blipFill>
        <p:spPr>
          <a:xfrm>
            <a:off x="7508344" y="1942320"/>
            <a:ext cx="4457700" cy="4048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5332300" y="3538598"/>
            <a:ext cx="1739184" cy="5285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0452" y="5145863"/>
            <a:ext cx="1522881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MERAV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2981" y="2626790"/>
            <a:ext cx="1739183" cy="744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6" idx="3"/>
            <a:endCxn id="7" idx="0"/>
          </p:cNvCxnSpPr>
          <p:nvPr/>
        </p:nvCxnSpPr>
        <p:spPr>
          <a:xfrm flipH="1">
            <a:off x="6201893" y="3802852"/>
            <a:ext cx="869591" cy="1343011"/>
          </a:xfrm>
          <a:prstGeom prst="bentConnector4">
            <a:avLst>
              <a:gd name="adj1" fmla="val -26288"/>
              <a:gd name="adj2" fmla="val 598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8" idx="3"/>
            <a:endCxn id="7" idx="0"/>
          </p:cNvCxnSpPr>
          <p:nvPr/>
        </p:nvCxnSpPr>
        <p:spPr>
          <a:xfrm flipH="1">
            <a:off x="6201893" y="2999220"/>
            <a:ext cx="490271" cy="2146643"/>
          </a:xfrm>
          <a:prstGeom prst="bentConnector4">
            <a:avLst>
              <a:gd name="adj1" fmla="val -95197"/>
              <a:gd name="adj2" fmla="val 5867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818" y="1942320"/>
            <a:ext cx="4496226" cy="46241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348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Our client</a:t>
            </a:r>
            <a:endParaRPr lang="fr-FR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36684" y="2835479"/>
            <a:ext cx="4199382" cy="37414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contract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r>
              <a:rPr lang="fr-FR" sz="2000" dirty="0" smtClean="0"/>
              <a:t> </a:t>
            </a:r>
            <a:r>
              <a:rPr lang="fr-FR" sz="2000" dirty="0" err="1" smtClean="0"/>
              <a:t>organization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algn="just"/>
            <a:r>
              <a:rPr lang="fr-FR" sz="2000" dirty="0" err="1" smtClean="0"/>
              <a:t>Technology</a:t>
            </a:r>
            <a:r>
              <a:rPr lang="fr-FR" sz="2000" dirty="0"/>
              <a:t> </a:t>
            </a:r>
            <a:r>
              <a:rPr lang="fr-FR" sz="2000" dirty="0" smtClean="0"/>
              <a:t>and consulting </a:t>
            </a:r>
            <a:r>
              <a:rPr lang="fr-FR" sz="2000" dirty="0" err="1" smtClean="0"/>
              <a:t>platform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Specialists</a:t>
            </a:r>
            <a:r>
              <a:rPr lang="fr-FR" sz="2000" dirty="0" smtClean="0"/>
              <a:t> in </a:t>
            </a:r>
            <a:r>
              <a:rPr lang="fr-FR" sz="2000" dirty="0" err="1" smtClean="0"/>
              <a:t>metabolic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Managed</a:t>
            </a:r>
            <a:r>
              <a:rPr lang="fr-FR" sz="2000" dirty="0"/>
              <a:t> </a:t>
            </a:r>
            <a:r>
              <a:rPr lang="fr-FR" sz="2000" dirty="0" smtClean="0"/>
              <a:t>by Rodrigue Rossignol</a:t>
            </a: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16" y="2468562"/>
            <a:ext cx="5356123" cy="35707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057775" y="2008120"/>
            <a:ext cx="6511048" cy="41344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3" y="2101646"/>
            <a:ext cx="4028381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Client’s</a:t>
            </a:r>
            <a:r>
              <a:rPr lang="fr-FR" dirty="0" smtClean="0"/>
              <a:t> </a:t>
            </a:r>
            <a:r>
              <a:rPr lang="fr-FR" dirty="0" err="1" smtClean="0"/>
              <a:t>webpage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383061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Manage </a:t>
            </a:r>
            <a:r>
              <a:rPr lang="fr-FR" sz="2000" dirty="0" err="1" smtClean="0"/>
              <a:t>database</a:t>
            </a:r>
            <a:endParaRPr lang="fr-FR" sz="2000" dirty="0" smtClean="0"/>
          </a:p>
          <a:p>
            <a:pPr lvl="1" algn="just"/>
            <a:r>
              <a:rPr lang="fr-FR" sz="1600" dirty="0" err="1" smtClean="0"/>
              <a:t>Add</a:t>
            </a:r>
            <a:r>
              <a:rPr lang="fr-FR" sz="1600" dirty="0" smtClean="0"/>
              <a:t> </a:t>
            </a:r>
            <a:r>
              <a:rPr lang="fr-FR" sz="1600" dirty="0" err="1" smtClean="0"/>
              <a:t>genes</a:t>
            </a:r>
            <a:endParaRPr lang="fr-FR" sz="1600" dirty="0" smtClean="0"/>
          </a:p>
          <a:p>
            <a:pPr lvl="1" algn="just"/>
            <a:endParaRPr lang="fr-FR" sz="1600" dirty="0"/>
          </a:p>
          <a:p>
            <a:pPr lvl="1" algn="just"/>
            <a:r>
              <a:rPr lang="fr-FR" sz="1600" dirty="0" err="1" smtClean="0"/>
              <a:t>Remove</a:t>
            </a:r>
            <a:r>
              <a:rPr lang="fr-FR" sz="1600" dirty="0" smtClean="0"/>
              <a:t> </a:t>
            </a:r>
            <a:r>
              <a:rPr lang="fr-FR" sz="1600" dirty="0" err="1" smtClean="0"/>
              <a:t>genes</a:t>
            </a:r>
            <a:endParaRPr lang="fr-FR" sz="1600" dirty="0" smtClean="0"/>
          </a:p>
          <a:p>
            <a:pPr lvl="1" algn="just"/>
            <a:endParaRPr lang="fr-FR" sz="1600" dirty="0"/>
          </a:p>
          <a:p>
            <a:pPr lvl="1" algn="just"/>
            <a:r>
              <a:rPr lang="fr-FR" sz="1600" dirty="0" err="1" smtClean="0"/>
              <a:t>Modify</a:t>
            </a:r>
            <a:r>
              <a:rPr lang="fr-FR" sz="1600" dirty="0" smtClean="0"/>
              <a:t> </a:t>
            </a:r>
            <a:r>
              <a:rPr lang="fr-FR" sz="1600" dirty="0" err="1" smtClean="0"/>
              <a:t>genes</a:t>
            </a:r>
            <a:endParaRPr lang="fr-FR" sz="1600" dirty="0" smtClean="0"/>
          </a:p>
          <a:p>
            <a:pPr lvl="1" algn="just"/>
            <a:endParaRPr lang="fr-FR" sz="1600" dirty="0"/>
          </a:p>
          <a:p>
            <a:pPr lvl="1" algn="just"/>
            <a:r>
              <a:rPr lang="fr-FR" sz="1600" dirty="0" err="1" smtClean="0"/>
              <a:t>Download</a:t>
            </a:r>
            <a:r>
              <a:rPr lang="fr-FR" sz="1600" dirty="0" smtClean="0"/>
              <a:t> </a:t>
            </a:r>
            <a:r>
              <a:rPr lang="fr-FR" sz="1600" dirty="0" err="1" smtClean="0"/>
              <a:t>survey</a:t>
            </a:r>
            <a:r>
              <a:rPr lang="fr-FR" sz="1600" dirty="0" smtClean="0"/>
              <a:t> </a:t>
            </a:r>
            <a:r>
              <a:rPr lang="fr-FR" sz="1600" dirty="0" err="1" smtClean="0"/>
              <a:t>answers</a:t>
            </a:r>
            <a:endParaRPr lang="fr-FR" sz="1600" dirty="0" smtClean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60"/>
          <a:stretch/>
        </p:blipFill>
        <p:spPr>
          <a:xfrm>
            <a:off x="5067300" y="2017645"/>
            <a:ext cx="6501523" cy="41249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56" y="2835479"/>
            <a:ext cx="4937668" cy="28033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705" y="2952355"/>
            <a:ext cx="6219768" cy="18705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26" y="2737493"/>
            <a:ext cx="5877527" cy="1150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435" y="2101646"/>
            <a:ext cx="3277038" cy="39846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14" y="2705000"/>
            <a:ext cx="6405159" cy="11826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084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71556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712488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5"/>
            </p:custDataLst>
          </p:nvPr>
        </p:nvCxnSpPr>
        <p:spPr>
          <a:xfrm>
            <a:off x="2754054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6"/>
            </p:custDataLst>
          </p:nvPr>
        </p:nvCxnSpPr>
        <p:spPr>
          <a:xfrm>
            <a:off x="2754054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7"/>
            </p:custDataLst>
          </p:nvPr>
        </p:nvCxnSpPr>
        <p:spPr>
          <a:xfrm>
            <a:off x="5888703" y="28829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8"/>
            </p:custDataLst>
          </p:nvPr>
        </p:nvCxnSpPr>
        <p:spPr>
          <a:xfrm>
            <a:off x="8222595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9"/>
            </p:custDataLst>
          </p:nvPr>
        </p:nvCxnSpPr>
        <p:spPr>
          <a:xfrm>
            <a:off x="8222595" y="4371061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0"/>
            </p:custDataLst>
          </p:nvPr>
        </p:nvCxnSpPr>
        <p:spPr>
          <a:xfrm>
            <a:off x="8222595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/>
          <p:cNvCxnSpPr/>
          <p:nvPr>
            <p:custDataLst>
              <p:tags r:id="rId12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3"/>
            </p:custDataLst>
          </p:nvPr>
        </p:nvCxnSpPr>
        <p:spPr>
          <a:xfrm>
            <a:off x="4142950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14"/>
            </p:custDataLst>
          </p:nvPr>
        </p:nvCxnSpPr>
        <p:spPr>
          <a:xfrm>
            <a:off x="5184517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15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 hidden="1"/>
          <p:cNvCxnSpPr/>
          <p:nvPr>
            <p:custDataLst>
              <p:tags r:id="rId16"/>
            </p:custDataLst>
          </p:nvPr>
        </p:nvCxnSpPr>
        <p:spPr>
          <a:xfrm>
            <a:off x="5888703" y="4432698"/>
            <a:ext cx="0" cy="1231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17"/>
            </p:custDataLst>
          </p:nvPr>
        </p:nvCxnSpPr>
        <p:spPr>
          <a:xfrm>
            <a:off x="10045442" y="4371061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 hidden="1"/>
          <p:cNvCxnSpPr/>
          <p:nvPr>
            <p:custDataLst>
              <p:tags r:id="rId18"/>
            </p:custDataLst>
          </p:nvPr>
        </p:nvCxnSpPr>
        <p:spPr>
          <a:xfrm>
            <a:off x="8307173" y="4775598"/>
            <a:ext cx="0" cy="1256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 hidden="1"/>
          <p:cNvCxnSpPr/>
          <p:nvPr>
            <p:custDataLst>
              <p:tags r:id="rId19"/>
            </p:custDataLst>
          </p:nvPr>
        </p:nvCxnSpPr>
        <p:spPr>
          <a:xfrm>
            <a:off x="10587397" y="4775598"/>
            <a:ext cx="0" cy="889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OTLSHAPE_T_644a5c78a1824ca5ba793ce4cfb7b320_RightVerticalConnector2"/>
          <p:cNvCxnSpPr/>
          <p:nvPr>
            <p:custDataLst>
              <p:tags r:id="rId20"/>
            </p:custDataLst>
          </p:nvPr>
        </p:nvCxnSpPr>
        <p:spPr>
          <a:xfrm>
            <a:off x="10045442" y="5118499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OTLSHAPE_T_eaea8ab3d7b84ec0933b4789e0c5dce3_RightVerticalConnector3" hidden="1"/>
          <p:cNvCxnSpPr/>
          <p:nvPr>
            <p:custDataLst>
              <p:tags r:id="rId21"/>
            </p:custDataLst>
          </p:nvPr>
        </p:nvCxnSpPr>
        <p:spPr>
          <a:xfrm>
            <a:off x="5184517" y="3630820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OTLSHAPE_T_eaea8ab3d7b84ec0933b4789e0c5dce3_RightVerticalConnector4" hidden="1"/>
          <p:cNvCxnSpPr/>
          <p:nvPr>
            <p:custDataLst>
              <p:tags r:id="rId22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OTLSHAPE_T_16842f32ebd3413ea0be9a10be3e7ee9_RightVerticalConnector4"/>
          <p:cNvCxnSpPr/>
          <p:nvPr>
            <p:custDataLst>
              <p:tags r:id="rId23"/>
            </p:custDataLst>
          </p:nvPr>
        </p:nvCxnSpPr>
        <p:spPr>
          <a:xfrm>
            <a:off x="8222595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OTLSHAPE_T_6ccde3a52d3c4b54b7fd009aab61f68e_LeftVerticalConnector1"/>
          <p:cNvCxnSpPr/>
          <p:nvPr>
            <p:custDataLst>
              <p:tags r:id="rId24"/>
            </p:custDataLst>
          </p:nvPr>
        </p:nvCxnSpPr>
        <p:spPr>
          <a:xfrm>
            <a:off x="7181028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OTLSHAPE_T_6ccde3a52d3c4b54b7fd009aab61f68e_LeftVerticalConnector2"/>
          <p:cNvCxnSpPr/>
          <p:nvPr>
            <p:custDataLst>
              <p:tags r:id="rId25"/>
            </p:custDataLst>
          </p:nvPr>
        </p:nvCxnSpPr>
        <p:spPr>
          <a:xfrm>
            <a:off x="7181028" y="4371062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OTLSHAPE_T_6ccde3a52d3c4b54b7fd009aab61f68e_LeftVerticalConnector3"/>
          <p:cNvCxnSpPr/>
          <p:nvPr>
            <p:custDataLst>
              <p:tags r:id="rId26"/>
            </p:custDataLst>
          </p:nvPr>
        </p:nvCxnSpPr>
        <p:spPr>
          <a:xfrm>
            <a:off x="7181028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OTLSHAPE_T_6ccde3a52d3c4b54b7fd009aab61f68e_LeftVerticalConnector4"/>
          <p:cNvCxnSpPr/>
          <p:nvPr>
            <p:custDataLst>
              <p:tags r:id="rId27"/>
            </p:custDataLst>
          </p:nvPr>
        </p:nvCxnSpPr>
        <p:spPr>
          <a:xfrm>
            <a:off x="7181028" y="5064058"/>
            <a:ext cx="0" cy="600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OTLSHAPE_T_6ccde3a52d3c4b54b7fd009aab61f68e_RightVerticalConnector1" hidden="1"/>
          <p:cNvCxnSpPr/>
          <p:nvPr>
            <p:custDataLst>
              <p:tags r:id="rId28"/>
            </p:custDataLst>
          </p:nvPr>
        </p:nvCxnSpPr>
        <p:spPr>
          <a:xfrm>
            <a:off x="6717845" y="3225800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OTLSHAPE_T_6ccde3a52d3c4b54b7fd009aab61f68e_RightVerticalConnector2" hidden="1"/>
          <p:cNvCxnSpPr/>
          <p:nvPr>
            <p:custDataLst>
              <p:tags r:id="rId29"/>
            </p:custDataLst>
          </p:nvPr>
        </p:nvCxnSpPr>
        <p:spPr>
          <a:xfrm>
            <a:off x="6717845" y="3568700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OTLSHAPE_T_6ccde3a52d3c4b54b7fd009aab61f68e_RightVerticalConnector3" hidden="1"/>
          <p:cNvCxnSpPr/>
          <p:nvPr>
            <p:custDataLst>
              <p:tags r:id="rId30"/>
            </p:custDataLst>
          </p:nvPr>
        </p:nvCxnSpPr>
        <p:spPr>
          <a:xfrm>
            <a:off x="6717845" y="3911600"/>
            <a:ext cx="0" cy="4064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OTLSHAPE_T_6ccde3a52d3c4b54b7fd009aab61f68e_RightVerticalConnector4" hidden="1"/>
          <p:cNvCxnSpPr/>
          <p:nvPr>
            <p:custDataLst>
              <p:tags r:id="rId31"/>
            </p:custDataLst>
          </p:nvPr>
        </p:nvCxnSpPr>
        <p:spPr>
          <a:xfrm>
            <a:off x="6717845" y="4542960"/>
            <a:ext cx="0" cy="6005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OTLSHAPE_T_eaea8ab3d7b84ec0933b4789e0c5dce3_LeftVerticalConnector2"/>
          <p:cNvCxnSpPr/>
          <p:nvPr>
            <p:custDataLst>
              <p:tags r:id="rId32"/>
            </p:custDataLst>
          </p:nvPr>
        </p:nvCxnSpPr>
        <p:spPr>
          <a:xfrm>
            <a:off x="4142950" y="3342361"/>
            <a:ext cx="0" cy="406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OTLSHAPE_T_eaea8ab3d7b84ec0933b4789e0c5dce3_RightVerticalConnector5" hidden="1"/>
          <p:cNvCxnSpPr/>
          <p:nvPr>
            <p:custDataLst>
              <p:tags r:id="rId33"/>
            </p:custDataLst>
          </p:nvPr>
        </p:nvCxnSpPr>
        <p:spPr>
          <a:xfrm>
            <a:off x="5184517" y="4316621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OTLSHAPE_T_4634effd103f44b086265e9d56356340_RightVerticalConnector2"/>
          <p:cNvCxnSpPr/>
          <p:nvPr>
            <p:custDataLst>
              <p:tags r:id="rId34"/>
            </p:custDataLst>
          </p:nvPr>
        </p:nvCxnSpPr>
        <p:spPr>
          <a:xfrm>
            <a:off x="5184517" y="363082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OTLSHAPE_T_eaea8ab3d7b84ec0933b4789e0c5dce3_LeftVerticalConnector3"/>
          <p:cNvCxnSpPr/>
          <p:nvPr>
            <p:custDataLst>
              <p:tags r:id="rId35"/>
            </p:custDataLst>
          </p:nvPr>
        </p:nvCxnSpPr>
        <p:spPr>
          <a:xfrm>
            <a:off x="4142950" y="4028162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OTLSHAPE_T_16842f32ebd3413ea0be9a10be3e7ee9_LeftVerticalConnector2" hidden="1"/>
          <p:cNvCxnSpPr/>
          <p:nvPr>
            <p:custDataLst>
              <p:tags r:id="rId36"/>
            </p:custDataLst>
          </p:nvPr>
        </p:nvCxnSpPr>
        <p:spPr>
          <a:xfrm>
            <a:off x="3470233" y="3568700"/>
            <a:ext cx="0" cy="15748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OTLSHAPE_T_ce019337f2394c3c956e95431f4d117d_LeftVerticalConnector2"/>
          <p:cNvCxnSpPr/>
          <p:nvPr>
            <p:custDataLst>
              <p:tags r:id="rId37"/>
            </p:custDataLst>
          </p:nvPr>
        </p:nvCxnSpPr>
        <p:spPr>
          <a:xfrm>
            <a:off x="1712488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OTLSHAPE_T_ce019337f2394c3c956e95431f4d117d_LeftVerticalConnector3"/>
          <p:cNvCxnSpPr/>
          <p:nvPr>
            <p:custDataLst>
              <p:tags r:id="rId38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OTLSHAPE_T_ce019337f2394c3c956e95431f4d117d_LeftVerticalConnector4"/>
          <p:cNvCxnSpPr/>
          <p:nvPr>
            <p:custDataLst>
              <p:tags r:id="rId39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OTLSHAPE_T_ce019337f2394c3c956e95431f4d117d_RightVerticalConnector3"/>
          <p:cNvCxnSpPr/>
          <p:nvPr>
            <p:custDataLst>
              <p:tags r:id="rId40"/>
            </p:custDataLst>
          </p:nvPr>
        </p:nvCxnSpPr>
        <p:spPr>
          <a:xfrm>
            <a:off x="2754054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OTLSHAPE_T_ce019337f2394c3c956e95431f4d117d_RightVerticalConnector4"/>
          <p:cNvCxnSpPr/>
          <p:nvPr>
            <p:custDataLst>
              <p:tags r:id="rId41"/>
            </p:custDataLst>
          </p:nvPr>
        </p:nvCxnSpPr>
        <p:spPr>
          <a:xfrm>
            <a:off x="2754054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OTLSHAPE_T_4634effd103f44b086265e9d56356340_LeftVerticalConnector2" hidden="1"/>
          <p:cNvCxnSpPr/>
          <p:nvPr>
            <p:custDataLst>
              <p:tags r:id="rId42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OTLSHAPE_T_4634effd103f44b086265e9d56356340_LeftVerticalConnector3" hidden="1"/>
          <p:cNvCxnSpPr/>
          <p:nvPr>
            <p:custDataLst>
              <p:tags r:id="rId43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OTLSHAPE_T_4634effd103f44b086265e9d56356340_RightVerticalConnector3"/>
          <p:cNvCxnSpPr/>
          <p:nvPr>
            <p:custDataLst>
              <p:tags r:id="rId44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OTLSHAPE_T_eaea8ab3d7b84ec0933b4789e0c5dce3_LeftVerticalConnector4"/>
          <p:cNvCxnSpPr/>
          <p:nvPr>
            <p:custDataLst>
              <p:tags r:id="rId45"/>
            </p:custDataLst>
          </p:nvPr>
        </p:nvCxnSpPr>
        <p:spPr>
          <a:xfrm>
            <a:off x="4142950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OTLSHAPE_T_eaea8ab3d7b84ec0933b4789e0c5dce3_RightVerticalConnector6" hidden="1"/>
          <p:cNvCxnSpPr/>
          <p:nvPr>
            <p:custDataLst>
              <p:tags r:id="rId46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OTLSHAPE_T_16842f32ebd3413ea0be9a10be3e7ee9_LeftVerticalConnector3" hidden="1"/>
          <p:cNvCxnSpPr/>
          <p:nvPr>
            <p:custDataLst>
              <p:tags r:id="rId47"/>
            </p:custDataLst>
          </p:nvPr>
        </p:nvCxnSpPr>
        <p:spPr>
          <a:xfrm>
            <a:off x="4142950" y="4744779"/>
            <a:ext cx="0" cy="9198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OTLSHAPE_T_644a5c78a1824ca5ba793ce4cfb7b320_LeftVerticalConnector2" hidden="1"/>
          <p:cNvCxnSpPr/>
          <p:nvPr>
            <p:custDataLst>
              <p:tags r:id="rId48"/>
            </p:custDataLst>
          </p:nvPr>
        </p:nvCxnSpPr>
        <p:spPr>
          <a:xfrm>
            <a:off x="7181028" y="4744779"/>
            <a:ext cx="0" cy="943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OTLSHAPE_T_644a5c78a1824ca5ba793ce4cfb7b320_LeftVerticalConnector3" hidden="1"/>
          <p:cNvCxnSpPr/>
          <p:nvPr>
            <p:custDataLst>
              <p:tags r:id="rId49"/>
            </p:custDataLst>
          </p:nvPr>
        </p:nvCxnSpPr>
        <p:spPr>
          <a:xfrm>
            <a:off x="7181028" y="5118498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OTLSHAPE_T_e9fed0f92a30471883d7eb1f7b94f2c8_RightVerticalConnector2" hidden="1"/>
          <p:cNvCxnSpPr/>
          <p:nvPr>
            <p:custDataLst>
              <p:tags r:id="rId50"/>
            </p:custDataLst>
          </p:nvPr>
        </p:nvCxnSpPr>
        <p:spPr>
          <a:xfrm>
            <a:off x="8222595" y="5064058"/>
            <a:ext cx="0" cy="6005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OTLSHAPE_T_eaea8ab3d7b84ec0933b4789e0c5dce3_LeftVerticalConnector5"/>
          <p:cNvCxnSpPr/>
          <p:nvPr>
            <p:custDataLst>
              <p:tags r:id="rId51"/>
            </p:custDataLst>
          </p:nvPr>
        </p:nvCxnSpPr>
        <p:spPr>
          <a:xfrm>
            <a:off x="4142950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OTLSHAPE_T_eaea8ab3d7b84ec0933b4789e0c5dce3_RightVerticalConnector7" hidden="1"/>
          <p:cNvCxnSpPr/>
          <p:nvPr>
            <p:custDataLst>
              <p:tags r:id="rId52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OTLSHAPE_T_16842f32ebd3413ea0be9a10be3e7ee9_LeftVerticalConnector4" hidden="1"/>
          <p:cNvCxnSpPr/>
          <p:nvPr>
            <p:custDataLst>
              <p:tags r:id="rId53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OTLSHAPE_T_eaea8ab3d7b84ec0933b4789e0c5dce3_LeftVerticalConnector6"/>
          <p:cNvCxnSpPr/>
          <p:nvPr>
            <p:custDataLst>
              <p:tags r:id="rId54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OTLSHAPE_T_16842f32ebd3413ea0be9a10be3e7ee9_LeftVerticalConnector5" hidden="1"/>
          <p:cNvCxnSpPr/>
          <p:nvPr>
            <p:custDataLst>
              <p:tags r:id="rId55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OTLSHAPE_T_644a5c78a1824ca5ba793ce4cfb7b320_RightVerticalConnector3"/>
          <p:cNvCxnSpPr/>
          <p:nvPr>
            <p:custDataLst>
              <p:tags r:id="rId56"/>
            </p:custDataLst>
          </p:nvPr>
        </p:nvCxnSpPr>
        <p:spPr>
          <a:xfrm>
            <a:off x="10045442" y="5406958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OTLSHAPE_T_7f82b97b8207424087345b24b200c4be_MiddleVerticalConnector1"/>
          <p:cNvCxnSpPr/>
          <p:nvPr>
            <p:custDataLst>
              <p:tags r:id="rId57"/>
            </p:custDataLst>
          </p:nvPr>
        </p:nvCxnSpPr>
        <p:spPr>
          <a:xfrm>
            <a:off x="10349280" y="5181998"/>
            <a:ext cx="0" cy="482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4634effd103f44b086265e9d56356340_RightVerticalConnector4"/>
          <p:cNvCxnSpPr/>
          <p:nvPr>
            <p:custDataLst>
              <p:tags r:id="rId58"/>
            </p:custDataLst>
          </p:nvPr>
        </p:nvCxnSpPr>
        <p:spPr>
          <a:xfrm>
            <a:off x="5184517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4634effd103f44b086265e9d56356340_RightVerticalConnector5"/>
          <p:cNvCxnSpPr/>
          <p:nvPr>
            <p:custDataLst>
              <p:tags r:id="rId59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4634effd103f44b086265e9d56356340_RightVerticalConnector6"/>
          <p:cNvCxnSpPr/>
          <p:nvPr>
            <p:custDataLst>
              <p:tags r:id="rId60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61"/>
            </p:custDataLst>
          </p:nvPr>
        </p:nvSpPr>
        <p:spPr>
          <a:xfrm>
            <a:off x="844465" y="5664598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62"/>
            </p:custDataLst>
          </p:nvPr>
        </p:nvSpPr>
        <p:spPr>
          <a:xfrm>
            <a:off x="844465" y="5664598"/>
            <a:ext cx="79502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63"/>
            </p:custDataLst>
          </p:nvPr>
        </p:nvSpPr>
        <p:spPr>
          <a:xfrm>
            <a:off x="844465" y="2034261"/>
            <a:ext cx="7950200" cy="363033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64"/>
            </p:custDataLst>
          </p:nvPr>
        </p:nvSpPr>
        <p:spPr>
          <a:xfrm>
            <a:off x="8730192" y="6045598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65"/>
            </p:custDataLst>
          </p:nvPr>
        </p:nvSpPr>
        <p:spPr>
          <a:xfrm>
            <a:off x="8604492" y="6172598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66"/>
            </p:custDataLst>
          </p:nvPr>
        </p:nvSpPr>
        <p:spPr>
          <a:xfrm>
            <a:off x="907965" y="5762070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67"/>
            </p:custDataLst>
          </p:nvPr>
        </p:nvSpPr>
        <p:spPr>
          <a:xfrm>
            <a:off x="3512033" y="5762070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 dirty="0" err="1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  <a:endParaRPr lang="fr-FR" sz="1200" spc="-2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68"/>
            </p:custDataLst>
          </p:nvPr>
        </p:nvSpPr>
        <p:spPr>
          <a:xfrm>
            <a:off x="6202902" y="5762070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69"/>
            </p:custDataLst>
          </p:nvPr>
        </p:nvSpPr>
        <p:spPr>
          <a:xfrm>
            <a:off x="8893771" y="5762070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70"/>
            </p:custDataLst>
          </p:nvPr>
        </p:nvSpPr>
        <p:spPr>
          <a:xfrm>
            <a:off x="1712488" y="20342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71"/>
            </p:custDataLst>
          </p:nvPr>
        </p:nvSpPr>
        <p:spPr>
          <a:xfrm>
            <a:off x="4142950" y="3062961"/>
            <a:ext cx="40894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72"/>
            </p:custDataLst>
          </p:nvPr>
        </p:nvSpPr>
        <p:spPr>
          <a:xfrm>
            <a:off x="1712488" y="2377161"/>
            <a:ext cx="34798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73"/>
            </p:custDataLst>
          </p:nvPr>
        </p:nvSpPr>
        <p:spPr>
          <a:xfrm>
            <a:off x="4142950" y="27200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74"/>
            </p:custDataLst>
          </p:nvPr>
        </p:nvSpPr>
        <p:spPr>
          <a:xfrm>
            <a:off x="7181028" y="4091661"/>
            <a:ext cx="28702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75"/>
            </p:custDataLst>
          </p:nvPr>
        </p:nvSpPr>
        <p:spPr>
          <a:xfrm>
            <a:off x="1712488" y="3748761"/>
            <a:ext cx="65151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76"/>
            </p:custDataLst>
          </p:nvPr>
        </p:nvSpPr>
        <p:spPr>
          <a:xfrm>
            <a:off x="1712488" y="4465379"/>
            <a:ext cx="6515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OTLSHAPE_T_2d77b18d7fe84bcda77df7de9ca771a5_Shape"/>
          <p:cNvSpPr/>
          <p:nvPr>
            <p:custDataLst>
              <p:tags r:id="rId77"/>
            </p:custDataLst>
          </p:nvPr>
        </p:nvSpPr>
        <p:spPr>
          <a:xfrm>
            <a:off x="4142950" y="4839098"/>
            <a:ext cx="59055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OTLSHAPE_T_7f82b97b8207424087345b24b200c4be_Shape"/>
          <p:cNvSpPr/>
          <p:nvPr>
            <p:custDataLst>
              <p:tags r:id="rId78"/>
            </p:custDataLst>
          </p:nvPr>
        </p:nvSpPr>
        <p:spPr>
          <a:xfrm>
            <a:off x="10305909" y="5181998"/>
            <a:ext cx="88900" cy="279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OTLSHAPE_T_6ccde3a52d3c4b54b7fd009aab61f68e_Shape"/>
          <p:cNvSpPr/>
          <p:nvPr>
            <p:custDataLst>
              <p:tags r:id="rId79"/>
            </p:custDataLst>
          </p:nvPr>
        </p:nvSpPr>
        <p:spPr>
          <a:xfrm>
            <a:off x="7181028" y="34058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TLSHAPE_T_ce019337f2394c3c956e95431f4d117d_ShapePercentage" hidden="1"/>
          <p:cNvSpPr/>
          <p:nvPr>
            <p:custDataLst>
              <p:tags r:id="rId80"/>
            </p:custDataLst>
          </p:nvPr>
        </p:nvSpPr>
        <p:spPr>
          <a:xfrm>
            <a:off x="1535457" y="15748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 hidden="1"/>
          <p:cNvSpPr/>
          <p:nvPr>
            <p:custDataLst>
              <p:tags r:id="rId81"/>
            </p:custDataLst>
          </p:nvPr>
        </p:nvSpPr>
        <p:spPr>
          <a:xfrm>
            <a:off x="1535457" y="19177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82"/>
            </p:custDataLst>
          </p:nvPr>
        </p:nvSpPr>
        <p:spPr>
          <a:xfrm>
            <a:off x="3470233" y="22606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83"/>
            </p:custDataLst>
          </p:nvPr>
        </p:nvSpPr>
        <p:spPr>
          <a:xfrm>
            <a:off x="5888703" y="3632200"/>
            <a:ext cx="22860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/>
          <p:cNvSpPr/>
          <p:nvPr>
            <p:custDataLst>
              <p:tags r:id="rId84"/>
            </p:custDataLst>
          </p:nvPr>
        </p:nvSpPr>
        <p:spPr>
          <a:xfrm>
            <a:off x="1712488" y="37487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85"/>
            </p:custDataLst>
          </p:nvPr>
        </p:nvSpPr>
        <p:spPr>
          <a:xfrm>
            <a:off x="9758255" y="39751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OTLSHAPE_T_16842f32ebd3413ea0be9a10be3e7ee9_ShapePercentage" hidden="1"/>
          <p:cNvSpPr/>
          <p:nvPr>
            <p:custDataLst>
              <p:tags r:id="rId86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OTLSHAPE_T_2d77b18d7fe84bcda77df7de9ca771a5_ShapePercentage"/>
          <p:cNvSpPr/>
          <p:nvPr>
            <p:custDataLst>
              <p:tags r:id="rId87"/>
            </p:custDataLst>
          </p:nvPr>
        </p:nvSpPr>
        <p:spPr>
          <a:xfrm>
            <a:off x="4142950" y="48390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OTLSHAPE_T_7f82b97b8207424087345b24b200c4be_ShapePercentage"/>
          <p:cNvSpPr/>
          <p:nvPr>
            <p:custDataLst>
              <p:tags r:id="rId88"/>
            </p:custDataLst>
          </p:nvPr>
        </p:nvSpPr>
        <p:spPr>
          <a:xfrm>
            <a:off x="10305909" y="51819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1" name="OTLSHAPE_T_6ccde3a52d3c4b54b7fd009aab61f68e_ShapePercentage"/>
          <p:cNvSpPr/>
          <p:nvPr>
            <p:custDataLst>
              <p:tags r:id="rId89"/>
            </p:custDataLst>
          </p:nvPr>
        </p:nvSpPr>
        <p:spPr>
          <a:xfrm>
            <a:off x="7181028" y="34058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93"/>
            </p:custDataLst>
          </p:nvPr>
        </p:nvSpPr>
        <p:spPr>
          <a:xfrm>
            <a:off x="513608" y="2088701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DESeq2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94"/>
            </p:custDataLst>
          </p:nvPr>
        </p:nvSpPr>
        <p:spPr>
          <a:xfrm>
            <a:off x="2804854" y="209644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11 - </a:t>
            </a:r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22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9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9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9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98"/>
            </p:custDataLst>
          </p:nvPr>
        </p:nvSpPr>
        <p:spPr>
          <a:xfrm>
            <a:off x="8273395" y="312514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9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10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10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10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103"/>
            </p:custDataLst>
          </p:nvPr>
        </p:nvSpPr>
        <p:spPr>
          <a:xfrm>
            <a:off x="235393" y="24316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104"/>
            </p:custDataLst>
          </p:nvPr>
        </p:nvSpPr>
        <p:spPr>
          <a:xfrm>
            <a:off x="5235317" y="2439348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10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10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10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108"/>
            </p:custDataLst>
          </p:nvPr>
        </p:nvSpPr>
        <p:spPr>
          <a:xfrm>
            <a:off x="3279392" y="27745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Link all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109"/>
            </p:custDataLst>
          </p:nvPr>
        </p:nvSpPr>
        <p:spPr>
          <a:xfrm>
            <a:off x="5235317" y="27822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11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11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11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113"/>
            </p:custDataLst>
          </p:nvPr>
        </p:nvSpPr>
        <p:spPr>
          <a:xfrm>
            <a:off x="3479910" y="4146101"/>
            <a:ext cx="365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Add the Database on client’s server and implement web design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114"/>
            </p:custDataLst>
          </p:nvPr>
        </p:nvSpPr>
        <p:spPr>
          <a:xfrm>
            <a:off x="10096242" y="415384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14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11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11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11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11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119"/>
            </p:custDataLst>
          </p:nvPr>
        </p:nvSpPr>
        <p:spPr>
          <a:xfrm>
            <a:off x="8273395" y="381094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12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12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12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123"/>
            </p:custDataLst>
          </p:nvPr>
        </p:nvSpPr>
        <p:spPr>
          <a:xfrm>
            <a:off x="412050" y="4434561"/>
            <a:ext cx="1257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Find and explain non-canonical 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124"/>
            </p:custDataLst>
          </p:nvPr>
        </p:nvSpPr>
        <p:spPr>
          <a:xfrm>
            <a:off x="8273395" y="452756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125"/>
            </p:custDataLst>
          </p:nvPr>
        </p:nvSpPr>
        <p:spPr>
          <a:xfrm>
            <a:off x="4562475" y="38032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Format server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126"/>
            </p:custDataLst>
          </p:nvPr>
        </p:nvSpPr>
        <p:spPr>
          <a:xfrm>
            <a:off x="5468694" y="31174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Create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web interface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T_2d77b18d7fe84bcda77df7de9ca771a5_Duration" hidden="1"/>
          <p:cNvSpPr txBox="1"/>
          <p:nvPr>
            <p:custDataLst>
              <p:tags r:id="rId12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12" name="OTLSHAPE_T_2d77b18d7fe84bcda77df7de9ca771a5_StartDate" hidden="1"/>
          <p:cNvSpPr txBox="1"/>
          <p:nvPr>
            <p:custDataLst>
              <p:tags r:id="rId12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13" name="OTLSHAPE_T_2d77b18d7fe84bcda77df7de9ca771a5_EndDate" hidden="1"/>
          <p:cNvSpPr txBox="1"/>
          <p:nvPr>
            <p:custDataLst>
              <p:tags r:id="rId12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14" name="OTLSHAPE_T_2d77b18d7fe84bcda77df7de9ca771a5_JoinedDate"/>
          <p:cNvSpPr txBox="1"/>
          <p:nvPr>
            <p:custDataLst>
              <p:tags r:id="rId130"/>
            </p:custDataLst>
          </p:nvPr>
        </p:nvSpPr>
        <p:spPr>
          <a:xfrm>
            <a:off x="10096242" y="4901286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Feb 14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T_2d77b18d7fe84bcda77df7de9ca771a5_Title"/>
          <p:cNvSpPr txBox="1"/>
          <p:nvPr>
            <p:custDataLst>
              <p:tags r:id="rId131"/>
            </p:custDataLst>
          </p:nvPr>
        </p:nvSpPr>
        <p:spPr>
          <a:xfrm>
            <a:off x="6087065" y="4893539"/>
            <a:ext cx="201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Develop exe for Windows and Mac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T_2d77b18d7fe84bcda77df7de9ca771a5_TextPercentage" hidden="1"/>
          <p:cNvSpPr txBox="1"/>
          <p:nvPr>
            <p:custDataLst>
              <p:tags r:id="rId13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6" name="OTLSHAPE_T_7f82b97b8207424087345b24b200c4be_Duration" hidden="1"/>
          <p:cNvSpPr txBox="1"/>
          <p:nvPr>
            <p:custDataLst>
              <p:tags r:id="rId13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7" name="OTLSHAPE_T_7f82b97b8207424087345b24b200c4be_StartDate" hidden="1"/>
          <p:cNvSpPr txBox="1"/>
          <p:nvPr>
            <p:custDataLst>
              <p:tags r:id="rId13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8" name="OTLSHAPE_T_7f82b97b8207424087345b24b200c4be_EndDate" hidden="1"/>
          <p:cNvSpPr txBox="1"/>
          <p:nvPr>
            <p:custDataLst>
              <p:tags r:id="rId13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9" name="OTLSHAPE_T_7f82b97b8207424087345b24b200c4be_Title"/>
          <p:cNvSpPr txBox="1"/>
          <p:nvPr>
            <p:custDataLst>
              <p:tags r:id="rId136"/>
            </p:custDataLst>
          </p:nvPr>
        </p:nvSpPr>
        <p:spPr>
          <a:xfrm>
            <a:off x="8429611" y="5236439"/>
            <a:ext cx="182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Meet with client/End of Project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T_7f82b97b8207424087345b24b200c4be_JoinedDate"/>
          <p:cNvSpPr txBox="1"/>
          <p:nvPr>
            <p:custDataLst>
              <p:tags r:id="rId137"/>
            </p:custDataLst>
          </p:nvPr>
        </p:nvSpPr>
        <p:spPr>
          <a:xfrm>
            <a:off x="10443451" y="524418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  <a:endParaRPr lang="en-CA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T_7f82b97b8207424087345b24b200c4be_TextPercentage" hidden="1"/>
          <p:cNvSpPr txBox="1"/>
          <p:nvPr>
            <p:custDataLst>
              <p:tags r:id="rId13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2" name="OTLSHAPE_T_6ccde3a52d3c4b54b7fd009aab61f68e_Duration" hidden="1"/>
          <p:cNvSpPr txBox="1"/>
          <p:nvPr>
            <p:custDataLst>
              <p:tags r:id="rId13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3" name="OTLSHAPE_T_6ccde3a52d3c4b54b7fd009aab61f68e_StartDate" hidden="1"/>
          <p:cNvSpPr txBox="1"/>
          <p:nvPr>
            <p:custDataLst>
              <p:tags r:id="rId14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4" name="OTLSHAPE_T_6ccde3a52d3c4b54b7fd009aab61f68e_EndDate" hidden="1"/>
          <p:cNvSpPr txBox="1"/>
          <p:nvPr>
            <p:custDataLst>
              <p:tags r:id="rId14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5" name="OTLSHAPE_T_6ccde3a52d3c4b54b7fd009aab61f68e_Title"/>
          <p:cNvSpPr txBox="1"/>
          <p:nvPr>
            <p:custDataLst>
              <p:tags r:id="rId142"/>
            </p:custDataLst>
          </p:nvPr>
        </p:nvSpPr>
        <p:spPr>
          <a:xfrm>
            <a:off x="5056022" y="3460301"/>
            <a:ext cx="208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it-IT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Create local non canonical database</a:t>
            </a:r>
            <a:endParaRPr lang="en-CA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6" name="OTLSHAPE_T_6ccde3a52d3c4b54b7fd009aab61f68e_JoinedDate"/>
          <p:cNvSpPr txBox="1"/>
          <p:nvPr>
            <p:custDataLst>
              <p:tags r:id="rId143"/>
            </p:custDataLst>
          </p:nvPr>
        </p:nvSpPr>
        <p:spPr>
          <a:xfrm>
            <a:off x="8273395" y="34680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Jan 24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T_6ccde3a52d3c4b54b7fd009aab61f68e_TextPercentage" hidden="1"/>
          <p:cNvSpPr txBox="1"/>
          <p:nvPr>
            <p:custDataLst>
              <p:tags r:id="rId14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8" name="OTLSHAPE_T_644a5c78a1824ca5ba793ce4cfb7b320_TextPercentage" hidden="1"/>
          <p:cNvSpPr txBox="1"/>
          <p:nvPr>
            <p:custDataLst>
              <p:tags r:id="rId14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9" name="OTLSHAPE_T_4634effd103f44b086265e9d56356340_TextPercentage" hidden="1"/>
          <p:cNvSpPr txBox="1"/>
          <p:nvPr>
            <p:custDataLst>
              <p:tags r:id="rId14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60" name="OTLSHAPE_T_ce019337f2394c3c956e95431f4d117d_TextPercentage" hidden="1"/>
          <p:cNvSpPr txBox="1"/>
          <p:nvPr>
            <p:custDataLst>
              <p:tags r:id="rId14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61" name="OTLSHAPE_T_eaea8ab3d7b84ec0933b4789e0c5dce3_TextPercentage" hidden="1"/>
          <p:cNvSpPr txBox="1"/>
          <p:nvPr>
            <p:custDataLst>
              <p:tags r:id="rId14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64" name="OTLSHAPE_T_e9fed0f92a30471883d7eb1f7b94f2c8_TextPercentage" hidden="1"/>
          <p:cNvSpPr txBox="1"/>
          <p:nvPr>
            <p:custDataLst>
              <p:tags r:id="rId14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3479910" y="614383"/>
            <a:ext cx="6521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/>
              <a:t>GANTT EDIT PAGE, DON’T DELETE</a:t>
            </a:r>
            <a:endParaRPr lang="en-CA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154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3" y="2101646"/>
            <a:ext cx="5744018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,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107902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bioinformatic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r>
              <a:rPr lang="fr-FR" sz="2000" dirty="0" smtClean="0"/>
              <a:t> </a:t>
            </a:r>
            <a:r>
              <a:rPr lang="fr-FR" sz="2000" dirty="0" err="1" smtClean="0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/>
              <a:t>C</a:t>
            </a:r>
            <a:r>
              <a:rPr lang="fr-FR" sz="2000" dirty="0" err="1" smtClean="0"/>
              <a:t>lear</a:t>
            </a:r>
            <a:r>
              <a:rPr lang="fr-FR" sz="2000" dirty="0" smtClean="0"/>
              <a:t> </a:t>
            </a:r>
            <a:r>
              <a:rPr lang="fr-FR" sz="2000" dirty="0"/>
              <a:t>and </a:t>
            </a:r>
            <a:r>
              <a:rPr lang="fr-FR" sz="2000" dirty="0" err="1"/>
              <a:t>publishable</a:t>
            </a:r>
            <a:r>
              <a:rPr lang="fr-FR" sz="2000" dirty="0"/>
              <a:t> </a:t>
            </a:r>
            <a:r>
              <a:rPr lang="fr-FR" sz="2000" dirty="0" err="1" smtClean="0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Identification of non-canonical </a:t>
            </a:r>
            <a:r>
              <a:rPr lang="fr-FR" sz="2000" dirty="0" err="1" smtClean="0"/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Easily</a:t>
            </a:r>
            <a:r>
              <a:rPr lang="fr-FR" sz="2000" dirty="0" smtClean="0"/>
              <a:t> </a:t>
            </a:r>
            <a:r>
              <a:rPr lang="fr-FR" sz="2000" dirty="0" err="1" smtClean="0"/>
              <a:t>used</a:t>
            </a:r>
            <a:r>
              <a:rPr lang="fr-FR" sz="2000" dirty="0" smtClean="0"/>
              <a:t> by </a:t>
            </a:r>
            <a:r>
              <a:rPr lang="fr-FR" sz="2000" dirty="0" err="1" smtClean="0"/>
              <a:t>scientists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Hosted</a:t>
            </a:r>
            <a:r>
              <a:rPr lang="fr-FR" sz="2000" dirty="0" smtClean="0"/>
              <a:t> on Cellomet.com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6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500" y="2835479"/>
            <a:ext cx="2940047" cy="344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87932682"/>
              </p:ext>
            </p:extLst>
          </p:nvPr>
        </p:nvGraphicFramePr>
        <p:xfrm>
          <a:off x="2392725" y="2033190"/>
          <a:ext cx="6809997" cy="4373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722" y="3016348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63092952"/>
              </p:ext>
            </p:extLst>
          </p:nvPr>
        </p:nvGraphicFramePr>
        <p:xfrm>
          <a:off x="2933815" y="1722106"/>
          <a:ext cx="5727818" cy="4183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17"/>
          <a:stretch/>
        </p:blipFill>
        <p:spPr>
          <a:xfrm>
            <a:off x="3115903" y="2575382"/>
            <a:ext cx="1899158" cy="1238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82" y="5126509"/>
            <a:ext cx="1462281" cy="14622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126" y="2424735"/>
            <a:ext cx="1297368" cy="1539544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507176241"/>
              </p:ext>
            </p:extLst>
          </p:nvPr>
        </p:nvGraphicFramePr>
        <p:xfrm>
          <a:off x="2933815" y="1722106"/>
          <a:ext cx="5727818" cy="4183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99" y="2575382"/>
            <a:ext cx="1428966" cy="14954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71" y="5126509"/>
            <a:ext cx="1303502" cy="12210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060" y="2611591"/>
            <a:ext cx="1433500" cy="142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6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>
                                            <p:graphicEl>
                                              <a:dgm id="{72B333DC-EBE8-4650-A713-61338E0F2C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B333DC-EBE8-4650-A713-61338E0F2C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3B6382B4-DDDF-482E-9E6A-38E6F7DB93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6382B4-DDDF-482E-9E6A-38E6F7DB9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E72BDFA6-376E-4614-9D7C-A68241E884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72BDFA6-376E-4614-9D7C-A68241E88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BC6F0824-1351-49BA-BADB-F02B71A917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6F0824-1351-49BA-BADB-F02B71A91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A67A60E5-5291-49E4-B3E5-53A58B5282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7A60E5-5291-49E4-B3E5-53A58B5282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05478942-E273-4856-8553-F0FD8F015A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478942-E273-4856-8553-F0FD8F015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CF4FC7F6-A89C-4633-A10E-BFE92B369D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F4FC7F6-A89C-4633-A10E-BFE92B369D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68AC0C8C-6683-4490-8F38-983C8CB47C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AC0C8C-6683-4490-8F38-983C8CB47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/>
        </p:bldSub>
      </p:bldGraphic>
      <p:bldGraphic spid="6" grpId="1" uiExpand="1">
        <p:bldSub>
          <a:bldDgm/>
        </p:bldSub>
      </p:bldGraphic>
      <p:bldGraphic spid="6" grpId="2" uiExpand="1">
        <p:bldSub>
          <a:bldDgm/>
        </p:bldSub>
      </p:bldGraphic>
      <p:bldGraphic spid="8" grpId="0">
        <p:bldAsOne/>
      </p:bldGraphic>
      <p:bldGraphic spid="8" grpId="1">
        <p:bldAsOne/>
      </p:bldGraphic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1"/>
            </p:custDataLst>
          </p:nvPr>
        </p:nvSpPr>
        <p:spPr>
          <a:xfrm>
            <a:off x="11474534" y="571556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4" name="OTLSHAPE_T_ce019337f2394c3c956e95431f4d117d_LeftVerticalConnector1"/>
          <p:cNvCxnSpPr/>
          <p:nvPr>
            <p:custDataLst>
              <p:tags r:id="rId2"/>
            </p:custDataLst>
          </p:nvPr>
        </p:nvCxnSpPr>
        <p:spPr>
          <a:xfrm>
            <a:off x="1712488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ce019337f2394c3c956e95431f4d117d_RightVerticalConnector1"/>
          <p:cNvCxnSpPr/>
          <p:nvPr>
            <p:custDataLst>
              <p:tags r:id="rId3"/>
            </p:custDataLst>
          </p:nvPr>
        </p:nvCxnSpPr>
        <p:spPr>
          <a:xfrm>
            <a:off x="2754054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T_ce019337f2394c3c956e95431f4d117d_RightVerticalConnector2"/>
          <p:cNvCxnSpPr/>
          <p:nvPr>
            <p:custDataLst>
              <p:tags r:id="rId4"/>
            </p:custDataLst>
          </p:nvPr>
        </p:nvCxnSpPr>
        <p:spPr>
          <a:xfrm>
            <a:off x="2754054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_16842f32ebd3413ea0be9a10be3e7ee9_RightVerticalConnector1"/>
          <p:cNvCxnSpPr/>
          <p:nvPr>
            <p:custDataLst>
              <p:tags r:id="rId5"/>
            </p:custDataLst>
          </p:nvPr>
        </p:nvCxnSpPr>
        <p:spPr>
          <a:xfrm>
            <a:off x="8222595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16842f32ebd3413ea0be9a10be3e7ee9_RightVerticalConnector2"/>
          <p:cNvCxnSpPr/>
          <p:nvPr>
            <p:custDataLst>
              <p:tags r:id="rId6"/>
            </p:custDataLst>
          </p:nvPr>
        </p:nvCxnSpPr>
        <p:spPr>
          <a:xfrm>
            <a:off x="8222595" y="4371061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OTLSHAPE_T_16842f32ebd3413ea0be9a10be3e7ee9_RightVerticalConnector3"/>
          <p:cNvCxnSpPr/>
          <p:nvPr>
            <p:custDataLst>
              <p:tags r:id="rId7"/>
            </p:custDataLst>
          </p:nvPr>
        </p:nvCxnSpPr>
        <p:spPr>
          <a:xfrm>
            <a:off x="8222595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eaea8ab3d7b84ec0933b4789e0c5dce3_LeftVerticalConnector1"/>
          <p:cNvCxnSpPr/>
          <p:nvPr>
            <p:custDataLst>
              <p:tags r:id="rId8"/>
            </p:custDataLst>
          </p:nvPr>
        </p:nvCxnSpPr>
        <p:spPr>
          <a:xfrm>
            <a:off x="4142950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eaea8ab3d7b84ec0933b4789e0c5dce3_RightVerticalConnector1"/>
          <p:cNvCxnSpPr/>
          <p:nvPr>
            <p:custDataLst>
              <p:tags r:id="rId9"/>
            </p:custDataLst>
          </p:nvPr>
        </p:nvCxnSpPr>
        <p:spPr>
          <a:xfrm>
            <a:off x="5184517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eaea8ab3d7b84ec0933b4789e0c5dce3_RightVerticalConnector2"/>
          <p:cNvCxnSpPr/>
          <p:nvPr>
            <p:custDataLst>
              <p:tags r:id="rId10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644a5c78a1824ca5ba793ce4cfb7b320_RightVerticalConnector1"/>
          <p:cNvCxnSpPr/>
          <p:nvPr>
            <p:custDataLst>
              <p:tags r:id="rId11"/>
            </p:custDataLst>
          </p:nvPr>
        </p:nvCxnSpPr>
        <p:spPr>
          <a:xfrm>
            <a:off x="10045442" y="4371061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644a5c78a1824ca5ba793ce4cfb7b320_RightVerticalConnector2"/>
          <p:cNvCxnSpPr/>
          <p:nvPr>
            <p:custDataLst>
              <p:tags r:id="rId12"/>
            </p:custDataLst>
          </p:nvPr>
        </p:nvCxnSpPr>
        <p:spPr>
          <a:xfrm>
            <a:off x="10045442" y="5118499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eaea8ab3d7b84ec0933b4789e0c5dce3_RightVerticalConnector3"/>
          <p:cNvCxnSpPr/>
          <p:nvPr>
            <p:custDataLst>
              <p:tags r:id="rId13"/>
            </p:custDataLst>
          </p:nvPr>
        </p:nvCxnSpPr>
        <p:spPr>
          <a:xfrm>
            <a:off x="5184517" y="3630820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eaea8ab3d7b84ec0933b4789e0c5dce3_RightVerticalConnector4"/>
          <p:cNvCxnSpPr/>
          <p:nvPr>
            <p:custDataLst>
              <p:tags r:id="rId14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16842f32ebd3413ea0be9a10be3e7ee9_RightVerticalConnector4"/>
          <p:cNvCxnSpPr/>
          <p:nvPr>
            <p:custDataLst>
              <p:tags r:id="rId15"/>
            </p:custDataLst>
          </p:nvPr>
        </p:nvCxnSpPr>
        <p:spPr>
          <a:xfrm>
            <a:off x="8222595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6ccde3a52d3c4b54b7fd009aab61f68e_LeftVerticalConnector1"/>
          <p:cNvCxnSpPr/>
          <p:nvPr>
            <p:custDataLst>
              <p:tags r:id="rId16"/>
            </p:custDataLst>
          </p:nvPr>
        </p:nvCxnSpPr>
        <p:spPr>
          <a:xfrm>
            <a:off x="7181028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6ccde3a52d3c4b54b7fd009aab61f68e_LeftVerticalConnector2"/>
          <p:cNvCxnSpPr/>
          <p:nvPr>
            <p:custDataLst>
              <p:tags r:id="rId17"/>
            </p:custDataLst>
          </p:nvPr>
        </p:nvCxnSpPr>
        <p:spPr>
          <a:xfrm>
            <a:off x="7181028" y="4371062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6ccde3a52d3c4b54b7fd009aab61f68e_LeftVerticalConnector3"/>
          <p:cNvCxnSpPr/>
          <p:nvPr>
            <p:custDataLst>
              <p:tags r:id="rId18"/>
            </p:custDataLst>
          </p:nvPr>
        </p:nvCxnSpPr>
        <p:spPr>
          <a:xfrm>
            <a:off x="7181028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6ccde3a52d3c4b54b7fd009aab61f68e_LeftVerticalConnector4"/>
          <p:cNvCxnSpPr/>
          <p:nvPr>
            <p:custDataLst>
              <p:tags r:id="rId19"/>
            </p:custDataLst>
          </p:nvPr>
        </p:nvCxnSpPr>
        <p:spPr>
          <a:xfrm>
            <a:off x="7181028" y="5064058"/>
            <a:ext cx="0" cy="600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4142950" y="3342361"/>
            <a:ext cx="0" cy="406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eaea8ab3d7b84ec0933b4789e0c5dce3_RightVerticalConnector5"/>
          <p:cNvCxnSpPr/>
          <p:nvPr>
            <p:custDataLst>
              <p:tags r:id="rId21"/>
            </p:custDataLst>
          </p:nvPr>
        </p:nvCxnSpPr>
        <p:spPr>
          <a:xfrm>
            <a:off x="5184517" y="4316621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eaea8ab3d7b84ec0933b4789e0c5dce3_LeftVerticalConnector3"/>
          <p:cNvCxnSpPr/>
          <p:nvPr>
            <p:custDataLst>
              <p:tags r:id="rId22"/>
            </p:custDataLst>
          </p:nvPr>
        </p:nvCxnSpPr>
        <p:spPr>
          <a:xfrm>
            <a:off x="4142950" y="4028162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ce019337f2394c3c956e95431f4d117d_LeftVerticalConnector2"/>
          <p:cNvCxnSpPr/>
          <p:nvPr>
            <p:custDataLst>
              <p:tags r:id="rId23"/>
            </p:custDataLst>
          </p:nvPr>
        </p:nvCxnSpPr>
        <p:spPr>
          <a:xfrm>
            <a:off x="1712488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ce019337f2394c3c956e95431f4d117d_LeftVerticalConnector3"/>
          <p:cNvCxnSpPr/>
          <p:nvPr>
            <p:custDataLst>
              <p:tags r:id="rId24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ce019337f2394c3c956e95431f4d117d_LeftVerticalConnector4"/>
          <p:cNvCxnSpPr/>
          <p:nvPr>
            <p:custDataLst>
              <p:tags r:id="rId25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ce019337f2394c3c956e95431f4d117d_RightVerticalConnector3"/>
          <p:cNvCxnSpPr/>
          <p:nvPr>
            <p:custDataLst>
              <p:tags r:id="rId26"/>
            </p:custDataLst>
          </p:nvPr>
        </p:nvCxnSpPr>
        <p:spPr>
          <a:xfrm>
            <a:off x="2754054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ce019337f2394c3c956e95431f4d117d_RightVerticalConnector4"/>
          <p:cNvCxnSpPr/>
          <p:nvPr>
            <p:custDataLst>
              <p:tags r:id="rId27"/>
            </p:custDataLst>
          </p:nvPr>
        </p:nvCxnSpPr>
        <p:spPr>
          <a:xfrm>
            <a:off x="2754054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4"/>
          <p:cNvCxnSpPr/>
          <p:nvPr>
            <p:custDataLst>
              <p:tags r:id="rId28"/>
            </p:custDataLst>
          </p:nvPr>
        </p:nvCxnSpPr>
        <p:spPr>
          <a:xfrm>
            <a:off x="4142950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6"/>
          <p:cNvCxnSpPr/>
          <p:nvPr>
            <p:custDataLst>
              <p:tags r:id="rId29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LeftVerticalConnector5"/>
          <p:cNvCxnSpPr/>
          <p:nvPr>
            <p:custDataLst>
              <p:tags r:id="rId30"/>
            </p:custDataLst>
          </p:nvPr>
        </p:nvCxnSpPr>
        <p:spPr>
          <a:xfrm>
            <a:off x="4142950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eaea8ab3d7b84ec0933b4789e0c5dce3_RightVerticalConnector7"/>
          <p:cNvCxnSpPr/>
          <p:nvPr>
            <p:custDataLst>
              <p:tags r:id="rId31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eaea8ab3d7b84ec0933b4789e0c5dce3_LeftVerticalConnector6"/>
          <p:cNvCxnSpPr/>
          <p:nvPr>
            <p:custDataLst>
              <p:tags r:id="rId32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3"/>
          <p:cNvCxnSpPr/>
          <p:nvPr>
            <p:custDataLst>
              <p:tags r:id="rId33"/>
            </p:custDataLst>
          </p:nvPr>
        </p:nvCxnSpPr>
        <p:spPr>
          <a:xfrm>
            <a:off x="10045442" y="5406958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7f82b97b8207424087345b24b200c4be_MiddleVerticalConnector1"/>
          <p:cNvCxnSpPr/>
          <p:nvPr>
            <p:custDataLst>
              <p:tags r:id="rId34"/>
            </p:custDataLst>
          </p:nvPr>
        </p:nvCxnSpPr>
        <p:spPr>
          <a:xfrm>
            <a:off x="10349280" y="5181998"/>
            <a:ext cx="0" cy="482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TLSHAPE_TB_00000000000000000000000000000000_ScaleContainer"/>
          <p:cNvSpPr/>
          <p:nvPr>
            <p:custDataLst>
              <p:tags r:id="rId35"/>
            </p:custDataLst>
          </p:nvPr>
        </p:nvSpPr>
        <p:spPr>
          <a:xfrm>
            <a:off x="844465" y="5664598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TLSHAPE_TB_00000000000000000000000000000000_ElapsedTime"/>
          <p:cNvSpPr/>
          <p:nvPr>
            <p:custDataLst>
              <p:tags r:id="rId36"/>
            </p:custDataLst>
          </p:nvPr>
        </p:nvSpPr>
        <p:spPr>
          <a:xfrm>
            <a:off x="844465" y="5664598"/>
            <a:ext cx="9598986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TLSHAPE_TB_00000000000000000000000000000000_ElapsedTimeExtension"/>
          <p:cNvSpPr/>
          <p:nvPr>
            <p:custDataLst>
              <p:tags r:id="rId37"/>
            </p:custDataLst>
          </p:nvPr>
        </p:nvSpPr>
        <p:spPr>
          <a:xfrm>
            <a:off x="844465" y="2034261"/>
            <a:ext cx="9598986" cy="363033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TLSHAPE_TB_00000000000000000000000000000000_TodayMarkerShape"/>
          <p:cNvSpPr/>
          <p:nvPr>
            <p:custDataLst>
              <p:tags r:id="rId38"/>
            </p:custDataLst>
          </p:nvPr>
        </p:nvSpPr>
        <p:spPr>
          <a:xfrm>
            <a:off x="10382961" y="6045598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TLSHAPE_TB_00000000000000000000000000000000_TodayMarkerText"/>
          <p:cNvSpPr txBox="1"/>
          <p:nvPr>
            <p:custDataLst>
              <p:tags r:id="rId39"/>
            </p:custDataLst>
          </p:nvPr>
        </p:nvSpPr>
        <p:spPr>
          <a:xfrm>
            <a:off x="10257262" y="6172598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B_00000000000000000000000000000000_TimescaleInterval1"/>
          <p:cNvSpPr txBox="1"/>
          <p:nvPr>
            <p:custDataLst>
              <p:tags r:id="rId40"/>
            </p:custDataLst>
          </p:nvPr>
        </p:nvSpPr>
        <p:spPr>
          <a:xfrm>
            <a:off x="907965" y="5762070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43" name="OTLSHAPE_TB_00000000000000000000000000000000_TimescaleInterval2"/>
          <p:cNvSpPr txBox="1"/>
          <p:nvPr>
            <p:custDataLst>
              <p:tags r:id="rId41"/>
            </p:custDataLst>
          </p:nvPr>
        </p:nvSpPr>
        <p:spPr>
          <a:xfrm>
            <a:off x="3512033" y="5762070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 dirty="0" err="1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  <a:endParaRPr lang="fr-FR" sz="1200" spc="-2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TB_00000000000000000000000000000000_TimescaleInterval3"/>
          <p:cNvSpPr txBox="1"/>
          <p:nvPr>
            <p:custDataLst>
              <p:tags r:id="rId42"/>
            </p:custDataLst>
          </p:nvPr>
        </p:nvSpPr>
        <p:spPr>
          <a:xfrm>
            <a:off x="6202902" y="5762070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45" name="OTLSHAPE_TB_00000000000000000000000000000000_TimescaleInterval4"/>
          <p:cNvSpPr txBox="1"/>
          <p:nvPr>
            <p:custDataLst>
              <p:tags r:id="rId43"/>
            </p:custDataLst>
          </p:nvPr>
        </p:nvSpPr>
        <p:spPr>
          <a:xfrm>
            <a:off x="8893771" y="5762070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46" name="OTLSHAPE_T_ce019337f2394c3c956e95431f4d117d_Shape"/>
          <p:cNvSpPr/>
          <p:nvPr>
            <p:custDataLst>
              <p:tags r:id="rId44"/>
            </p:custDataLst>
          </p:nvPr>
        </p:nvSpPr>
        <p:spPr>
          <a:xfrm>
            <a:off x="1712488" y="20342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TLSHAPE_T_16842f32ebd3413ea0be9a10be3e7ee9_Shape"/>
          <p:cNvSpPr/>
          <p:nvPr>
            <p:custDataLst>
              <p:tags r:id="rId45"/>
            </p:custDataLst>
          </p:nvPr>
        </p:nvSpPr>
        <p:spPr>
          <a:xfrm>
            <a:off x="4142950" y="3062961"/>
            <a:ext cx="40894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TLSHAPE_T_4634effd103f44b086265e9d56356340_Shape"/>
          <p:cNvSpPr/>
          <p:nvPr>
            <p:custDataLst>
              <p:tags r:id="rId46"/>
            </p:custDataLst>
          </p:nvPr>
        </p:nvSpPr>
        <p:spPr>
          <a:xfrm>
            <a:off x="1712488" y="2377161"/>
            <a:ext cx="3484562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00B05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TLSHAPE_T_eaea8ab3d7b84ec0933b4789e0c5dce3_Shape"/>
          <p:cNvSpPr/>
          <p:nvPr>
            <p:custDataLst>
              <p:tags r:id="rId47"/>
            </p:custDataLst>
          </p:nvPr>
        </p:nvSpPr>
        <p:spPr>
          <a:xfrm>
            <a:off x="4142950" y="27200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644a5c78a1824ca5ba793ce4cfb7b320_Shape"/>
          <p:cNvSpPr/>
          <p:nvPr>
            <p:custDataLst>
              <p:tags r:id="rId48"/>
            </p:custDataLst>
          </p:nvPr>
        </p:nvSpPr>
        <p:spPr>
          <a:xfrm>
            <a:off x="7181028" y="4091661"/>
            <a:ext cx="2870200" cy="279400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accent2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f5ce2e2c6aa542538500e339c8f84cf5_Shape"/>
          <p:cNvSpPr/>
          <p:nvPr>
            <p:custDataLst>
              <p:tags r:id="rId49"/>
            </p:custDataLst>
          </p:nvPr>
        </p:nvSpPr>
        <p:spPr>
          <a:xfrm>
            <a:off x="1712488" y="3748761"/>
            <a:ext cx="65151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TLSHAPE_T_e9fed0f92a30471883d7eb1f7b94f2c8_Shape"/>
          <p:cNvSpPr/>
          <p:nvPr>
            <p:custDataLst>
              <p:tags r:id="rId50"/>
            </p:custDataLst>
          </p:nvPr>
        </p:nvSpPr>
        <p:spPr>
          <a:xfrm>
            <a:off x="1712488" y="4465379"/>
            <a:ext cx="6515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TLSHAPE_T_2d77b18d7fe84bcda77df7de9ca771a5_Shape"/>
          <p:cNvSpPr/>
          <p:nvPr>
            <p:custDataLst>
              <p:tags r:id="rId51"/>
            </p:custDataLst>
          </p:nvPr>
        </p:nvSpPr>
        <p:spPr>
          <a:xfrm>
            <a:off x="4142950" y="4839098"/>
            <a:ext cx="5905500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00B05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TLSHAPE_T_7f82b97b8207424087345b24b200c4be_Shape"/>
          <p:cNvSpPr/>
          <p:nvPr>
            <p:custDataLst>
              <p:tags r:id="rId52"/>
            </p:custDataLst>
          </p:nvPr>
        </p:nvSpPr>
        <p:spPr>
          <a:xfrm>
            <a:off x="10305909" y="5181998"/>
            <a:ext cx="88900" cy="279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TLSHAPE_T_6ccde3a52d3c4b54b7fd009aab61f68e_Shape"/>
          <p:cNvSpPr/>
          <p:nvPr>
            <p:custDataLst>
              <p:tags r:id="rId53"/>
            </p:custDataLst>
          </p:nvPr>
        </p:nvSpPr>
        <p:spPr>
          <a:xfrm>
            <a:off x="7181028" y="3405861"/>
            <a:ext cx="1054100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C0000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TLSHAPE_T_f5ce2e2c6aa542538500e339c8f84cf5_ShapePercentage"/>
          <p:cNvSpPr/>
          <p:nvPr>
            <p:custDataLst>
              <p:tags r:id="rId54"/>
            </p:custDataLst>
          </p:nvPr>
        </p:nvSpPr>
        <p:spPr>
          <a:xfrm>
            <a:off x="1712488" y="37487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TLSHAPE_T_2d77b18d7fe84bcda77df7de9ca771a5_ShapePercentage"/>
          <p:cNvSpPr/>
          <p:nvPr>
            <p:custDataLst>
              <p:tags r:id="rId55"/>
            </p:custDataLst>
          </p:nvPr>
        </p:nvSpPr>
        <p:spPr>
          <a:xfrm>
            <a:off x="4142950" y="48390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TLSHAPE_T_7f82b97b8207424087345b24b200c4be_ShapePercentage"/>
          <p:cNvSpPr/>
          <p:nvPr>
            <p:custDataLst>
              <p:tags r:id="rId56"/>
            </p:custDataLst>
          </p:nvPr>
        </p:nvSpPr>
        <p:spPr>
          <a:xfrm>
            <a:off x="10305909" y="51819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TLSHAPE_T_6ccde3a52d3c4b54b7fd009aab61f68e_ShapePercentage"/>
          <p:cNvSpPr/>
          <p:nvPr>
            <p:custDataLst>
              <p:tags r:id="rId57"/>
            </p:custDataLst>
          </p:nvPr>
        </p:nvSpPr>
        <p:spPr>
          <a:xfrm>
            <a:off x="7181028" y="34058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TLSHAPE_T_ce019337f2394c3c956e95431f4d117d_Title"/>
          <p:cNvSpPr txBox="1"/>
          <p:nvPr>
            <p:custDataLst>
              <p:tags r:id="rId58"/>
            </p:custDataLst>
          </p:nvPr>
        </p:nvSpPr>
        <p:spPr>
          <a:xfrm>
            <a:off x="513608" y="2088701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DESeq2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ce019337f2394c3c956e95431f4d117d_JoinedDate"/>
          <p:cNvSpPr txBox="1"/>
          <p:nvPr>
            <p:custDataLst>
              <p:tags r:id="rId59"/>
            </p:custDataLst>
          </p:nvPr>
        </p:nvSpPr>
        <p:spPr>
          <a:xfrm>
            <a:off x="2804854" y="209644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11 - </a:t>
            </a:r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22</a:t>
            </a:r>
          </a:p>
        </p:txBody>
      </p:sp>
      <p:sp>
        <p:nvSpPr>
          <p:cNvPr id="62" name="OTLSHAPE_T_16842f32ebd3413ea0be9a10be3e7ee9_JoinedDate"/>
          <p:cNvSpPr txBox="1"/>
          <p:nvPr>
            <p:custDataLst>
              <p:tags r:id="rId60"/>
            </p:custDataLst>
          </p:nvPr>
        </p:nvSpPr>
        <p:spPr>
          <a:xfrm>
            <a:off x="8273395" y="312514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61"/>
            </p:custDataLst>
          </p:nvPr>
        </p:nvSpPr>
        <p:spPr>
          <a:xfrm>
            <a:off x="235393" y="24316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62"/>
            </p:custDataLst>
          </p:nvPr>
        </p:nvSpPr>
        <p:spPr>
          <a:xfrm>
            <a:off x="5236775" y="2439916"/>
            <a:ext cx="93903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</a:t>
            </a:r>
            <a:r>
              <a:rPr lang="fr-F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– </a:t>
            </a:r>
            <a:r>
              <a:rPr lang="fr-FR" sz="1000" spc="-4" dirty="0" err="1" smtClean="0">
                <a:solidFill>
                  <a:schemeClr val="dk2"/>
                </a:solidFill>
                <a:latin typeface="Calibri" panose="020F0502020204030204" pitchFamily="34" charset="0"/>
              </a:rPr>
              <a:t>Dec</a:t>
            </a:r>
            <a:r>
              <a:rPr lang="fr-F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eaea8ab3d7b84ec0933b4789e0c5dce3_Title"/>
          <p:cNvSpPr txBox="1"/>
          <p:nvPr>
            <p:custDataLst>
              <p:tags r:id="rId63"/>
            </p:custDataLst>
          </p:nvPr>
        </p:nvSpPr>
        <p:spPr>
          <a:xfrm>
            <a:off x="3279392" y="27745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Link all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eaea8ab3d7b84ec0933b4789e0c5dce3_JoinedDate"/>
          <p:cNvSpPr txBox="1"/>
          <p:nvPr>
            <p:custDataLst>
              <p:tags r:id="rId64"/>
            </p:custDataLst>
          </p:nvPr>
        </p:nvSpPr>
        <p:spPr>
          <a:xfrm>
            <a:off x="5235317" y="27822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67" name="OTLSHAPE_T_644a5c78a1824ca5ba793ce4cfb7b320_Title"/>
          <p:cNvSpPr txBox="1"/>
          <p:nvPr>
            <p:custDataLst>
              <p:tags r:id="rId65"/>
            </p:custDataLst>
          </p:nvPr>
        </p:nvSpPr>
        <p:spPr>
          <a:xfrm>
            <a:off x="3479910" y="4146101"/>
            <a:ext cx="365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Add the Database on client’s server and implement web design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644a5c78a1824ca5ba793ce4cfb7b320_JoinedDate"/>
          <p:cNvSpPr txBox="1"/>
          <p:nvPr>
            <p:custDataLst>
              <p:tags r:id="rId66"/>
            </p:custDataLst>
          </p:nvPr>
        </p:nvSpPr>
        <p:spPr>
          <a:xfrm>
            <a:off x="10096242" y="415384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14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f5ce2e2c6aa542538500e339c8f84cf5_JoinedDate"/>
          <p:cNvSpPr txBox="1"/>
          <p:nvPr>
            <p:custDataLst>
              <p:tags r:id="rId67"/>
            </p:custDataLst>
          </p:nvPr>
        </p:nvSpPr>
        <p:spPr>
          <a:xfrm>
            <a:off x="8273395" y="381094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T_e9fed0f92a30471883d7eb1f7b94f2c8_Title"/>
          <p:cNvSpPr txBox="1"/>
          <p:nvPr>
            <p:custDataLst>
              <p:tags r:id="rId68"/>
            </p:custDataLst>
          </p:nvPr>
        </p:nvSpPr>
        <p:spPr>
          <a:xfrm>
            <a:off x="412050" y="4434561"/>
            <a:ext cx="1257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Find and explain non-canonical 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T_e9fed0f92a30471883d7eb1f7b94f2c8_JoinedDate"/>
          <p:cNvSpPr txBox="1"/>
          <p:nvPr>
            <p:custDataLst>
              <p:tags r:id="rId69"/>
            </p:custDataLst>
          </p:nvPr>
        </p:nvSpPr>
        <p:spPr>
          <a:xfrm>
            <a:off x="8273395" y="452756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f5ce2e2c6aa542538500e339c8f84cf5_Title"/>
          <p:cNvSpPr txBox="1"/>
          <p:nvPr>
            <p:custDataLst>
              <p:tags r:id="rId70"/>
            </p:custDataLst>
          </p:nvPr>
        </p:nvSpPr>
        <p:spPr>
          <a:xfrm>
            <a:off x="845989" y="3794609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Format server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16842f32ebd3413ea0be9a10be3e7ee9_Title"/>
          <p:cNvSpPr txBox="1"/>
          <p:nvPr>
            <p:custDataLst>
              <p:tags r:id="rId71"/>
            </p:custDataLst>
          </p:nvPr>
        </p:nvSpPr>
        <p:spPr>
          <a:xfrm>
            <a:off x="2666805" y="3109508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Create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web interface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_2d77b18d7fe84bcda77df7de9ca771a5_JoinedDate"/>
          <p:cNvSpPr txBox="1"/>
          <p:nvPr>
            <p:custDataLst>
              <p:tags r:id="rId72"/>
            </p:custDataLst>
          </p:nvPr>
        </p:nvSpPr>
        <p:spPr>
          <a:xfrm>
            <a:off x="10096242" y="4901286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Feb 14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T_2d77b18d7fe84bcda77df7de9ca771a5_Title"/>
          <p:cNvSpPr txBox="1"/>
          <p:nvPr>
            <p:custDataLst>
              <p:tags r:id="rId73"/>
            </p:custDataLst>
          </p:nvPr>
        </p:nvSpPr>
        <p:spPr>
          <a:xfrm>
            <a:off x="2043346" y="4893539"/>
            <a:ext cx="201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Develop exe for Windows and Mac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7f82b97b8207424087345b24b200c4be_Title"/>
          <p:cNvSpPr txBox="1"/>
          <p:nvPr>
            <p:custDataLst>
              <p:tags r:id="rId74"/>
            </p:custDataLst>
          </p:nvPr>
        </p:nvSpPr>
        <p:spPr>
          <a:xfrm>
            <a:off x="8429611" y="5236439"/>
            <a:ext cx="182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Meet with client/End of Project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T_7f82b97b8207424087345b24b200c4be_JoinedDate"/>
          <p:cNvSpPr txBox="1"/>
          <p:nvPr>
            <p:custDataLst>
              <p:tags r:id="rId75"/>
            </p:custDataLst>
          </p:nvPr>
        </p:nvSpPr>
        <p:spPr>
          <a:xfrm>
            <a:off x="10443451" y="524418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  <a:endParaRPr lang="en-CA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6ccde3a52d3c4b54b7fd009aab61f68e_Title"/>
          <p:cNvSpPr txBox="1"/>
          <p:nvPr>
            <p:custDataLst>
              <p:tags r:id="rId76"/>
            </p:custDataLst>
          </p:nvPr>
        </p:nvSpPr>
        <p:spPr>
          <a:xfrm>
            <a:off x="5056022" y="3460301"/>
            <a:ext cx="208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it-IT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Create local non canonical database</a:t>
            </a:r>
            <a:endParaRPr lang="en-CA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T_6ccde3a52d3c4b54b7fd009aab61f68e_JoinedDate"/>
          <p:cNvSpPr txBox="1"/>
          <p:nvPr>
            <p:custDataLst>
              <p:tags r:id="rId77"/>
            </p:custDataLst>
          </p:nvPr>
        </p:nvSpPr>
        <p:spPr>
          <a:xfrm>
            <a:off x="8273395" y="34680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Jan 24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ce019337f2394c3c956e95431f4d117d_Shape"/>
          <p:cNvSpPr/>
          <p:nvPr>
            <p:custDataLst>
              <p:tags r:id="rId78"/>
            </p:custDataLst>
          </p:nvPr>
        </p:nvSpPr>
        <p:spPr>
          <a:xfrm>
            <a:off x="10471124" y="2482909"/>
            <a:ext cx="287089" cy="2794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OTLSHAPE_T_ce019337f2394c3c956e95431f4d117d_Shape"/>
          <p:cNvSpPr/>
          <p:nvPr>
            <p:custDataLst>
              <p:tags r:id="rId79"/>
            </p:custDataLst>
          </p:nvPr>
        </p:nvSpPr>
        <p:spPr>
          <a:xfrm>
            <a:off x="10466409" y="2838468"/>
            <a:ext cx="287089" cy="279400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ce019337f2394c3c956e95431f4d117d_Shape"/>
          <p:cNvSpPr/>
          <p:nvPr>
            <p:custDataLst>
              <p:tags r:id="rId80"/>
            </p:custDataLst>
          </p:nvPr>
        </p:nvSpPr>
        <p:spPr>
          <a:xfrm>
            <a:off x="10471124" y="3196586"/>
            <a:ext cx="287089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ce019337f2394c3c956e95431f4d117d_Shape"/>
          <p:cNvSpPr/>
          <p:nvPr>
            <p:custDataLst>
              <p:tags r:id="rId81"/>
            </p:custDataLst>
          </p:nvPr>
        </p:nvSpPr>
        <p:spPr>
          <a:xfrm>
            <a:off x="10471124" y="2130377"/>
            <a:ext cx="287089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TextBox 83"/>
          <p:cNvSpPr txBox="1"/>
          <p:nvPr/>
        </p:nvSpPr>
        <p:spPr>
          <a:xfrm>
            <a:off x="10753498" y="2082015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Yohan Lefol</a:t>
            </a:r>
            <a:endParaRPr lang="en-CA" dirty="0"/>
          </a:p>
        </p:txBody>
      </p:sp>
      <p:sp>
        <p:nvSpPr>
          <p:cNvPr id="85" name="TextBox 84"/>
          <p:cNvSpPr txBox="1"/>
          <p:nvPr/>
        </p:nvSpPr>
        <p:spPr>
          <a:xfrm>
            <a:off x="10762739" y="2446454"/>
            <a:ext cx="130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Alexis </a:t>
            </a:r>
            <a:r>
              <a:rPr lang="en-CA" dirty="0" err="1" smtClean="0"/>
              <a:t>Dupis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10762738" y="2790577"/>
            <a:ext cx="145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Marie </a:t>
            </a:r>
            <a:r>
              <a:rPr lang="en-CA" dirty="0" err="1" smtClean="0"/>
              <a:t>Terrien</a:t>
            </a:r>
            <a:endParaRPr lang="en-CA" dirty="0"/>
          </a:p>
        </p:txBody>
      </p:sp>
      <p:sp>
        <p:nvSpPr>
          <p:cNvPr id="87" name="TextBox 86"/>
          <p:cNvSpPr txBox="1"/>
          <p:nvPr/>
        </p:nvSpPr>
        <p:spPr>
          <a:xfrm>
            <a:off x="10753497" y="314927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Ugo Vidal</a:t>
            </a:r>
            <a:endParaRPr lang="en-CA" dirty="0"/>
          </a:p>
        </p:txBody>
      </p:sp>
      <p:sp>
        <p:nvSpPr>
          <p:cNvPr id="88" name="OTLSHAPE_T_ce019337f2394c3c956e95431f4d117d_Shape"/>
          <p:cNvSpPr/>
          <p:nvPr>
            <p:custDataLst>
              <p:tags r:id="rId82"/>
            </p:custDataLst>
          </p:nvPr>
        </p:nvSpPr>
        <p:spPr>
          <a:xfrm>
            <a:off x="5191266" y="3056610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ce019337f2394c3c956e95431f4d117d_Shape"/>
          <p:cNvSpPr/>
          <p:nvPr>
            <p:custDataLst>
              <p:tags r:id="rId83"/>
            </p:custDataLst>
          </p:nvPr>
        </p:nvSpPr>
        <p:spPr>
          <a:xfrm>
            <a:off x="5197050" y="3743068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ce019337f2394c3c956e95431f4d117d_Shape"/>
          <p:cNvSpPr/>
          <p:nvPr>
            <p:custDataLst>
              <p:tags r:id="rId84"/>
            </p:custDataLst>
          </p:nvPr>
        </p:nvSpPr>
        <p:spPr>
          <a:xfrm>
            <a:off x="5188336" y="4465379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ce019337f2394c3c956e95431f4d117d_Shape"/>
          <p:cNvSpPr/>
          <p:nvPr>
            <p:custDataLst>
              <p:tags r:id="rId85"/>
            </p:custDataLst>
          </p:nvPr>
        </p:nvSpPr>
        <p:spPr>
          <a:xfrm>
            <a:off x="5197050" y="4833618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OTLSHAPE_T_ce019337f2394c3c956e95431f4d117d_Shape"/>
          <p:cNvSpPr/>
          <p:nvPr>
            <p:custDataLst>
              <p:tags r:id="rId86"/>
            </p:custDataLst>
          </p:nvPr>
        </p:nvSpPr>
        <p:spPr>
          <a:xfrm>
            <a:off x="2788757" y="3752697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TLSHAPE_T_ce019337f2394c3c956e95431f4d117d_Shape"/>
          <p:cNvSpPr/>
          <p:nvPr>
            <p:custDataLst>
              <p:tags r:id="rId87"/>
            </p:custDataLst>
          </p:nvPr>
        </p:nvSpPr>
        <p:spPr>
          <a:xfrm>
            <a:off x="2787231" y="4458619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TLSHAPE_T_ce019337f2394c3c956e95431f4d117d_Shape"/>
          <p:cNvSpPr/>
          <p:nvPr>
            <p:custDataLst>
              <p:tags r:id="rId88"/>
            </p:custDataLst>
          </p:nvPr>
        </p:nvSpPr>
        <p:spPr>
          <a:xfrm>
            <a:off x="8226591" y="4090608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TLSHAPE_T_ce019337f2394c3c956e95431f4d117d_Shape"/>
          <p:cNvSpPr/>
          <p:nvPr>
            <p:custDataLst>
              <p:tags r:id="rId89"/>
            </p:custDataLst>
          </p:nvPr>
        </p:nvSpPr>
        <p:spPr>
          <a:xfrm>
            <a:off x="8231975" y="4839560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OTLSHAPE_T_ce019337f2394c3c956e95431f4d117d_Shape"/>
          <p:cNvSpPr/>
          <p:nvPr>
            <p:custDataLst>
              <p:tags r:id="rId90"/>
            </p:custDataLst>
          </p:nvPr>
        </p:nvSpPr>
        <p:spPr>
          <a:xfrm>
            <a:off x="2772383" y="2378749"/>
            <a:ext cx="1364079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0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Project management</a:t>
            </a:r>
            <a:endParaRPr lang="fr-FR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466916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err="1"/>
              <a:t>Established</a:t>
            </a:r>
            <a:r>
              <a:rPr lang="fr-FR" sz="2000" dirty="0"/>
              <a:t> </a:t>
            </a:r>
            <a:r>
              <a:rPr lang="fr-FR" sz="2000" dirty="0" err="1"/>
              <a:t>project</a:t>
            </a:r>
            <a:r>
              <a:rPr lang="fr-FR" sz="2000" dirty="0"/>
              <a:t> </a:t>
            </a:r>
            <a:r>
              <a:rPr lang="fr-FR" sz="2000" dirty="0" err="1"/>
              <a:t>specifications</a:t>
            </a:r>
            <a:r>
              <a:rPr lang="fr-FR" sz="2000" dirty="0"/>
              <a:t> (cahiers des charges</a:t>
            </a:r>
            <a:r>
              <a:rPr lang="fr-FR" sz="2000" dirty="0" smtClean="0"/>
              <a:t>)</a:t>
            </a:r>
          </a:p>
          <a:p>
            <a:endParaRPr lang="fr-FR" sz="2000" dirty="0"/>
          </a:p>
          <a:p>
            <a:r>
              <a:rPr lang="fr-FR" sz="2000" dirty="0" smtClean="0"/>
              <a:t>Team meeting </a:t>
            </a:r>
            <a:r>
              <a:rPr lang="fr-FR" sz="2000" dirty="0" err="1"/>
              <a:t>every</a:t>
            </a:r>
            <a:r>
              <a:rPr lang="fr-FR" sz="2000" dirty="0"/>
              <a:t> </a:t>
            </a:r>
            <a:r>
              <a:rPr lang="fr-FR" sz="2000" dirty="0" err="1" smtClean="0"/>
              <a:t>Monday</a:t>
            </a:r>
            <a:endParaRPr lang="fr-FR" sz="2000" dirty="0" smtClean="0"/>
          </a:p>
          <a:p>
            <a:endParaRPr lang="fr-FR" sz="2000" dirty="0"/>
          </a:p>
          <a:p>
            <a:r>
              <a:rPr lang="fr-FR" sz="2000" dirty="0"/>
              <a:t>Close </a:t>
            </a:r>
            <a:r>
              <a:rPr lang="fr-FR" sz="2000" dirty="0" err="1"/>
              <a:t>proximity</a:t>
            </a:r>
            <a:r>
              <a:rPr lang="fr-FR" sz="2000" dirty="0"/>
              <a:t> in the </a:t>
            </a:r>
            <a:r>
              <a:rPr lang="fr-FR" sz="2000" dirty="0" err="1"/>
              <a:t>work</a:t>
            </a:r>
            <a:r>
              <a:rPr lang="fr-FR" sz="2000" dirty="0"/>
              <a:t> </a:t>
            </a:r>
            <a:r>
              <a:rPr lang="fr-FR" sz="2000" dirty="0" err="1" smtClean="0"/>
              <a:t>environment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err="1"/>
              <a:t>Independant</a:t>
            </a:r>
            <a:r>
              <a:rPr lang="fr-FR" sz="2000" dirty="0"/>
              <a:t> and </a:t>
            </a:r>
            <a:r>
              <a:rPr lang="fr-FR" sz="2000" dirty="0" err="1"/>
              <a:t>reactive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585" y="2409778"/>
            <a:ext cx="2167461" cy="17517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288" y="2626377"/>
            <a:ext cx="2193121" cy="153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2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1524535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824564919"/>
              </p:ext>
            </p:extLst>
          </p:nvPr>
        </p:nvGraphicFramePr>
        <p:xfrm>
          <a:off x="3690827" y="1829006"/>
          <a:ext cx="8363522" cy="4863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890" y="3868863"/>
            <a:ext cx="818055" cy="9489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086" y="4956862"/>
            <a:ext cx="843661" cy="9772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708" y="3868863"/>
            <a:ext cx="970817" cy="9708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6" y="4956862"/>
            <a:ext cx="13335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180" y="3881525"/>
            <a:ext cx="916402" cy="9236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286" y="4894048"/>
            <a:ext cx="1195326" cy="119532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97" y="3968875"/>
            <a:ext cx="1490778" cy="1469899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236683" y="2835479"/>
            <a:ext cx="245414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err="1" smtClean="0"/>
              <a:t>GitKraken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 smtClean="0"/>
              <a:t>R </a:t>
            </a:r>
            <a:r>
              <a:rPr lang="fr-FR" sz="2000" dirty="0" err="1" smtClean="0"/>
              <a:t>statistical</a:t>
            </a:r>
            <a:r>
              <a:rPr lang="fr-FR" sz="2000" dirty="0" smtClean="0"/>
              <a:t> </a:t>
            </a:r>
            <a:r>
              <a:rPr lang="fr-FR" sz="2000" dirty="0" err="1" smtClean="0"/>
              <a:t>programming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 err="1" smtClean="0"/>
              <a:t>Nuxit</a:t>
            </a:r>
            <a:r>
              <a:rPr lang="fr-FR" sz="2000" dirty="0" smtClean="0"/>
              <a:t> </a:t>
            </a:r>
            <a:r>
              <a:rPr lang="fr-FR" sz="2000" dirty="0" err="1" smtClean="0"/>
              <a:t>environment</a:t>
            </a:r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Web design</a:t>
            </a: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3" y="2101646"/>
            <a:ext cx="8095558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What</a:t>
            </a:r>
            <a:r>
              <a:rPr lang="fr-FR" dirty="0" smtClean="0"/>
              <a:t> are non-canonical </a:t>
            </a:r>
            <a:r>
              <a:rPr lang="fr-FR" dirty="0" err="1" smtClean="0"/>
              <a:t>pathways</a:t>
            </a:r>
            <a:r>
              <a:rPr lang="fr-FR" dirty="0" smtClean="0"/>
              <a:t>?</a:t>
            </a:r>
            <a:endParaRPr lang="fr-FR" dirty="0"/>
          </a:p>
        </p:txBody>
      </p:sp>
      <p:grpSp>
        <p:nvGrpSpPr>
          <p:cNvPr id="66" name="Group 65"/>
          <p:cNvGrpSpPr/>
          <p:nvPr/>
        </p:nvGrpSpPr>
        <p:grpSpPr>
          <a:xfrm>
            <a:off x="1542722" y="2782093"/>
            <a:ext cx="1658766" cy="3712005"/>
            <a:chOff x="1542722" y="2782093"/>
            <a:chExt cx="1658766" cy="3712005"/>
          </a:xfrm>
        </p:grpSpPr>
        <p:sp>
          <p:nvSpPr>
            <p:cNvPr id="25" name="Flèche droite 3"/>
            <p:cNvSpPr/>
            <p:nvPr/>
          </p:nvSpPr>
          <p:spPr>
            <a:xfrm rot="16200000">
              <a:off x="1967968" y="5538015"/>
              <a:ext cx="800291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"/>
            <p:cNvSpPr txBox="1"/>
            <p:nvPr/>
          </p:nvSpPr>
          <p:spPr>
            <a:xfrm>
              <a:off x="1729622" y="3871913"/>
              <a:ext cx="1280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Fructose 6P</a:t>
              </a:r>
              <a:endParaRPr lang="fr-FR" dirty="0"/>
            </a:p>
          </p:txBody>
        </p:sp>
        <p:sp>
          <p:nvSpPr>
            <p:cNvPr id="15" name="ZoneTexte 5"/>
            <p:cNvSpPr txBox="1"/>
            <p:nvPr/>
          </p:nvSpPr>
          <p:spPr>
            <a:xfrm>
              <a:off x="1865962" y="6124766"/>
              <a:ext cx="1009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Pyruvate</a:t>
              </a:r>
              <a:endParaRPr lang="fr-FR" dirty="0"/>
            </a:p>
          </p:txBody>
        </p:sp>
        <p:sp>
          <p:nvSpPr>
            <p:cNvPr id="19" name="Flèche droite 3"/>
            <p:cNvSpPr/>
            <p:nvPr/>
          </p:nvSpPr>
          <p:spPr>
            <a:xfrm rot="16200000">
              <a:off x="2009535" y="4454584"/>
              <a:ext cx="717147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1"/>
            <p:cNvSpPr txBox="1"/>
            <p:nvPr/>
          </p:nvSpPr>
          <p:spPr>
            <a:xfrm>
              <a:off x="1542722" y="4955142"/>
              <a:ext cx="1650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Fructose -1,6BP</a:t>
              </a:r>
              <a:endParaRPr lang="fr-FR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83618" y="5941132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83618" y="5772515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83618" y="5600811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ZoneTexte 1"/>
            <p:cNvSpPr txBox="1"/>
            <p:nvPr/>
          </p:nvSpPr>
          <p:spPr>
            <a:xfrm>
              <a:off x="2550348" y="4264213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FBP1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34" name="ZoneTexte 1"/>
            <p:cNvSpPr txBox="1"/>
            <p:nvPr/>
          </p:nvSpPr>
          <p:spPr>
            <a:xfrm>
              <a:off x="2550348" y="454444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FBP2</a:t>
              </a:r>
              <a:endParaRPr lang="fr-FR" dirty="0"/>
            </a:p>
          </p:txBody>
        </p:sp>
        <p:sp>
          <p:nvSpPr>
            <p:cNvPr id="35" name="Flèche droite 3"/>
            <p:cNvSpPr/>
            <p:nvPr/>
          </p:nvSpPr>
          <p:spPr>
            <a:xfrm rot="16200000">
              <a:off x="1967963" y="3368856"/>
              <a:ext cx="800291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83613" y="3771973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3613" y="3603356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283613" y="3431652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ZoneTexte 1"/>
            <p:cNvSpPr txBox="1"/>
            <p:nvPr/>
          </p:nvSpPr>
          <p:spPr>
            <a:xfrm>
              <a:off x="1904038" y="2782093"/>
              <a:ext cx="928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Glucose</a:t>
              </a:r>
              <a:endParaRPr lang="fr-FR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986670" y="3588462"/>
            <a:ext cx="2556555" cy="757719"/>
            <a:chOff x="2986671" y="3588462"/>
            <a:chExt cx="1379588" cy="757719"/>
          </a:xfrm>
        </p:grpSpPr>
        <p:sp>
          <p:nvSpPr>
            <p:cNvPr id="22" name="Virage 12"/>
            <p:cNvSpPr/>
            <p:nvPr/>
          </p:nvSpPr>
          <p:spPr>
            <a:xfrm rot="10800000" flipH="1" flipV="1">
              <a:off x="2986671" y="3816172"/>
              <a:ext cx="1379588" cy="530009"/>
            </a:xfrm>
            <a:prstGeom prst="ben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1" name="ZoneTexte 1"/>
            <p:cNvSpPr txBox="1"/>
            <p:nvPr/>
          </p:nvSpPr>
          <p:spPr>
            <a:xfrm>
              <a:off x="3358005" y="3588462"/>
              <a:ext cx="9268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Binds</a:t>
              </a:r>
              <a:r>
                <a:rPr lang="fr-FR" sz="1400" dirty="0" smtClean="0"/>
                <a:t> to and </a:t>
              </a:r>
              <a:r>
                <a:rPr lang="fr-FR" sz="1400" dirty="0" err="1" smtClean="0"/>
                <a:t>inhibits</a:t>
              </a:r>
              <a:endParaRPr lang="fr-FR" sz="14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359097" y="2755546"/>
            <a:ext cx="5817364" cy="3546194"/>
            <a:chOff x="5359097" y="2755546"/>
            <a:chExt cx="5817364" cy="3546194"/>
          </a:xfrm>
        </p:grpSpPr>
        <p:sp>
          <p:nvSpPr>
            <p:cNvPr id="63" name="Rectangle 62"/>
            <p:cNvSpPr/>
            <p:nvPr/>
          </p:nvSpPr>
          <p:spPr>
            <a:xfrm>
              <a:off x="5359097" y="2755546"/>
              <a:ext cx="5769243" cy="3546194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2" name="Flèche droite 3"/>
            <p:cNvSpPr/>
            <p:nvPr/>
          </p:nvSpPr>
          <p:spPr>
            <a:xfrm rot="19736792">
              <a:off x="6052512" y="3565333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1"/>
            <p:cNvSpPr txBox="1"/>
            <p:nvPr/>
          </p:nvSpPr>
          <p:spPr>
            <a:xfrm>
              <a:off x="5620224" y="3771973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HIT</a:t>
              </a:r>
              <a:endParaRPr lang="fr-FR" dirty="0"/>
            </a:p>
          </p:txBody>
        </p:sp>
        <p:sp>
          <p:nvSpPr>
            <p:cNvPr id="44" name="Flèche droite 3"/>
            <p:cNvSpPr/>
            <p:nvPr/>
          </p:nvSpPr>
          <p:spPr>
            <a:xfrm>
              <a:off x="6117883" y="3937368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Flèche droite 3"/>
            <p:cNvSpPr/>
            <p:nvPr/>
          </p:nvSpPr>
          <p:spPr>
            <a:xfrm rot="1863208" flipV="1">
              <a:off x="6054629" y="4311211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ZoneTexte 1"/>
            <p:cNvSpPr txBox="1"/>
            <p:nvPr/>
          </p:nvSpPr>
          <p:spPr>
            <a:xfrm>
              <a:off x="6796786" y="3234024"/>
              <a:ext cx="2016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Glucose production</a:t>
              </a:r>
              <a:endParaRPr lang="fr-FR" dirty="0"/>
            </a:p>
          </p:txBody>
        </p:sp>
        <p:sp>
          <p:nvSpPr>
            <p:cNvPr id="48" name="ZoneTexte 1"/>
            <p:cNvSpPr txBox="1"/>
            <p:nvPr/>
          </p:nvSpPr>
          <p:spPr>
            <a:xfrm>
              <a:off x="6887201" y="3824606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PPP</a:t>
              </a:r>
              <a:endParaRPr lang="fr-FR" dirty="0"/>
            </a:p>
          </p:txBody>
        </p:sp>
        <p:sp>
          <p:nvSpPr>
            <p:cNvPr id="49" name="ZoneTexte 1"/>
            <p:cNvSpPr txBox="1"/>
            <p:nvPr/>
          </p:nvSpPr>
          <p:spPr>
            <a:xfrm>
              <a:off x="6796786" y="4426194"/>
              <a:ext cx="2206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Glycogen</a:t>
              </a:r>
              <a:r>
                <a:rPr lang="fr-FR" dirty="0" smtClean="0"/>
                <a:t> </a:t>
              </a:r>
              <a:r>
                <a:rPr lang="fr-FR" dirty="0" err="1" smtClean="0"/>
                <a:t>metabolism</a:t>
              </a:r>
              <a:endParaRPr lang="fr-FR" dirty="0"/>
            </a:p>
          </p:txBody>
        </p:sp>
        <p:sp>
          <p:nvSpPr>
            <p:cNvPr id="50" name="Right Brace 49"/>
            <p:cNvSpPr/>
            <p:nvPr/>
          </p:nvSpPr>
          <p:spPr>
            <a:xfrm>
              <a:off x="9011706" y="3151425"/>
              <a:ext cx="293176" cy="1803717"/>
            </a:xfrm>
            <a:prstGeom prst="rightBrac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3777" y="3411144"/>
              <a:ext cx="837980" cy="484166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8481" y="3908256"/>
              <a:ext cx="837980" cy="484166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451" y="4283804"/>
              <a:ext cx="837980" cy="484166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154" y="3986809"/>
              <a:ext cx="837980" cy="484166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658" y="4573814"/>
              <a:ext cx="837980" cy="484166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4012" y="3321251"/>
              <a:ext cx="837980" cy="484166"/>
            </a:xfrm>
            <a:prstGeom prst="rect">
              <a:avLst/>
            </a:prstGeom>
          </p:spPr>
        </p:pic>
        <p:sp>
          <p:nvSpPr>
            <p:cNvPr id="58" name="Flèche droite 3"/>
            <p:cNvSpPr/>
            <p:nvPr/>
          </p:nvSpPr>
          <p:spPr>
            <a:xfrm rot="16200000">
              <a:off x="8636353" y="3312031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Flèche droite 3"/>
            <p:cNvSpPr/>
            <p:nvPr/>
          </p:nvSpPr>
          <p:spPr>
            <a:xfrm rot="16200000">
              <a:off x="7295591" y="3910159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Flèche droite 3"/>
            <p:cNvSpPr/>
            <p:nvPr/>
          </p:nvSpPr>
          <p:spPr>
            <a:xfrm rot="16200000">
              <a:off x="8807428" y="4498653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Flèche droite 3"/>
            <p:cNvSpPr/>
            <p:nvPr/>
          </p:nvSpPr>
          <p:spPr>
            <a:xfrm rot="16200000">
              <a:off x="5387039" y="3761884"/>
              <a:ext cx="489659" cy="292742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19579" y="5302411"/>
              <a:ext cx="437542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600" dirty="0" smtClean="0"/>
                <a:t>Clear Cell Renal Cell Carcinoma</a:t>
              </a:r>
              <a:endParaRPr lang="en-CA" sz="2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58416" y="5683801"/>
              <a:ext cx="2097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~85% of all kidney cancers</a:t>
              </a:r>
              <a:endParaRPr lang="en-CA" sz="1400" dirty="0"/>
            </a:p>
          </p:txBody>
        </p:sp>
      </p:grpSp>
      <p:sp>
        <p:nvSpPr>
          <p:cNvPr id="68" name="Multiply 67"/>
          <p:cNvSpPr/>
          <p:nvPr/>
        </p:nvSpPr>
        <p:spPr>
          <a:xfrm flipH="1">
            <a:off x="5436805" y="3593291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Multiply 69"/>
          <p:cNvSpPr/>
          <p:nvPr/>
        </p:nvSpPr>
        <p:spPr>
          <a:xfrm flipH="1">
            <a:off x="1969920" y="2640827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Multiply 70"/>
          <p:cNvSpPr/>
          <p:nvPr/>
        </p:nvSpPr>
        <p:spPr>
          <a:xfrm flipH="1">
            <a:off x="9246771" y="328463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Multiply 71"/>
          <p:cNvSpPr/>
          <p:nvPr/>
        </p:nvSpPr>
        <p:spPr>
          <a:xfrm flipH="1">
            <a:off x="6257722" y="3433190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Multiply 72"/>
          <p:cNvSpPr/>
          <p:nvPr/>
        </p:nvSpPr>
        <p:spPr>
          <a:xfrm flipH="1">
            <a:off x="6349725" y="3786805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Multiply 73"/>
          <p:cNvSpPr/>
          <p:nvPr/>
        </p:nvSpPr>
        <p:spPr>
          <a:xfrm flipH="1">
            <a:off x="6280247" y="4179967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Multiply 77"/>
          <p:cNvSpPr/>
          <p:nvPr/>
        </p:nvSpPr>
        <p:spPr>
          <a:xfrm flipH="1">
            <a:off x="10216924" y="3201018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Multiply 78"/>
          <p:cNvSpPr/>
          <p:nvPr/>
        </p:nvSpPr>
        <p:spPr>
          <a:xfrm flipH="1">
            <a:off x="9649900" y="387006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Multiply 79"/>
          <p:cNvSpPr/>
          <p:nvPr/>
        </p:nvSpPr>
        <p:spPr>
          <a:xfrm flipH="1">
            <a:off x="9109260" y="4153840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Multiply 80"/>
          <p:cNvSpPr/>
          <p:nvPr/>
        </p:nvSpPr>
        <p:spPr>
          <a:xfrm flipH="1">
            <a:off x="10366706" y="380249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Multiply 81"/>
          <p:cNvSpPr/>
          <p:nvPr/>
        </p:nvSpPr>
        <p:spPr>
          <a:xfrm flipH="1">
            <a:off x="10017632" y="4445586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6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Our </a:t>
            </a:r>
            <a:r>
              <a:rPr lang="fr-FR" dirty="0" err="1" smtClean="0"/>
              <a:t>results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3" y="2835479"/>
            <a:ext cx="765564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webpage</a:t>
            </a:r>
            <a:r>
              <a:rPr lang="fr-FR" sz="2000" dirty="0"/>
              <a:t> </a:t>
            </a:r>
            <a:r>
              <a:rPr lang="fr-FR" sz="2000" dirty="0" err="1" smtClean="0"/>
              <a:t>linked</a:t>
            </a:r>
            <a:r>
              <a:rPr lang="fr-FR" sz="2000" dirty="0" smtClean="0"/>
              <a:t> to </a:t>
            </a:r>
            <a:r>
              <a:rPr lang="fr-FR" sz="2000" dirty="0" err="1" smtClean="0"/>
              <a:t>Cellomet</a:t>
            </a:r>
            <a:r>
              <a:rPr lang="fr-FR" sz="2000" dirty="0" smtClean="0"/>
              <a:t> </a:t>
            </a:r>
            <a:r>
              <a:rPr lang="fr-FR" sz="2000" dirty="0" err="1" smtClean="0"/>
              <a:t>allowing</a:t>
            </a:r>
            <a:r>
              <a:rPr lang="fr-FR" sz="2000" dirty="0" smtClean="0"/>
              <a:t> </a:t>
            </a:r>
            <a:r>
              <a:rPr lang="fr-FR" sz="2000" dirty="0" err="1" smtClean="0"/>
              <a:t>users</a:t>
            </a:r>
            <a:r>
              <a:rPr lang="fr-FR" sz="2000" dirty="0" smtClean="0"/>
              <a:t> to </a:t>
            </a:r>
            <a:r>
              <a:rPr lang="fr-FR" sz="2000" dirty="0" err="1" smtClean="0"/>
              <a:t>download</a:t>
            </a:r>
            <a:r>
              <a:rPr lang="fr-FR" sz="2000" dirty="0" smtClean="0"/>
              <a:t> the </a:t>
            </a:r>
            <a:r>
              <a:rPr lang="fr-FR" sz="2000" dirty="0" err="1" smtClean="0"/>
              <a:t>app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fully</a:t>
            </a:r>
            <a:r>
              <a:rPr lang="fr-FR" sz="2000" dirty="0" smtClean="0"/>
              <a:t> </a:t>
            </a:r>
            <a:r>
              <a:rPr lang="fr-FR" sz="2000" dirty="0" err="1" smtClean="0"/>
              <a:t>functionnal</a:t>
            </a:r>
            <a:r>
              <a:rPr lang="fr-FR" sz="2000" dirty="0" smtClean="0"/>
              <a:t> non-canonical </a:t>
            </a:r>
            <a:r>
              <a:rPr lang="fr-FR" sz="2000" dirty="0" err="1" smtClean="0"/>
              <a:t>gene</a:t>
            </a:r>
            <a:r>
              <a:rPr lang="fr-FR" sz="2000" dirty="0" smtClean="0"/>
              <a:t> </a:t>
            </a:r>
            <a:r>
              <a:rPr lang="fr-FR" sz="2000" dirty="0" err="1" smtClean="0"/>
              <a:t>analysis</a:t>
            </a:r>
            <a:r>
              <a:rPr lang="fr-FR" sz="2000" dirty="0" smtClean="0"/>
              <a:t> </a:t>
            </a:r>
            <a:r>
              <a:rPr lang="fr-FR" sz="2000" dirty="0" err="1" smtClean="0"/>
              <a:t>tool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A extensive and </a:t>
            </a:r>
            <a:r>
              <a:rPr lang="fr-FR" sz="2000" dirty="0" err="1" smtClean="0"/>
              <a:t>comprehensive</a:t>
            </a:r>
            <a:r>
              <a:rPr lang="fr-FR" sz="2000" dirty="0" smtClean="0"/>
              <a:t> user guide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simplified</a:t>
            </a:r>
            <a:r>
              <a:rPr lang="fr-FR" sz="2000" dirty="0" smtClean="0"/>
              <a:t> interaction 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 smtClean="0"/>
              <a:t>other</a:t>
            </a:r>
            <a:r>
              <a:rPr lang="fr-FR" sz="2000" dirty="0" smtClean="0"/>
              <a:t> </a:t>
            </a:r>
            <a:r>
              <a:rPr lang="fr-FR" sz="2000" dirty="0" err="1" smtClean="0"/>
              <a:t>bioinformatic</a:t>
            </a:r>
            <a:r>
              <a:rPr lang="fr-FR" sz="2000" dirty="0" smtClean="0"/>
              <a:t> </a:t>
            </a:r>
            <a:r>
              <a:rPr lang="fr-FR" sz="2000" dirty="0" err="1" smtClean="0"/>
              <a:t>tools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webpage</a:t>
            </a:r>
            <a:r>
              <a:rPr lang="fr-FR" sz="2000" dirty="0" smtClean="0"/>
              <a:t> </a:t>
            </a:r>
            <a:r>
              <a:rPr lang="fr-FR" sz="2000" dirty="0" err="1" smtClean="0"/>
              <a:t>allowing</a:t>
            </a:r>
            <a:r>
              <a:rPr lang="fr-FR" sz="2000" dirty="0" smtClean="0"/>
              <a:t> the client to </a:t>
            </a:r>
            <a:r>
              <a:rPr lang="fr-FR" sz="2000" dirty="0" err="1" smtClean="0"/>
              <a:t>modify</a:t>
            </a:r>
            <a:r>
              <a:rPr lang="fr-FR" sz="2000" dirty="0" smtClean="0"/>
              <a:t> all aspects of a </a:t>
            </a:r>
            <a:r>
              <a:rPr lang="fr-FR" sz="2000" dirty="0" err="1" smtClean="0"/>
              <a:t>database</a:t>
            </a:r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106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iwiUiI6MjU1LCJHIjoxOTIsIkIiOjB9fSwiQXBwZW5kWWVhck9uWWVhckNoYW5nZSI6dHJ1ZSwiRWxhcHNlZFRpbWVGb3JtYXQiOjEsIlRvZGF5TWFya2VyUG9zaXRpb24iOjMsIlF1aWNrUG9zaXRpb24iOjMsIkFic29sdXRlUG9zaXRpb24iOjQ0Ni4wMzEzNDI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Ny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AsIlNoYXBlVGhpY2tuZXNzIjoy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Iy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R3JpZGxpbmVQYW5lbFN0eWxlIjp7IiRpZCI6IjEyNyIsIkdyaWRsaW5lU3R5bGUiOnsiJGlkIjoiMTI4IiwiTGluZUNvbG9yIjp7IiRpZCI6IjEyOSIsIiR0eXBlIjoiTkxSRS5Db21tb24uRG9tLlNvbGlkQ29sb3JCcnVzaCwgTkxSRS5Db21tb24iLCJDb2xvciI6eyIkaWQiOiIxMzAiLCJBIjozOCwiUiI6OTEsIkciOjE1NSwiQiI6MjEzfX0sIkxpbmVXZWlnaHQiOjEuMCwiTGluZVR5cGUiOjAsIlBhcmVudFN0eWxlIjpudWxsfSwiTWFyZ2luIjp7IiRpZCI6IjEzMSIsIlRvcCI6MCwiTGVmdCI6MCwiUmlnaHQiOjAsIkJvdHRvbSI6MH0sIlBhZGRpbmciOnsiJGlkIjoiMTMyIiwiVG9wIjowLCJMZWZ0IjowLCJSaWdodCI6MCwiQm90dG9tIjowfSwiQmFja2dyb3VuZCI6bnVsbCwiSXNWaXNpYmxlIjp0cnVlLCJXaWR0aCI6MC4wLCJIZWlnaHQiOjAuMCwiQm9yZGVyU3R5bGUiOnsiJGlkIjoiMTMzIiwiTGluZUNvbG9yIjpudWxsLCJMaW5lV2VpZ2h0IjowLjAsIkxpbmVUeXBlIjowLCJQYXJlbnRTdHlsZSI6bnVsbH0sIlBhcmVudFN0eWxlIjpudWxsfSwiU2hvd0VsYXBzZWRUaW1lR3JhZGllbnRTdHlsZSI6dHJ1ZSwiRGVmYXVsdFN3aW1sYW5lU3R5bGUiOnsiJGlkIjoiMTM0IiwiSGVhZGVyU3R5bGUiOnsiJGlkIjoiMTM1IiwiVGV4dFN0eWxlIjp7IiRpZCI6IjEzNiIsIkZvbnRTZXR0aW5ncyI6eyIkaWQiOiIxMzciLCJGb250U2l6ZSI6MTIsIkZvbnROYW1lIjoiQ2FsaWJyaSIsIklzQm9sZCI6ZmFsc2UsIklzSXRhbGljIjpmYWxzZSwiSXNVbmRlcmxpbmVkIjpmYWxzZSwiUGFyZW50U3R5bGUiOm51bGx9LCJBdXRvU2l6ZSI6MCwiRm9yZWdyb3VuZCI6eyIkaWQiOiIxMzgiLCJDb2xvciI6eyIkaWQiOiIxMzkiLCJBIjoyNTUsIlIiOjMyLCJHIjo1NiwiQiI6MTAwfX0sIk1heFdpZHRoIjowLjAsIk1heEhlaWdodCI6MC4wLCJTbWFydEZvcmVncm91bmRJc0FjdGl2ZSI6ZmFsc2UsIkhvcml6b250YWxBbGlnbm1lbnQiOjAsIlZlcnRpY2FsQWxpZ25tZW50IjowLCJTbWFydEZvcmVncm91bmQiOm51bGwsIkJhY2tncm91bmRGaWxsVHlwZSI6MCwiTWFyZ2luIjp7IiRpZCI6IjE0MCIsIlRvcCI6MCwiTGVmdCI6MCwiUmlnaHQiOjAsIkJvdHRvbSI6MH0sIlBhZGRpbmciOnsiJGlkIjoiMTQxIiwiVG9wIjowLCJMZWZ0IjowLCJSaWdodCI6MCwiQm90dG9tIjowfSwiQmFja2dyb3VuZCI6bnVsbCwiSXNWaXNpYmxlIjpmYWxzZSwiV2lkdGgiOjAuMCwiSGVpZ2h0IjowLjAsIkJvcmRlclN0eWxlIjpudWxsLCJQYXJlbnRTdHlsZSI6bnVsbH0sIlJlY3RhbmdsZVN0eWxlIjp7IiRpZCI6IjE0MiIsIk1hcmdpbiI6eyIkaWQiOiIxNDMiLCJUb3AiOjAsIkxlZnQiOjAsIlJpZ2h0IjowLCJCb3R0b20iOjB9LCJQYWRkaW5nIjp7IiRpZCI6IjE0NCIsIlRvcCI6MCwiTGVmdCI6MCwiUmlnaHQiOjAsIkJvdHRvbSI6MH0sIkJhY2tncm91bmQiOnsiJGlkIjoiMTQ1IiwiQ29sb3IiOnsiJGlkIjoiMTQ2IiwiQSI6MTI3LCJSIjo5MSwiRyI6MTU1LCJCIjoyMTN9fSwiSXNWaXNpYmxlIjpmYWxzZSwiV2lkdGgiOjAuMCwiSGVpZ2h0IjowLjAsIkJvcmRlclN0eWxlIjp7IiRpZCI6IjE0NyIsIkxpbmVDb2xvciI6eyIkaWQiOiIxNDgiLCIkdHlwZSI6Ik5MUkUuQ29tbW9uLkRvbS5Tb2xpZENvbG9yQnJ1c2gsIE5MUkUuQ29tbW9uIiwiQ29sb3IiOnsiJGlkIjoiMTQ5IiwiQSI6MjU1LCJSIjoyNTUsIkciOjAsIkIiOjB9fSwiTGluZVdlaWdodCI6MC4wLCJMaW5lVHlwZSI6MCwiUGFyZW50U3R5bGUiOm51bGx9LCJQYXJlbnRTdHlsZSI6bnVsbH0sIk1hcmdpbiI6eyIkaWQiOiIxNTAiLCJUb3AiOjAsIkxlZnQiOjAsIlJpZ2h0IjowLCJCb3R0b20iOjB9LCJQYWRkaW5nIjp7IiRpZCI6IjE1MSIsIlRvcCI6MCwiTGVmdCI6MCwiUmlnaHQiOjAsIkJvdHRvbSI6MH0sIkJhY2tncm91bmQiOm51bGwsIklzVmlzaWJsZSI6dHJ1ZSwiV2lkdGgiOjAuMCwiSGVpZ2h0IjowLjAsIkJvcmRlclN0eWxlIjpudWxsLCJQYXJlbnRTdHlsZSI6bnVsbH0sIkJhY2tncm91bmRTdHlsZSI6eyIkaWQiOiIxNTIiLCJNYXJnaW4iOnsiJGlkIjoiMTUzIiwiVG9wIjowLCJMZWZ0IjowLCJSaWdodCI6MCwiQm90dG9tIjowfSwiUGFkZGluZyI6eyIkaWQiOiIxNTQiLCJUb3AiOjAsIkxlZnQiOjAsIlJpZ2h0IjowLCJCb3R0b20iOjB9LCJCYWNrZ3JvdW5kIjp7IiRpZCI6IjE1NSIsIkNvbG9yIjp7IiRpZCI6IjE1NiIsIkEiOjM4LCJSIjo5MSwiRyI6MTU1LCJCIjoyMTN9fSwiSXNWaXNpYmxlIjp0cnVlLCJXaWR0aCI6MC4wLCJIZWlnaHQiOjAuMCwiQm9yZGVyU3R5bGUiOnsiJGlkIjoiMTU3IiwiTGluZUNvbG9yIjp7IiRpZCI6IjE1OCIsIiR0eXBlIjoiTkxSRS5Db21tb24uRG9tLlNvbGlkQ29sb3JCcnVzaCwgTkxSRS5Db21tb24iLCJDb2xvciI6eyIkaWQiOiIxNTkiLCJBIjoyNTUsIlIiOjI1NSwiRyI6MCwiQiI6MH19LCJMaW5lV2VpZ2h0IjowLjAsIkxpbmVUeXBlIjowLCJQYXJlbnRTdHlsZSI6bnVsbH0sIlBhcmVudFN0eWxlIjpudWxsfSwiSXNBYm92ZVRpbWViYW5kIjpmYWxzZSwiTWFyZ2luIjp7IiRpZCI6IjE2MCIsIlRvcCI6MCwiTGVmdCI6MCwiUmlnaHQiOjAsIkJvdHRvbSI6MH0sIlBhZGRpbmciOnsiJGlkIjoiMTYxIiwiVG9wIjowLCJMZWZ0IjowLCJSaWdodCI6MCwiQm90dG9tIjowfSwiSXNWaXNpYmxlIjp0cnVlLCJXaWR0aCI6MC4wLCJIZWlnaHQiOjAuMCwiQm9yZGVyU3R5bGUiOm51bGwsIlBhcmVudFN0eWxlIjpudWxsfX0sIlNjYWxlIjp7IiRpZCI6IjE2MiIsIlN0YXJ0RGF0ZSI6IjAwMDEtMDEtMDFUMDA6MDA6MDAiLCJFbmREYXRlIjoiMjAyMC0wMy0yMFQyMzo1OTowMCIsIkZvcm1hdCI6Ik1NTSIsIlR5cGUiOjIsIkF1dG9EYXRlUmFuZ2UiOnRydWUsIldvcmtpbmdEYXlzIjozMSwiVG9kYXlNYXJrZXJUZXh0IjoiVG9kYXkiLCJBdXRvU2NhbGVUeXBlIjp0cnVlfSwiTWlsZXN0b25lcyI6W10sIlRhc2tzIjpbeyIkaWQiOiIxNjMiLCJHcm91cE5hbWUiOm51bGwsIlN0YXJ0RGF0ZSI6IjIwMTktMTEtMTFUMDA6MDA6MDBaIiwiRW5kRGF0ZSI6IjIwMTktMTEtMjJUMjM6NTk6MDBaIiwiUGVyY2VudGFnZUNvbXBsZXRlIjowLjAsIlN0eWxlIjp7IiRpZCI6IjE2NCIsIlNoYXBlIjowLCJTaGFwZVRoaWNrbmVzcyI6MiwiRHVyYXRpb25Gb3JtYXQiOjAsIkluY2x1ZGVOb25Xb3JraW5nRGF5c0luRHVyYXRpb24iOmZhbHNlLCJQZXJjZW50YWdlQ29tcGxldGVTdHlsZSI6eyIkaWQiOiIxNjUiLCJGb250U2V0dGluZ3MiOnsiJGlkIjoiMTY2IiwiRm9udFNpemUiOjEwLCJGb250TmFtZSI6IkNhbGlicmkiLCJJc0JvbGQiOmZhbHNlLCJJc0l0YWxpYyI6ZmFsc2UsIklzVW5kZXJsaW5lZCI6ZmFsc2UsIlBhcmVudFN0eWxlIjpudWxsfSwiQXV0b1NpemUiOjAsIkZvcmVncm91bmQiOnsiJGlkIjoiMTY3IiwiQ29sb3IiOnsiJGlkIjoiMTY4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E2OSIsIlRvcCI6MCwiTGVmdCI6MCwiUmlnaHQiOjAsIkJvdHRvbSI6MH0sIlBhZGRpbmciOnsiJGlkIjoiMTcwIiwiVG9wIjowLCJMZWZ0IjowLCJSaWdodCI6MCwiQm90dG9tIjowfSwiQmFja2dyb3VuZCI6eyIkcmVmIjoiODkifSwiSXNWaXNpYmxlIjp0cnVlLCJXaWR0aCI6MC4wLCJIZWlnaHQiOjAuMCwiQm9yZGVyU3R5bGUiOnsiJGlkIjoiMTcxIiwiTGluZUNvbG9yIjpudWxsLCJMaW5lV2VpZ2h0IjowLjAsIkxpbmVUeXBlIjowLCJQYXJlbnRTdHlsZSI6bnVsbH0sIlBhcmVudFN0eWxlIjpudWxsfSwiRHVyYXRpb25TdHlsZSI6eyIkaWQiOiIxNzIiLCJGb250U2V0dGluZ3MiOnsiJGlkIjoiMTczIiwiRm9udFNpemUiOjEwLCJGb250TmFtZSI6IkNhbGlicmkiLCJJc0JvbGQiOmZhbHNlLCJJc0l0YWxpYyI6ZmFsc2UsIklzVW5kZXJsaW5lZCI6ZmFsc2UsIlBhcmVudFN0eWxlIjpudWxsfSwiQXV0b1NpemUiOjAsIkZvcmVncm91bmQiOnsiJGlkIjoiMTc0IiwiQ29sb3IiOnsiJHJlZiI6IjkzIn19LCJNYXhXaWR0aCI6MjAwLjAsIk1heEhlaWdodCI6IkluZmluaXR5IiwiU21hcnRGb3JlZ3JvdW5kSXNBY3RpdmUiOmZhbHNlLCJIb3Jpem9udGFsQWxpZ25tZW50IjowLCJWZXJ0aWNhbEFsaWdubWVudCI6MCwiU21hcnRGb3JlZ3JvdW5kIjpudWxsLCJCYWNrZ3JvdW5kRmlsbFR5cGUiOjAsIk1hcmdpbiI6eyIkaWQiOiIxNzUiLCJUb3AiOjAsIkxlZnQiOjAsIlJpZ2h0IjowLCJCb3R0b20iOjB9LCJQYWRkaW5nIjp7IiRpZCI6IjE3NiIsIlRvcCI6MCwiTGVmdCI6MCwiUmlnaHQiOjAsIkJvdHRvbSI6MH0sIkJhY2tncm91bmQiOnsiJHJlZiI6Ijk2In0sIklzVmlzaWJsZSI6dHJ1ZSwiV2lkdGgiOjAuMCwiSGVpZ2h0IjowLjAsIkJvcmRlclN0eWxlIjp7IiRpZCI6IjE3NyIsIkxpbmVDb2xvciI6bnVsbCwiTGluZVdlaWdodCI6MC4wLCJMaW5lVHlwZSI6MCwiUGFyZW50U3R5bGUiOm51bGx9LCJQYXJlbnRTdHlsZSI6bnVsbH0sIkhvcml6b250YWxDb25uZWN0b3JTdHlsZSI6eyIkaWQiOiIxNzgiLCJMaW5lQ29sb3IiOnsiJHJlZiI6Ijk4In0sIkxpbmVXZWlnaHQiOjEuMCwiTGluZVR5cGUiOjAsIlBhcmVudFN0eWxlIjpudWxsfSwiVmVydGljYWxDb25uZWN0b3JTdHlsZSI6eyIkaWQiOiIxNzkiLCJMaW5lQ29sb3IiOnsiJGlkIjoiMTgwIiwiJHR5cGUiOiJOTFJFLkNvbW1vbi5Eb20uU29saWRDb2xvckJydXNoLCBOTFJFLkNvbW1vbiIsIkNvbG9yIjp7IiRpZCI6IjE4MSIsIkEiOjI1NSwiUiI6MjA0LCJHIjoyMDQsIkIiOjIwNH1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E4MiIsIk1hcmdpbiI6eyIkaWQiOiIxODMiLCJUb3AiOjAsIkxlZnQiOjQsIlJpZ2h0Ijo0LCJCb3R0b20iOjB9LCJQYWRkaW5nIjp7IiRpZCI6IjE4NCIsIlRvcCI6MCwiTGVmdCI6MCwiUmlnaHQiOjAsIkJvdHRvbSI6MH0sIkJhY2tncm91bmQiOnsiJGlkIjoiMTg1IiwiQ29sb3IiOnsiJGlkIjoiMTg2IiwiQSI6MjU1LCJSIjowLCJHIjoxMTIsIkIiOjE5Mn19LCJJc1Zpc2libGUiOnRydWUsIldpZHRoIjowLjAsIkhlaWdodCI6MjIuMCwiQm9yZGVyU3R5bGUiOnsiJGlkIjoiMTg3IiwiTGluZUNvbG9yIjp7IiRyZWYiOiIxMDkifSwiTGluZVdlaWdodCI6MC4wLCJMaW5lVHlwZSI6MCwiUGFyZW50U3R5bGUiOm51bGx9LCJQYXJlbnRTdHlsZSI6bnVsbH0sIlRpdGxlU3R5bGUiOnsiJGlkIjoiMTg4IiwiRm9udFNldHRpbmdzIjp7IiRpZCI6IjE4OSIsIkZvbnRTaXplIjoxMSwiRm9udE5hbWUiOiJDYWxpYnJpIiwiSXNCb2xkIjp0cnVlLCJJc0l0YWxpYyI6ZmFsc2UsIklzVW5kZXJsaW5lZCI6ZmFsc2UsIlBhcmVudFN0eWxlIjpudWxsfSwiQXV0b1NpemUiOjAsIkZvcmVncm91bmQiOnsiJGlkIjoiMTkwIiwiQ29sb3IiOnsiJGlkIjoiMTkx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E5MiIsIlRvcCI6MCwiTGVmdCI6MCwiUmlnaHQiOjAsIkJvdHRvbSI6MH0sIlBhZGRpbmciOnsiJGlkIjoiMTkzIiwiVG9wIjowLCJMZWZ0IjowLCJSaWdodCI6MCwiQm90dG9tIjowfSwiQmFja2dyb3VuZCI6eyIkcmVmIjoiMTE3In0sIklzVmlzaWJsZSI6dHJ1ZSwiV2lkdGgiOjAuMCwiSGVpZ2h0IjowLjAsIkJvcmRlclN0eWxlIjp7IiRpZCI6IjE5NCIsIkxpbmVDb2xvciI6bnVsbCwiTGluZVdlaWdodCI6MC4wLCJMaW5lVHlwZSI6MCwiUGFyZW50U3R5bGUiOm51bGx9LCJQYXJlbnRTdHlsZSI6bnVsbH0sIkRhdGVTdHlsZSI6eyIkaWQiOiIxOTUiLCJGb250U2V0dGluZ3MiOnsiJGlkIjoiMTk2IiwiRm9udFNpemUiOjEwLCJGb250TmFtZSI6IkNhbGlicmkiLCJJc0JvbGQiOmZhbHNlLCJJc0l0YWxpYyI6ZmFsc2UsIklzVW5kZXJsaW5lZCI6ZmFsc2UsIlBhcmVudFN0eWxlIjpudWxsfSwiQXV0b1NpemUiOjAsIkZvcmVncm91bmQiOnsiJGlkIjoiMTk3IiwiQ29sb3IiOnsiJGlkIjoiMTk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OTkiLCJUb3AiOjAsIkxlZnQiOjAsIlJpZ2h0IjowLCJCb3R0b20iOjB9LCJQYWRkaW5nIjp7IiRpZCI6IjIwMCIsIlRvcCI6MCwiTGVmdCI6MCwiUmlnaHQiOjAsIkJvdHRvbSI6MH0sIkJhY2tncm91bmQiOnsiJHJlZiI6IjEyNCJ9LCJJc1Zpc2libGUiOnRydWUsIldpZHRoIjowLjAsIkhlaWdodCI6MC4wLCJCb3JkZXJTdHlsZSI6eyIkaWQiOiIyMDEiLCJMaW5lQ29sb3IiOm51bGwsIkxpbmVXZWlnaHQiOjAuMCwiTGluZVR5cGUiOjAsIlBhcmVudFN0eWxlIjpudWxsfSwiUGFyZW50U3R5bGUiOm51bGx9LCJEYXRlRm9ybWF0Ijp7IiRpZCI6IjIw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wLCJTbWFydER1cmF0aW9uQWN0aXZhdGVkIjpmYWxzZSwiRGF0ZUZvcm1hdCI6eyIkcmVmIjoiMjAyIn0sIklkIjoiY2UwMTkzMzctZjIzOS00YzNjLTk1NmUtOTU0MzFmNGQxMTdkIiwiSW1wb3J0SWQiOm51bGwsIlRpdGxlIjoiVW5kZXJzdGFuZCBERVNlcTIiLCJOb3RlIjpudWxsLCJIeXBlcmxpbmsiOnsiJGlkIjoiMjAzIiwiQWRkcmVzcyI6IiIsIlN1YkFkZHJlc3MiOiIifSwiSXNDaGFuZ2VkIjpmYWxzZSwiSXNOZXciOmZhbHNlfSx7IiRpZCI6IjIwNCIsIkdyb3VwTmFtZSI6bnVsbCwiU3RhcnREYXRlIjoiMjAxOS0xMS0xMVQwMDowMDowMFoiLCJFbmREYXRlIjoiMjAxOS0xMi0yMFQyMzo1OTowMFoiLCJQZXJjZW50YWdlQ29tcGxldGUiOjAuMCwiU3R5bGUiOnsiJGlkIjoiMjA1IiwiU2hhcGUiOjAsIlNoYXBlVGhpY2tuZXNzIjoyLCJEdXJhdGlvbkZvcm1hdCI6MCwiSW5jbHVkZU5vbldvcmtpbmdEYXlzSW5EdXJhdGlvbiI6ZmFsc2UsIlBlcmNlbnRhZ2VDb21wbGV0ZVN0eWxlIjp7IiRpZCI6IjIwNiIsIkZvbnRTZXR0aW5ncyI6eyIkaWQiOiIyMDciLCJGb250U2l6ZSI6MTAsIkZvbnROYW1lIjoiQ2FsaWJyaSIsIklzQm9sZCI6ZmFsc2UsIklzSXRhbGljIjpmYWxzZSwiSXNVbmRlcmxpbmVkIjpmYWxzZSwiUGFyZW50U3R5bGUiOm51bGx9LCJBdXRvU2l6ZSI6MCwiRm9yZWdyb3VuZCI6eyIkaWQiOiIyMDgiLCJDb2xvciI6eyIkaWQiOiIyMDk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MjEwIiwiVG9wIjowLCJMZWZ0IjowLCJSaWdodCI6MCwiQm90dG9tIjowfSwiUGFkZGluZyI6eyIkaWQiOiIyMTEiLCJUb3AiOjAsIkxlZnQiOjAsIlJpZ2h0IjowLCJCb3R0b20iOjB9LCJCYWNrZ3JvdW5kIjp7IiRyZWYiOiI4OSJ9LCJJc1Zpc2libGUiOnRydWUsIldpZHRoIjowLjAsIkhlaWdodCI6MC4wLCJCb3JkZXJTdHlsZSI6eyIkaWQiOiIyMTIiLCJMaW5lQ29sb3IiOm51bGwsIkxpbmVXZWlnaHQiOjAuMCwiTGluZVR5cGUiOjAsIlBhcmVudFN0eWxlIjpudWxsfSwiUGFyZW50U3R5bGUiOm51bGx9LCJEdXJhdGlvblN0eWxlIjp7IiRpZCI6IjIxMyIsIkZvbnRTZXR0aW5ncyI6eyIkaWQiOiIyMTQiLCJGb250U2l6ZSI6MTAsIkZvbnROYW1lIjoiQ2FsaWJyaSIsIklzQm9sZCI6ZmFsc2UsIklzSXRhbGljIjpmYWxzZSwiSXNVbmRlcmxpbmVkIjpmYWxzZSwiUGFyZW50U3R5bGUiOm51bGx9LCJBdXRvU2l6ZSI6MCwiRm9yZWdyb3VuZCI6eyIkaWQiOiIyMTUiLCJDb2xvciI6eyIkcmVmIjoiOTMifX0sIk1heFdpZHRoIjoyMDAuMCwiTWF4SGVpZ2h0IjoiSW5maW5pdHkiLCJTbWFydEZvcmVncm91bmRJc0FjdGl2ZSI6ZmFsc2UsIkhvcml6b250YWxBbGlnbm1lbnQiOjAsIlZlcnRpY2FsQWxpZ25tZW50IjowLCJTbWFydEZvcmVncm91bmQiOm51bGwsIkJhY2tncm91bmRGaWxsVHlwZSI6MCwiTWFyZ2luIjp7IiRpZCI6IjIxNiIsIlRvcCI6MCwiTGVmdCI6MCwiUmlnaHQiOjAsIkJvdHRvbSI6MH0sIlBhZGRpbmciOnsiJGlkIjoiMjE3IiwiVG9wIjowLCJMZWZ0IjowLCJSaWdodCI6MCwiQm90dG9tIjowfSwiQmFja2dyb3VuZCI6eyIkcmVmIjoiOTYifSwiSXNWaXNpYmxlIjp0cnVlLCJXaWR0aCI6MC4wLCJIZWlnaHQiOjAuMCwiQm9yZGVyU3R5bGUiOnsiJGlkIjoiMjE4IiwiTGluZUNvbG9yIjpudWxsLCJMaW5lV2VpZ2h0IjowLjAsIkxpbmVUeXBlIjowLCJQYXJlbnRTdHlsZSI6bnVsbH0sIlBhcmVudFN0eWxlIjpudWxsfSwiSG9yaXpvbnRhbENvbm5lY3RvclN0eWxlIjp7IiRpZCI6IjIxOSIsIkxpbmVDb2xvciI6eyIkcmVmIjoiOTgifSwiTGluZVdlaWdodCI6MS4wLCJMaW5lVHlwZSI6MCwiUGFyZW50U3R5bGUiOm51bGx9LCJWZXJ0aWNhbENvbm5lY3RvclN0eWxlIjp7IiRpZCI6IjIyMC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jIxIiwiTWFyZ2luIjp7IiRpZCI6IjIyMiIsIlRvcCI6MCwiTGVmdCI6NCwiUmlnaHQiOjQsIkJvdHRvbSI6MH0sIlBhZGRpbmciOnsiJGlkIjoiMjIzIiwiVG9wIjowLCJMZWZ0IjowLCJSaWdodCI6MCwiQm90dG9tIjowfSwiQmFja2dyb3VuZCI6eyIkaWQiOiIyMjQiLCJDb2xvciI6eyIkaWQiOiIyMjUiLCJBIjoyNTUsIlIiOjAsIkciOjExMiwiQiI6MTkyfX0sIklzVmlzaWJsZSI6dHJ1ZSwiV2lkdGgiOjAuMCwiSGVpZ2h0IjoyMi4wLCJCb3JkZXJTdHlsZSI6eyIkaWQiOiIyMjYiLCJMaW5lQ29sb3IiOnsiJHJlZiI6IjEwOSJ9LCJMaW5lV2VpZ2h0IjowLjAsIkxpbmVUeXBlIjowLCJQYXJlbnRTdHlsZSI6bnVsbH0sIlBhcmVudFN0eWxlIjpudWxsfSwiVGl0bGVTdHlsZSI6eyIkaWQiOiIyMjciLCJGb250U2V0dGluZ3MiOnsiJGlkIjoiMjI4IiwiRm9udFNpemUiOjExLCJGb250TmFtZSI6IkNhbGlicmkiLCJJc0JvbGQiOnRydWUsIklzSXRhbGljIjpmYWxzZSwiSXNVbmRlcmxpbmVkIjpmYWxzZSwiUGFyZW50U3R5bGUiOm51bGx9LCJBdXRvU2l6ZSI6MCwiRm9yZWdyb3VuZCI6eyIkaWQiOiIyMjkiLCJDb2xvciI6eyIkaWQiOiIyMzAiLCJBIjoyNTUsIlIiOjAsIkciOjAsIkIiOjB9fSwiTWF4V2lkdGgiOjcyMC4wLCJNYXhIZWlnaHQiOiJJbmZpbml0eSIsIlNtYXJ0Rm9yZWdyb3VuZElzQWN0aXZlIjpmYWxzZSwiSG9yaXpvbnRhbEFsaWdubWVudCI6MiwiVmVydGljYWxBbGlnbm1lbnQiOjAsIlNtYXJ0Rm9yZWdyb3VuZCI6bnVsbCwiQmFja2dyb3VuZEZpbGxUeXBlIjowLCJNYXJnaW4iOnsiJGlkIjoiMjMxIiwiVG9wIjowLCJMZWZ0IjowLCJSaWdodCI6MCwiQm90dG9tIjowfSwiUGFkZGluZyI6eyIkaWQiOiIyMzIiLCJUb3AiOjAsIkxlZnQiOjAsIlJpZ2h0IjowLCJCb3R0b20iOjB9LCJCYWNrZ3JvdW5kIjp7IiRyZWYiOiIxMTcifSwiSXNWaXNpYmxlIjp0cnVlLCJXaWR0aCI6MC4wLCJIZWlnaHQiOjAuMCwiQm9yZGVyU3R5bGUiOnsiJGlkIjoiMjMzIiwiTGluZUNvbG9yIjpudWxsLCJMaW5lV2VpZ2h0IjowLjAsIkxpbmVUeXBlIjowLCJQYXJlbnRTdHlsZSI6bnVsbH0sIlBhcmVudFN0eWxlIjpudWxsfSwiRGF0ZVN0eWxlIjp7IiRpZCI6IjIzNCIsIkZvbnRTZXR0aW5ncyI6eyIkaWQiOiIyMzUiLCJGb250U2l6ZSI6MTAsIkZvbnROYW1lIjoiQ2FsaWJyaSIsIklzQm9sZCI6ZmFsc2UsIklzSXRhbGljIjpmYWxzZSwiSXNVbmRlcmxpbmVkIjpmYWxzZSwiUGFyZW50U3R5bGUiOm51bGx9LCJBdXRvU2l6ZSI6MCwiRm9yZWdyb3VuZCI6eyIkaWQiOiIyMzYiLCJDb2xvciI6eyIkaWQiOiIyM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zOCIsIlRvcCI6MCwiTGVmdCI6MCwiUmlnaHQiOjAsIkJvdHRvbSI6MH0sIlBhZGRpbmciOnsiJGlkIjoiMjM5IiwiVG9wIjowLCJMZWZ0IjowLCJSaWdodCI6MCwiQm90dG9tIjowfSwiQmFja2dyb3VuZCI6eyIkcmVmIjoiMTI0In0sIklzVmlzaWJsZSI6dHJ1ZSwiV2lkdGgiOjAuMCwiSGVpZ2h0IjowLjAsIkJvcmRlclN0eWxlIjp7IiRpZCI6IjI0MCIsIkxpbmVDb2xvciI6bnVsbCwiTGluZVdlaWdodCI6MC4wLCJMaW5lVHlwZSI6MCwiUGFyZW50U3R5bGUiOm51bGx9LCJQYXJlbnRTdHlsZSI6bnVsbH0sIkRhdGVGb3JtYXQiOnsiJGlkIjoiMjQ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yNDEifSwiSWQiOiI0NjM0ZWZmZC0xMDNmLTQ0YjAtODYyNi01ZTlkNTYzNTYzNDAiLCJJbXBvcnRJZCI6bnVsbCwiVGl0bGUiOiJXcml0ZSBmdW5jdGlvbm5hbCBzY3JpcHRzIiwiTm90ZSI6ImUxeHlkR1l4WEdGdWMybGNZVzV6YVdOd1p6RXlOVEpjZFdNeFhHaDBiV0YxZEhOd1hHUmxabVl5ZTF4bWIyNTBkR0pzZTF4bU1GeG1ZMmhoY25ObGREQWdWR2x0WlhNZ1RtVjNJRkp2YldGdU8zMTdYR1l5WEdaamFHRnljMlYwTUNCVFpXZHZaU0JWU1R0OWZYdGNZMjlzYjNKMFlteGNjbVZrTUZ4bmNtVmxiakJjWW14MVpUQTdYSEpsWkRJMU5WeG5jbVZsYmpJMU5WeGliSFZsTWpVMU8xeHlaV1ExTVZ4bmNtVmxialV4WEdKc2RXVTFNVHQ5WEd4dlkyaGNhR2xqYUZ4a1ltTm9YSEJoY21SY2NHeGhhVzVjYkhSeWNHRnlYR2wwWVhBd2UxeHNZVzVuTVRBek0xeG1jekU0WEdZeVhHTm1NaUJjWTJZeVhIRnNlMXhtTWlCN1hHeGhibWN4TURNMlhHeDBjbU5vSURJZ2MyVnRZV2x1WlhOOVhHeHBNRnh5YVRCY2MyRXdYSE5pTUZ4bWFUQmNjV3hjY0dGeWZRMEtmUTBLZlE9PSIsIkh5cGVybGluayI6eyIkaWQiOiIyNDIiLCJBZGRyZXNzIjoiIiwiU3ViQWRkcmVzcyI6IiJ9LCJJc0NoYW5nZWQiOmZhbHNlLCJJc05ldyI6ZmFsc2V9LHsiJGlkIjoiMjQzIiwiR3JvdXBOYW1lIjpudWxsLCJTdGFydERhdGUiOiIyMDE5LTEyLTA5VDAwOjAwOjAwWiIsIkVuZERhdGUiOiIyMDE5LTEyLTIwVDIzOjU5OjAwWiIsIlBlcmNlbnRhZ2VDb21wbGV0ZSI6MC4wLCJTdHlsZSI6eyIkaWQiOiIyNDQiLCJTaGFwZSI6MCwiU2hhcGVUaGlja25lc3MiOjIsIkR1cmF0aW9uRm9ybWF0IjowLCJJbmNsdWRlTm9uV29ya2luZ0RheXNJbkR1cmF0aW9uIjpmYWxzZSwiUGVyY2VudGFnZUNvbXBsZXRlU3R5bGUiOnsiJGlkIjoiMjQ1IiwiRm9udFNldHRpbmdzIjp7IiRpZCI6IjI0NiIsIkZvbnRTaXplIjoxMCwiRm9udE5hbWUiOiJDYWxpYnJpIiwiSXNCb2xkIjpmYWxzZSwiSXNJdGFsaWMiOmZhbHNlLCJJc1VuZGVybGluZWQiOmZhbHNlLCJQYXJlbnRTdHlsZSI6bnVsbH0sIkF1dG9TaXplIjowLCJGb3JlZ3JvdW5kIjp7IiRpZCI6IjI0NyIsIkNvbG9yIjp7IiRpZCI6IjI0OC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yNDkiLCJUb3AiOjAsIkxlZnQiOjAsIlJpZ2h0IjowLCJCb3R0b20iOjB9LCJQYWRkaW5nIjp7IiRpZCI6IjI1MCIsIlRvcCI6MCwiTGVmdCI6MCwiUmlnaHQiOjAsIkJvdHRvbSI6MH0sIkJhY2tncm91bmQiOnsiJHJlZiI6Ijg5In0sIklzVmlzaWJsZSI6dHJ1ZSwiV2lkdGgiOjAuMCwiSGVpZ2h0IjowLjAsIkJvcmRlclN0eWxlIjp7IiRpZCI6IjI1MSIsIkxpbmVDb2xvciI6bnVsbCwiTGluZVdlaWdodCI6MC4wLCJMaW5lVHlwZSI6MCwiUGFyZW50U3R5bGUiOm51bGx9LCJQYXJlbnRTdHlsZSI6bnVsbH0sIkR1cmF0aW9uU3R5bGUiOnsiJGlkIjoiMjUyIiwiRm9udFNldHRpbmdzIjp7IiRpZCI6IjI1MyIsIkZvbnRTaXplIjoxMCwiRm9udE5hbWUiOiJDYWxpYnJpIiwiSXNCb2xkIjpmYWxzZSwiSXNJdGFsaWMiOmZhbHNlLCJJc1VuZGVybGluZWQiOmZhbHNlLCJQYXJlbnRTdHlsZSI6bnVsbH0sIkF1dG9TaXplIjowLCJGb3JlZ3JvdW5kIjp7IiRpZCI6IjI1NCIsIkNvbG9yIjp7IiRyZWYiOiI5MyJ9fSwiTWF4V2lkdGgiOjIwMC4wLCJNYXhIZWlnaHQiOiJJbmZpbml0eSIsIlNtYXJ0Rm9yZWdyb3VuZElzQWN0aXZlIjpmYWxzZSwiSG9yaXpvbnRhbEFsaWdubWVudCI6MCwiVmVydGljYWxBbGlnbm1lbnQiOjAsIlNtYXJ0Rm9yZWdyb3VuZCI6bnVsbCwiQmFja2dyb3VuZEZpbGxUeXBlIjowLCJNYXJnaW4iOnsiJGlkIjoiMjU1IiwiVG9wIjowLCJMZWZ0IjowLCJSaWdodCI6MCwiQm90dG9tIjowfSwiUGFkZGluZyI6eyIkaWQiOiIyNTYiLCJUb3AiOjAsIkxlZnQiOjAsIlJpZ2h0IjowLCJCb3R0b20iOjB9LCJCYWNrZ3JvdW5kIjp7IiRyZWYiOiI5NiJ9LCJJc1Zpc2libGUiOnRydWUsIldpZHRoIjowLjAsIkhlaWdodCI6MC4wLCJCb3JkZXJTdHlsZSI6eyIkaWQiOiIyNTciLCJMaW5lQ29sb3IiOm51bGwsIkxpbmVXZWlnaHQiOjAuMCwiTGluZVR5cGUiOjAsIlBhcmVudFN0eWxlIjpudWxsfSwiUGFyZW50U3R5bGUiOm51bGx9LCJIb3Jpem9udGFsQ29ubmVjdG9yU3R5bGUiOnsiJGlkIjoiMjU4IiwiTGluZUNvbG9yIjp7IiRyZWYiOiI5OCJ9LCJMaW5lV2VpZ2h0IjoxLjAsIkxpbmVUeXBlIjowLCJQYXJlbnRTdHlsZSI6bnVsbH0sIlZlcnRpY2FsQ29ubmVjdG9yU3R5bGUiOnsiJGlkIjoiMjU5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yNjAiLCJNYXJnaW4iOnsiJGlkIjoiMjYxIiwiVG9wIjowLCJMZWZ0Ijo0LCJSaWdodCI6NCwiQm90dG9tIjowfSwiUGFkZGluZyI6eyIkaWQiOiIyNjIiLCJUb3AiOjAsIkxlZnQiOjAsIlJpZ2h0IjowLCJCb3R0b20iOjB9LCJCYWNrZ3JvdW5kIjp7IiRpZCI6IjI2MyIsIkNvbG9yIjp7IiRpZCI6IjI2NCIsIkEiOjI1NSwiUiI6MCwiRyI6MTEyLCJCIjoxOTJ9fSwiSXNWaXNpYmxlIjp0cnVlLCJXaWR0aCI6MC4wLCJIZWlnaHQiOjIyLjAsIkJvcmRlclN0eWxlIjp7IiRpZCI6IjI2NSIsIkxpbmVDb2xvciI6eyIkcmVmIjoiMTA5In0sIkxpbmVXZWlnaHQiOjAuMCwiTGluZVR5cGUiOjAsIlBhcmVudFN0eWxlIjpudWxsfSwiUGFyZW50U3R5bGUiOm51bGx9LCJUaXRsZVN0eWxlIjp7IiRpZCI6IjI2NiIsIkZvbnRTZXR0aW5ncyI6eyIkaWQiOiIyNjciLCJGb250U2l6ZSI6MTEsIkZvbnROYW1lIjoiQ2FsaWJyaSIsIklzQm9sZCI6dHJ1ZSwiSXNJdGFsaWMiOmZhbHNlLCJJc1VuZGVybGluZWQiOmZhbHNlLCJQYXJlbnRTdHlsZSI6bnVsbH0sIkF1dG9TaXplIjowLCJGb3JlZ3JvdW5kIjp7IiRpZCI6IjI2OCIsIkNvbG9yIjp7IiRpZCI6IjI2OSIsIkEiOjI1NSwiUiI6MCwiRyI6MCwiQiI6MH19LCJNYXhXaWR0aCI6NzIwLjAsIk1heEhlaWdodCI6IkluZmluaXR5IiwiU21hcnRGb3JlZ3JvdW5kSXNBY3RpdmUiOmZhbHNlLCJIb3Jpem9udGFsQWxpZ25tZW50IjoyLCJWZXJ0aWNhbEFsaWdubWVudCI6MCwiU21hcnRGb3JlZ3JvdW5kIjpudWxsLCJCYWNrZ3JvdW5kRmlsbFR5cGUiOjAsIk1hcmdpbiI6eyIkaWQiOiIyNzAiLCJUb3AiOjAsIkxlZnQiOjAsIlJpZ2h0IjowLCJCb3R0b20iOjB9LCJQYWRkaW5nIjp7IiRpZCI6IjI3MSIsIlRvcCI6MCwiTGVmdCI6MCwiUmlnaHQiOjAsIkJvdHRvbSI6MH0sIkJhY2tncm91bmQiOnsiJHJlZiI6IjExNyJ9LCJJc1Zpc2libGUiOnRydWUsIldpZHRoIjowLjAsIkhlaWdodCI6MC4wLCJCb3JkZXJTdHlsZSI6eyIkaWQiOiIyNzIiLCJMaW5lQ29sb3IiOm51bGwsIkxpbmVXZWlnaHQiOjAuMCwiTGluZVR5cGUiOjAsIlBhcmVudFN0eWxlIjpudWxsfSwiUGFyZW50U3R5bGUiOm51bGx9LCJEYXRlU3R5bGUiOnsiJGlkIjoiMjczIiwiRm9udFNldHRpbmdzIjp7IiRpZCI6IjI3NCIsIkZvbnRTaXplIjoxMCwiRm9udE5hbWUiOiJDYWxpYnJpIiwiSXNCb2xkIjpmYWxzZSwiSXNJdGFsaWMiOmZhbHNlLCJJc1VuZGVybGluZWQiOmZhbHNlLCJQYXJlbnRTdHlsZSI6bnVsbH0sIkF1dG9TaXplIjowLCJGb3JlZ3JvdW5kIjp7IiRpZCI6IjI3NSIsIkNvbG9yIjp7IiRpZCI6IjI3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c3IiwiVG9wIjowLCJMZWZ0IjowLCJSaWdodCI6MCwiQm90dG9tIjowfSwiUGFkZGluZyI6eyIkaWQiOiIyNzgiLCJUb3AiOjAsIkxlZnQiOjAsIlJpZ2h0IjowLCJCb3R0b20iOjB9LCJCYWNrZ3JvdW5kIjp7IiRyZWYiOiIxMjQifSwiSXNWaXNpYmxlIjp0cnVlLCJXaWR0aCI6MC4wLCJIZWlnaHQiOjAuMCwiQm9yZGVyU3R5bGUiOnsiJGlkIjoiMjc5IiwiTGluZUNvbG9yIjpudWxsLCJMaW5lV2VpZ2h0IjowLjAsIkxpbmVUeXBlIjowLCJQYXJlbnRTdHlsZSI6bnVsbH0sIlBhcmVudFN0eWxlIjpudWxsfSwiRGF0ZUZvcm1hdCI6eyIkaWQiOiIyO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21hcnREdXJhdGlvbkFjdGl2YXRlZCI6ZmFsc2UsIkRhdGVGb3JtYXQiOnsiJHJlZiI6IjI4MCJ9LCJJZCI6ImVhZWE4YWIzLWQ3YjgtNGVjMC05MzNiLTQ3ODllMGM1ZGNlMyIsIkltcG9ydElkIjpudWxsLCJUaXRsZSI6IkxpbmsgYWxsIHNjcmlwdHMiLCJOb3RlIjpudWxsLCJIeXBlcmxpbmsiOnsiJGlkIjoiMjgxIiwiQWRkcmVzcyI6IiIsIlN1YkFkZHJlc3MiOiIifSwiSXNDaGFuZ2VkIjpmYWxzZSwiSXNOZXciOmZhbHNlfSx7IiRpZCI6IjI4MiIsIkdyb3VwTmFtZSI6bnVsbCwiU3RhcnREYXRlIjoiMjAxOS0xMi0wOVQwMDowMDowMFoiLCJFbmREYXRlIjoiMjAyMC0wMS0yNFQyMzo1OTowMFoiLCJQZXJjZW50YWdlQ29tcGxldGUiOjAuMCwiU3R5bGUiOnsiJGlkIjoiMjgzIiwiU2hhcGUiOjAsIlNoYXBlVGhpY2tuZXNzIjoyLCJEdXJhdGlvbkZvcm1hdCI6MCwiSW5jbHVkZU5vbldvcmtpbmdEYXlzSW5EdXJhdGlvbiI6ZmFsc2UsIlBlcmNlbnRhZ2VDb21wbGV0ZVN0eWxlIjp7IiRpZCI6IjI4NCIsIkZvbnRTZXR0aW5ncyI6eyIkaWQiOiIyOD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g2IiwiVG9wIjowLCJMZWZ0IjowLCJSaWdodCI6MCwiQm90dG9tIjowfSwiUGFkZGluZyI6eyIkaWQiOiIyODciLCJUb3AiOjAsIkxlZnQiOjAsIlJpZ2h0IjowLCJCb3R0b20iOjB9LCJCYWNrZ3JvdW5kIjp7IiRyZWYiOiI4OSJ9LCJJc1Zpc2libGUiOnRydWUsIldpZHRoIjowLjAsIkhlaWdodCI6MC4wLCJCb3JkZXJTdHlsZSI6eyIkaWQiOiIyODgiLCJMaW5lQ29sb3IiOm51bGwsIkxpbmVXZWlnaHQiOjAuMCwiTGluZVR5cGUiOjAsIlBhcmVudFN0eWxlIjpudWxsfSwiUGFyZW50U3R5bGUiOm51bGx9LCJEdXJhdGlvblN0eWxlIjp7IiRpZCI6IjI4OSIsIkZvbnRTZXR0aW5ncyI6eyIkaWQiOiIyOTAiLCJGb250U2l6ZSI6MTAsIkZvbnROYW1lIjoiQ2FsaWJyaSIsIklzQm9sZCI6ZmFsc2UsIklzSXRhbGljIjpmYWxzZSwiSXNVbmRlcmxpbmVkIjpmYWxzZSwiUGFyZW50U3R5bGUiOm51bGx9LCJBdXRvU2l6ZSI6MCwiRm9yZWdyb3VuZCI6eyIkaWQiOiIyOTEiLCJDb2xvciI6eyIkcmVmIjoiOTMifX0sIk1heFdpZHRoIjoyMDAuMCwiTWF4SGVpZ2h0IjoiSW5maW5pdHkiLCJTbWFydEZvcmVncm91bmRJc0FjdGl2ZSI6ZmFsc2UsIkhvcml6b250YWxBbGlnbm1lbnQiOjA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OTYifSwiSXNWaXNpYmxlIjp0cnVlLCJXaWR0aCI6MC4wLCJIZWlnaHQiOjAuMCwiQm9yZGVyU3R5bGUiOnsiJGlkIjoiMjk0IiwiTGluZUNvbG9yIjpudWxsLCJMaW5lV2VpZ2h0IjowLjAsIkxpbmVUeXBlIjowLCJQYXJlbnRTdHlsZSI6bnVsbH0sIlBhcmVudFN0eWxlIjpudWxsfSwiSG9yaXpvbnRhbENvbm5lY3RvclN0eWxlIjp7IiRpZCI6IjI5NSIsIkxpbmVDb2xvciI6eyIkcmVmIjoiOTgifSwiTGluZVdlaWdodCI6MS4wLCJMaW5lVHlwZSI6MCwiUGFyZW50U3R5bGUiOm51bGx9LCJWZXJ0aWNhbENvbm5lY3RvclN0eWxlIjp7IiRpZCI6IjI5NiIsIkxpbmVDb2xvciI6eyIkaWQiOiIyOTciLCIkdHlwZSI6Ik5MUkUuQ29tbW9uLkRvbS5Tb2xpZENvbG9yQnJ1c2gsIE5MUkUuQ29tbW9uIiwiQ29sb3IiOnsiJGlkIjoiMjk4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jk5IiwiTWFyZ2luIjp7IiRpZCI6IjMwMCIsIlRvcCI6MCwiTGVmdCI6NCwiUmlnaHQiOjQsIkJvdHRvbSI6MH0sIlBhZGRpbmciOnsiJGlkIjoiMzAxIiwiVG9wIjowLCJMZWZ0IjowLCJSaWdodCI6MCwiQm90dG9tIjowfSwiQmFja2dyb3VuZCI6eyIkaWQiOiIzMDIiLCJDb2xvciI6eyIkaWQiOiIzMDMiLCJBIjoyNTUsIlIiOjE5MiwiRyI6MCwiQiI6MH19LCJJc1Zpc2libGUiOnRydWUsIldpZHRoIjowLjAsIkhlaWdodCI6MjIuMCwiQm9yZGVyU3R5bGUiOnsiJGlkIjoiMzA0IiwiTGluZUNvbG9yIjp7IiRyZWYiOiIxMDkifSwiTGluZVdlaWdodCI6MC4wLCJMaW5lVHlwZSI6MCwiUGFyZW50U3R5bGUiOm51bGx9LCJQYXJlbnRTdHlsZSI6bnVsbH0sIlRpdGxlU3R5bGUiOnsiJGlkIjoiMzA1IiwiRm9udFNldHRpbmdzIjp7IiRpZCI6IjMwNiIsIkZvbnRTaXplIjoxMSwiRm9udE5hbWUiOiJDYWxpYnJpIiwiSXNCb2xkIjp0cnVlLCJJc0l0YWxpYyI6ZmFsc2UsIklzVW5kZXJsaW5lZCI6ZmFsc2UsIlBhcmVudFN0eWxlIjpudWxsfSwiQXV0b1NpemUiOjIsIkZvcmVncm91bmQiOnsiJGlkIjoiMzA3IiwiQ29sb3IiOnsiJGlkIjoiMzA4IiwiQSI6MjU1LCJSIjowLCJHIjowLCJCIjowfX0sIk1heFdpZHRoIjoxMTcuNTIwNDY5NjY1NTI3MzQsIk1heEhlaWdodCI6IkluZmluaXR5IiwiU21hcnRGb3JlZ3JvdW5kSXNBY3RpdmUiOmZhbHNlLCJIb3Jpem9udGFsQWxpZ25tZW50IjoxLCJWZXJ0aWNhbEFsaWdubWVudCI6MCwiU21hcnRGb3JlZ3JvdW5kIjpudWxsLCJCYWNrZ3JvdW5kRmlsbFR5cGUiOjAsIk1hcmdpbiI6eyIkaWQiOiIzMDkiLCJUb3AiOjAsIkxlZnQiOjAsIlJpZ2h0IjowLCJCb3R0b20iOjB9LCJQYWRkaW5nIjp7IiRpZCI6IjMxMCIsIlRvcCI6MCwiTGVmdCI6MCwiUmlnaHQiOjAsIkJvdHRvbSI6MH0sIkJhY2tncm91bmQiOnsiJHJlZiI6IjExNyJ9LCJJc1Zpc2libGUiOnRydWUsIldpZHRoIjowLjAsIkhlaWdodCI6MC4wLCJCb3JkZXJTdHlsZSI6eyIkaWQiOiIzMTEiLCJMaW5lQ29sb3IiOm51bGwsIkxpbmVXZWlnaHQiOjAuMCwiTGluZVR5cGUiOjAsIlBhcmVudFN0eWxlIjpudWxsfSwiUGFyZW50U3R5bGUiOm51bGx9LCJEYXRlU3R5bGUiOnsiJGlkIjoiMzEyIiwiRm9udFNldHRpbmdzIjp7IiRpZCI6IjMxMyIsIkZvbnRTaXplIjoxMCwiRm9udE5hbWUiOiJDYWxpYnJpIiwiSXNCb2xkIjpmYWxzZSwiSXNJdGFsaWMiOmZhbHNlLCJJc1VuZGVybGluZWQiOmZhbHNlLCJQYXJlbnRTdHlsZSI6bnVsbH0sIkF1dG9TaXplIjowLCJGb3JlZ3JvdW5kIjp7IiRpZCI6IjMxNCIsIkNvbG9yIjp7IiRpZCI6IjMx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E2IiwiVG9wIjowLCJMZWZ0IjowLCJSaWdodCI6MCwiQm90dG9tIjowfSwiUGFkZGluZyI6eyIkaWQiOiIzMTciLCJUb3AiOjAsIkxlZnQiOjAsIlJpZ2h0IjowLCJCb3R0b20iOjB9LCJCYWNrZ3JvdW5kIjp7IiRyZWYiOiIxMjQifSwiSXNWaXNpYmxlIjp0cnVlLCJXaWR0aCI6MC4wLCJIZWlnaHQiOjAuMCwiQm9yZGVyU3R5bGUiOnsiJGlkIjoiMzE4IiwiTGluZUNvbG9yIjpudWxsLCJMaW5lV2VpZ2h0IjowLjAsIkxpbmVUeXBlIjowLCJQYXJlbnRTdHlsZSI6bnVsbH0sIlBhcmVudFN0eWxlIjpudWxsfSwiRGF0ZUZvcm1hdCI6eyIkaWQiOiIzM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xOSJ9LCJJZCI6IjE2ODQyZjMyLWViZDMtNDEzZS1hMGJlLTlhMTBiZTNlN2VlOSIsIkltcG9ydElkIjpudWxsLCJUaXRsZSI6IkNyZWF0ZSB0aGUgd2ViIGludGVyZmFjZSIsIk5vdGUiOm51bGwsIkh5cGVybGluayI6eyIkaWQiOiIzMjAiLCJBZGRyZXNzIjoiIiwiU3ViQWRkcmVzcyI6IiJ9LCJJc0NoYW5nZWQiOmZhbHNlLCJJc05ldyI6ZmFsc2V9LHsiJGlkIjoiMzIxIiwiR3JvdXBOYW1lIjpudWxsLCJTdGFydERhdGUiOiIyMDIwLTAxLTEzVDAwOjAwOjAwWiIsIkVuZERhdGUiOiIyMDIwLTAxLTI0VDIzOjU5OjAwWiIsIlBlcmNlbnRhZ2VDb21wbGV0ZSI6MC4wLCJTdHlsZSI6eyIkaWQiOiIzMjIiLCJTaGFwZSI6MCwiU2hhcGVUaGlja25lc3MiOjIsIkR1cmF0aW9uRm9ybWF0IjowLCJJbmNsdWRlTm9uV29ya2luZ0RheXNJbkR1cmF0aW9uIjpmYWxzZSwiUGVyY2VudGFnZUNvbXBsZXRlU3R5bGUiOnsiJGlkIjoiMzIzIiwiRm9udFNldHRpbmdzIjp7IiRpZCI6IjM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xLCJWZXJ0aWNhbEFsaWdubWVudCI6MCwiU21hcnRGb3JlZ3JvdW5kIjpudWxsLCJCYWNrZ3JvdW5kRmlsbFR5cGUiOjAsIk1hcmdpbiI6eyIkcmVmIjoiODcifSwiUGFkZGluZyI6eyIkcmVmIjoiODgifSwiQmFja2dyb3VuZCI6eyIkcmVmIjoiODkifSwiSXNWaXNpYmxlIjp0cnVlLCJXaWR0aCI6MC4wLCJIZWlnaHQiOjAuMCwiQm9yZGVyU3R5bGUiOnsiJGlkIjoiMzI1IiwiTGluZUNvbG9yIjpudWxsLCJMaW5lV2VpZ2h0IjowLjAsIkxpbmVUeXBlIjowLCJQYXJlbnRTdHlsZSI6bnVsbH0sIlBhcmVudFN0eWxlIjpudWxsfSwiRHVyYXRpb25TdHlsZSI6eyIkaWQiOiIzMjYiLCJGb250U2V0dGluZ3MiOnsiJGlkIjoiMz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MjgiLCJMaW5lQ29sb3IiOm51bGwsIkxpbmVXZWlnaHQiOjAuMCwiTGluZVR5cGUiOjAsIlBhcmVudFN0eWxlIjpudWxsfSwiUGFyZW50U3R5bGUiOm51bGx9LCJIb3Jpem9udGFsQ29ubmVjdG9yU3R5bGUiOnsiJGlkIjoiMzI5IiwiTGluZUNvbG9yIjp7IiRyZWYiOiI5OCJ9LCJMaW5lV2VpZ2h0IjoxLjAsIkxpbmVUeXBlIjowLCJQYXJlbnRTdHlsZSI6bnVsbH0sIlZlcnRpY2FsQ29ubmVjdG9yU3R5bGUiOnsiJGlkIjoiMzMwIiwiTGluZUNvbG9yIjp7IiRpZCI6IjMzMSIsIiR0eXBlIjoiTkxSRS5Db21tb24uRG9tLlNvbGlkQ29sb3JCcnVzaCwgTkxSRS5Db21tb24iLCJDb2xvciI6eyIkaWQiOiIzMz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zMzMiLCJNYXJnaW4iOnsiJHJlZiI6IjEwNCJ9LCJQYWRkaW5nIjp7IiRyZWYiOiIxMDUifSwiQmFja2dyb3VuZCI6eyIkaWQiOiIzMzQiLCJDb2xvciI6eyIkaWQiOiIzMzUiLCJBIjoyNTUsIlIiOjAsIkciOjExMiwiQiI6MTkyfX0sIklzVmlzaWJsZSI6dHJ1ZSwiV2lkdGgiOjAuMCwiSGVpZ2h0IjoyMi4wLCJCb3JkZXJTdHlsZSI6eyIkaWQiOiIzMzYiLCJMaW5lQ29sb3IiOnsiJHJlZiI6IjEwOSJ9LCJMaW5lV2VpZ2h0IjowLjAsIkxpbmVUeXBlIjowLCJQYXJlbnRTdHlsZSI6bnVsbH0sIlBhcmVudFN0eWxlIjpudWxsfSwiVGl0bGVTdHlsZSI6eyIkaWQiOiIzMzciLCJGb250U2V0dGluZ3MiOnsiJGlkIjoiMzM4IiwiRm9udFNpemUiOjExLCJGb250TmFtZSI6IkNhbGlicmkiLCJJc0JvbGQiOnRydWUsIklzSXRhbGljIjpmYWxzZSwiSXNVbmRlcmxpbmVkIjpmYWxzZSwiUGFyZW50U3R5bGUiOm51bGx9LCJBdXRvU2l6ZSI6MCwiRm9yZWdyb3VuZCI6eyIkaWQiOiIzMzkiLCJDb2xvciI6eyIkaWQiOiIzNDA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0MSIsIkxpbmVDb2xvciI6bnVsbCwiTGluZVdlaWdodCI6MC4wLCJMaW5lVHlwZSI6MCwiUGFyZW50U3R5bGUiOm51bGx9LCJQYXJlbnRTdHlsZSI6bnVsbH0sIkRhdGVTdHlsZSI6eyIkaWQiOiIzNDIiLCJGb250U2V0dGluZ3MiOnsiJGlkIjoiMzQzIiwiRm9udFNpemUiOjEwLCJGb250TmFtZSI6IkNhbGlicmkiLCJJc0JvbGQiOmZhbHNlLCJJc0l0YWxpYyI6ZmFsc2UsIklzVW5kZXJsaW5lZCI6ZmFsc2UsIlBhcmVudFN0eWxlIjpudWxsfSwiQXV0b1NpemUiOjAsIkZvcmVncm91bmQiOnsiJGlkIjoiMzQ0IiwiQ29sb3IiOnsiJGlkIjoiMzQ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Q2IiwiTGluZUNvbG9yIjpudWxsLCJMaW5lV2VpZ2h0IjowLjAsIkxpbmVUeXBlIjowLCJQYXJlbnRTdHlsZSI6bnVsbH0sIlBhcmVudFN0eWxlIjpudWxsfSwiRGF0ZUZvcm1hdCI6eyIkcmVmIjoiMTI1In0sIklzVmlzaWJsZSI6dHJ1ZSwiUGFyZW50U3R5bGUiOm51bGx9LCJJbmRleCI6NCwiU21hcnREdXJhdGlvbkFjdGl2YXRlZCI6ZmFsc2UsIkRhdGVGb3JtYXQiOnsiJHJlZiI6IjEyNSJ9LCJJZCI6IjZjY2RlM2E1LTJkM2MtNGI1NC1iN2ZkLTAwOWFhYjYxZjY4ZSIsIkltcG9ydElkIjpudWxsLCJUaXRsZSI6IkNyZWF0ZSBsb2NhbCBub24gY2Fub25pY2FsIGRhdGFiYXNlIiwiTm90ZSI6bnVsbCwiSHlwZXJsaW5rIjp7IiRpZCI6IjM0NyIsIkFkZHJlc3MiOiIiLCJTdWJBZGRyZXNzIjoiIn0sIklzQ2hhbmdlZCI6ZmFsc2UsIklzTmV3IjpmYWxzZX0seyIkaWQiOiIzNDgiLCJHcm91cE5hbWUiOm51bGwsIlN0YXJ0RGF0ZSI6IjIwMTktMTEtMTFUMDA6MDA6MDBaIiwiRW5kRGF0ZSI6IjIwMjAtMDEtMjRUMjM6NTk6MDBaIiwiUGVyY2VudGFnZUNvbXBsZXRlIjowLjAsIlN0eWxlIjp7IiRpZCI6IjM0OSIsIlNoYXBlIjowLCJTaGFwZVRoaWNrbmVzcyI6MiwiRHVyYXRpb25Gb3JtYXQiOjAsIkluY2x1ZGVOb25Xb3JraW5nRGF5c0luRHVyYXRpb24iOmZhbHNlLCJQZXJjZW50YWdlQ29tcGxldGVTdHlsZSI6eyIkaWQiOiIzNTAiLCJGb250U2V0dGluZ3MiOnsiJGlkIjoiMzU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EsIlZlcnRpY2FsQWxpZ25tZW50IjowLCJTbWFydEZvcmVncm91bmQiOm51bGwsIkJhY2tncm91bmRGaWxsVHlwZSI6MCwiTWFyZ2luIjp7IiRpZCI6IjM1MiIsIlRvcCI6MCwiTGVmdCI6MCwiUmlnaHQiOjAsIkJvdHRvbSI6MH0sIlBhZGRpbmciOnsiJGlkIjoiMzUzIiwiVG9wIjowLCJMZWZ0IjowLCJSaWdodCI6MCwiQm90dG9tIjowfSwiQmFja2dyb3VuZCI6eyIkcmVmIjoiODkifSwiSXNWaXNpYmxlIjp0cnVlLCJXaWR0aCI6MC4wLCJIZWlnaHQiOjAuMCwiQm9yZGVyU3R5bGUiOnsiJGlkIjoiMzU0IiwiTGluZUNvbG9yIjpudWxsLCJMaW5lV2VpZ2h0IjowLjAsIkxpbmVUeXBlIjowLCJQYXJlbnRTdHlsZSI6bnVsbH0sIlBhcmVudFN0eWxlIjpudWxsfSwiRHVyYXRpb25TdHlsZSI6eyIkaWQiOiIzNTUiLCJGb250U2V0dGluZ3MiOnsiJGlkIjoiMzU2IiwiRm9udFNpemUiOjEwLCJGb250TmFtZSI6IkNhbGlicmkiLCJJc0JvbGQiOmZhbHNlLCJJc0l0YWxpYyI6ZmFsc2UsIklzVW5kZXJsaW5lZCI6ZmFsc2UsIlBhcmVudFN0eWxlIjpudWxsfSwiQXV0b1NpemUiOjAsIkZvcmVncm91bmQiOnsiJGlkIjoiMzU3IiwiQ29sb3IiOnsiJHJlZiI6IjkzIn19LCJNYXhXaWR0aCI6MjAwLjAsIk1heEhlaWdodCI6IkluZmluaXR5IiwiU21hcnRGb3JlZ3JvdW5kSXNBY3RpdmUiOmZhbHNlLCJIb3Jpem9udGFsQWxpZ25tZW50IjowLCJWZXJ0aWNhbEFsaWdubWVudCI6MCwiU21hcnRGb3JlZ3JvdW5kIjpudWxsLCJCYWNrZ3JvdW5kRmlsbFR5cGUiOjAsIk1hcmdpbiI6eyIkaWQiOiIzNTgiLCJUb3AiOjAsIkxlZnQiOjAsIlJpZ2h0IjowLCJCb3R0b20iOjB9LCJQYWRkaW5nIjp7IiRpZCI6IjM1OSIsIlRvcCI6MCwiTGVmdCI6MCwiUmlnaHQiOjAsIkJvdHRvbSI6MH0sIkJhY2tncm91bmQiOnsiJHJlZiI6Ijk2In0sIklzVmlzaWJsZSI6dHJ1ZSwiV2lkdGgiOjAuMCwiSGVpZ2h0IjowLjAsIkJvcmRlclN0eWxlIjp7IiRpZCI6IjM2MCIsIkxpbmVDb2xvciI6bnVsbCwiTGluZVdlaWdodCI6MC4wLCJMaW5lVHlwZSI6MCwiUGFyZW50U3R5bGUiOm51bGx9LCJQYXJlbnRTdHlsZSI6bnVsbH0sIkhvcml6b250YWxDb25uZWN0b3JTdHlsZSI6eyIkaWQiOiIzNjEiLCJMaW5lQ29sb3IiOnsiJHJlZiI6Ijk4In0sIkxpbmVXZWlnaHQiOjEuMCwiTGluZVR5cGUiOjAsIlBhcmVudFN0eWxlIjpudWxsfSwiVmVydGljYWxDb25uZWN0b3JTdHlsZSI6eyIkaWQiOiIzNjIiLCJMaW5lQ29sb3IiOnsiJHJlZiI6IjEwMSJ9LCJMaW5lV2VpZ2h0Ijow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M2MyIsIk1hcmdpbiI6eyIkaWQiOiIzNjQiLCJUb3AiOjAsIkxlZnQiOjQsIlJpZ2h0Ijo0LCJCb3R0b20iOjB9LCJQYWRkaW5nIjp7IiRpZCI6IjM2NSIsIlRvcCI6MCwiTGVmdCI6MCwiUmlnaHQiOjAsIkJvdHRvbSI6MH0sIkJhY2tncm91bmQiOnsiJGlkIjoiMzY2IiwiQ29sb3IiOnsiJGlkIjoiMzY3IiwiQSI6MjU1LCJSIjoyMzcsIkciOjEyNSwiQiI6NDl9fSwiSXNWaXNpYmxlIjp0cnVlLCJXaWR0aCI6MC4wLCJIZWlnaHQiOjIyLjAsIkJvcmRlclN0eWxlIjp7IiRpZCI6IjM2OCIsIkxpbmVDb2xvciI6eyIkcmVmIjoiMTA5In0sIkxpbmVXZWlnaHQiOjAuMCwiTGluZVR5cGUiOjAsIlBhcmVudFN0eWxlIjpudWxsfSwiUGFyZW50U3R5bGUiOm51bGx9LCJUaXRsZVN0eWxlIjp7IiRpZCI6IjM2OSIsIkZvbnRTZXR0aW5ncyI6eyIkaWQiOiIzNzAiLCJGb250U2l6ZSI6MTEsIkZvbnROYW1lIjoiQ2FsaWJyaSIsIklzQm9sZCI6dHJ1ZSwiSXNJdGFsaWMiOmZhbHNlLCJJc1VuZGVybGluZWQiOmZhbHNlLCJQYXJlbnRTdHlsZSI6bnVsbH0sIkF1dG9TaXplIjowLCJGb3JlZ3JvdW5kIjp7IiRpZCI6IjM3MSIsIkNvbG9yIjp7IiRpZCI6IjM3MiIsIkEiOjI1NSwiUiI6MCwiRyI6MCwiQiI6MH19LCJNYXhXaWR0aCI6NzIwLjAsIk1heEhlaWdodCI6IkluZmluaXR5IiwiU21hcnRGb3JlZ3JvdW5kSXNBY3RpdmUiOmZhbHNlLCJIb3Jpem9udGFsQWxpZ25tZW50IjoxLCJWZXJ0aWNhbEFsaWdubWVudCI6MCwiU21hcnRGb3JlZ3JvdW5kIjpudWxsLCJCYWNrZ3JvdW5kRmlsbFR5cGUiOjAsIk1hcmdpbiI6eyIkaWQiOiIzNzMiLCJUb3AiOjAsIkxlZnQiOjAsIlJpZ2h0IjowLCJCb3R0b20iOjB9LCJQYWRkaW5nIjp7IiRpZCI6IjM3NCIsIlRvcCI6MCwiTGVmdCI6MCwiUmlnaHQiOjAsIkJvdHRvbSI6MH0sIkJhY2tncm91bmQiOnsiJHJlZiI6IjExNyJ9LCJJc1Zpc2libGUiOnRydWUsIldpZHRoIjowLjAsIkhlaWdodCI6MC4wLCJCb3JkZXJTdHlsZSI6eyIkaWQiOiIzNzUiLCJMaW5lQ29sb3IiOm51bGwsIkxpbmVXZWlnaHQiOjAuMCwiTGluZVR5cGUiOjAsIlBhcmVudFN0eWxlIjpudWxsfSwiUGFyZW50U3R5bGUiOm51bGx9LCJEYXRlU3R5bGUiOnsiJGlkIjoiMzc2IiwiRm9udFNldHRpbmdzIjp7IiRpZCI6IjM3NyIsIkZvbnRTaXplIjoxMCwiRm9udE5hbWUiOiJDYWxpYnJpIiwiSXNCb2xkIjpmYWxzZSwiSXNJdGFsaWMiOmZhbHNlLCJJc1VuZGVybGluZWQiOmZhbHNlLCJQYXJlbnRTdHlsZSI6bnVsbH0sIkF1dG9TaXplIjowLCJGb3JlZ3JvdW5kIjp7IiRpZCI6IjM3OCIsIkNvbG9yIjp7IiRpZCI6IjM3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gwIiwiVG9wIjowLCJMZWZ0IjowLCJSaWdodCI6MCwiQm90dG9tIjowfSwiUGFkZGluZyI6eyIkaWQiOiIzODEiLCJUb3AiOjAsIkxlZnQiOjAsIlJpZ2h0IjowLCJCb3R0b20iOjB9LCJCYWNrZ3JvdW5kIjp7IiRyZWYiOiIxMjQifSwiSXNWaXNpYmxlIjp0cnVlLCJXaWR0aCI6MC4wLCJIZWlnaHQiOjAuMCwiQm9yZGVyU3R5bGUiOnsiJGlkIjoiMzgyIiwiTGluZUNvbG9yIjpudWxsLCJMaW5lV2VpZ2h0IjowLjAsIkxpbmVUeXBlIjowLCJQYXJlbnRTdHlsZSI6bnVsbH0sIlBhcmVudFN0eWxlIjpudWxsfSwiRGF0ZUZvcm1hdCI6eyIkaWQiOiIzODM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M4MyJ9LCJJZCI6ImY1Y2UyZTJjLTZhYTUtNDI1My04NTAwLWUzMzljOGY4NGNmNSIsIkltcG9ydElkIjpudWxsLCJUaXRsZSI6IkZvcm1hdCBzZXJ2ZXIiLCJOb3RlIjpudWxsLCJIeXBlcmxpbmsiOnsiJGlkIjoiMzg0IiwiQWRkcmVzcyI6IiIsIlN1YkFkZHJlc3MiOiIifSwiSXNDaGFuZ2VkIjpmYWxzZSwiSXNOZXciOmZhbHNlfSx7IiRpZCI6IjM4NSIsIkdyb3VwTmFtZSI6bnVsbCwiU3RhcnREYXRlIjoiMjAyMC0wMS0xM1QwMDowMDowMFoiLCJFbmREYXRlIjoiMjAyMC0wMi0xNFQyMzo1OTowMFoiLCJQZXJjZW50YWdlQ29tcGxldGUiOjAuMCwiU3R5bGUiOnsiJGlkIjoiMzg2IiwiU2hhcGUiOjAsIlNoYXBlVGhpY2tuZXNzIjoyLCJEdXJhdGlvbkZvcm1hdCI6MCwiSW5jbHVkZU5vbldvcmtpbmdEYXlzSW5EdXJhdGlvbiI6ZmFsc2UsIlBlcmNlbnRhZ2VDb21wbGV0ZVN0eWxlIjp7IiRpZCI6IjM4NyIsIkZvbnRTZXR0aW5ncyI6eyIkaWQiOiIzODgiLCJGb250U2l6ZSI6MTAsIkZvbnROYW1lIjoiQ2FsaWJyaSIsIklzQm9sZCI6ZmFsc2UsIklzSXRhbGljIjpmYWxzZSwiSXNVbmRlcmxpbmVkIjpmYWxzZSwiUGFyZW50U3R5bGUiOm51bGx9LCJBdXRvU2l6ZSI6MCwiRm9yZWdyb3VuZCI6eyIkaWQiOiIzODkiLCJDb2xvciI6eyIkaWQiOiIzOTA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MzkxIiwiVG9wIjowLCJMZWZ0IjowLCJSaWdodCI6MCwiQm90dG9tIjowfSwiUGFkZGluZyI6eyIkaWQiOiIzOTIiLCJUb3AiOjAsIkxlZnQiOjAsIlJpZ2h0IjowLCJCb3R0b20iOjB9LCJCYWNrZ3JvdW5kIjp7IiRyZWYiOiI4OSJ9LCJJc1Zpc2libGUiOnRydWUsIldpZHRoIjowLjAsIkhlaWdodCI6MC4wLCJCb3JkZXJTdHlsZSI6eyIkaWQiOiIzOTMiLCJMaW5lQ29sb3IiOm51bGwsIkxpbmVXZWlnaHQiOjAuMCwiTGluZVR5cGUiOjAsIlBhcmVudFN0eWxlIjpudWxsfSwiUGFyZW50U3R5bGUiOm51bGx9LCJEdXJhdGlvblN0eWxlIjp7IiRpZCI6IjM5NCIsIkZvbnRTZXR0aW5ncyI6eyIkaWQiOiIzOTUiLCJGb250U2l6ZSI6MTAsIkZvbnROYW1lIjoiQ2FsaWJyaSIsIklzQm9sZCI6ZmFsc2UsIklzSXRhbGljIjpmYWxzZSwiSXNVbmRlcmxpbmVkIjpmYWxzZSwiUGFyZW50U3R5bGUiOm51bGx9LCJBdXRvU2l6ZSI6MCwiRm9yZWdyb3VuZCI6eyIkaWQiOiIzOTYiLCJDb2xvciI6eyIkcmVmIjoiOTMifX0sIk1heFdpZHRoIjoyMDAuMCwiTWF4SGVpZ2h0IjoiSW5maW5pdHkiLCJTbWFydEZvcmVncm91bmRJc0FjdGl2ZSI6ZmFsc2UsIkhvcml6b250YWxBbGlnbm1lbnQiOjA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OTYifSwiSXNWaXNpYmxlIjp0cnVlLCJXaWR0aCI6MC4wLCJIZWlnaHQiOjAuMCwiQm9yZGVyU3R5bGUiOnsiJGlkIjoiMzk5IiwiTGluZUNvbG9yIjpudWxsLCJMaW5lV2VpZ2h0IjowLjAsIkxpbmVUeXBlIjowLCJQYXJlbnRTdHlsZSI6bnVsbH0sIlBhcmVudFN0eWxlIjpudWxsfSwiSG9yaXpvbnRhbENvbm5lY3RvclN0eWxlIjp7IiRpZCI6IjQwMCIsIkxpbmVDb2xvciI6eyIkcmVmIjoiOTgifSwiTGluZVdlaWdodCI6MS4wLCJMaW5lVHlwZSI6MCwiUGFyZW50U3R5bGUiOm51bGx9LCJWZXJ0aWNhbENvbm5lY3RvclN0eWxlIjp7IiRpZCI6IjQwMSIsIkxpbmVDb2xvciI6eyIkaWQiOiI0MDIiLCIkdHlwZSI6Ik5MUkUuQ29tbW9uLkRvbS5Tb2xpZENvbG9yQnJ1c2gsIE5MUkUuQ29tbW9uIiwiQ29sb3IiOnsiJGlkIjoiNDAzIiwiQSI6MjU1LCJSIjoyMDQsIkciOjIwNCwiQiI6MjA0fX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NDA0IiwiTWFyZ2luIjp7IiRpZCI6IjQwNSIsIlRvcCI6MCwiTGVmdCI6NCwiUmlnaHQiOjQsIkJvdHRvbSI6MH0sIlBhZGRpbmciOnsiJGlkIjoiNDA2IiwiVG9wIjowLCJMZWZ0IjowLCJSaWdodCI6MCwiQm90dG9tIjowfSwiQmFja2dyb3VuZCI6eyIkaWQiOiI0MDciLCJDb2xvciI6eyIkaWQiOiI0MDgiLCJBIjoyNTUsIlIiOjE5MiwiRyI6MCwiQiI6MH19LCJJc1Zpc2libGUiOnRydWUsIldpZHRoIjowLjAsIkhlaWdodCI6MjIuMCwiQm9yZGVyU3R5bGUiOnsiJGlkIjoiNDA5IiwiTGluZUNvbG9yIjp7IiRyZWYiOiIxMDkifSwiTGluZVdlaWdodCI6MC4wLCJMaW5lVHlwZSI6MCwiUGFyZW50U3R5bGUiOm51bGx9LCJQYXJlbnRTdHlsZSI6bnVsbH0sIlRpdGxlU3R5bGUiOnsiJGlkIjoiNDEwIiwiRm9udFNldHRpbmdzIjp7IiRpZCI6IjQxMSIsIkZvbnRTaXplIjoxMSwiRm9udE5hbWUiOiJDYWxpYnJpIiwiSXNCb2xkIjp0cnVlLCJJc0l0YWxpYyI6ZmFsc2UsIklzVW5kZXJsaW5lZCI6ZmFsc2UsIlBhcmVudFN0eWxlIjpudWxsfSwiQXV0b1NpemUiOjAsIkZvcmVncm91bmQiOnsiJGlkIjoiNDEyIiwiQ29sb3IiOnsiJGlkIjoiNDEz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QxNCIsIlRvcCI6MCwiTGVmdCI6MCwiUmlnaHQiOjAsIkJvdHRvbSI6MH0sIlBhZGRpbmciOnsiJGlkIjoiNDE1IiwiVG9wIjowLCJMZWZ0IjowLCJSaWdodCI6MCwiQm90dG9tIjowfSwiQmFja2dyb3VuZCI6eyIkcmVmIjoiMTE3In0sIklzVmlzaWJsZSI6dHJ1ZSwiV2lkdGgiOjAuMCwiSGVpZ2h0IjowLjAsIkJvcmRlclN0eWxlIjp7IiRpZCI6IjQxNiIsIkxpbmVDb2xvciI6bnVsbCwiTGluZVdlaWdodCI6MC4wLCJMaW5lVHlwZSI6MCwiUGFyZW50U3R5bGUiOm51bGx9LCJQYXJlbnRTdHlsZSI6bnVsbH0sIkRhdGVTdHlsZSI6eyIkaWQiOiI0MTciLCJGb250U2V0dGluZ3MiOnsiJGlkIjoiNDE4IiwiRm9udFNpemUiOjEwLCJGb250TmFtZSI6IkNhbGlicmkiLCJJc0JvbGQiOmZhbHNlLCJJc0l0YWxpYyI6ZmFsc2UsIklzVW5kZXJsaW5lZCI6ZmFsc2UsIlBhcmVudFN0eWxlIjpudWxsfSwiQXV0b1NpemUiOjAsIkZvcmVncm91bmQiOnsiJGlkIjoiNDE5IiwiQ29sb3IiOnsiJGlkIjoiNDI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0MjEiLCJUb3AiOjAsIkxlZnQiOjAsIlJpZ2h0IjowLCJCb3R0b20iOjB9LCJQYWRkaW5nIjp7IiRpZCI6IjQyMiIsIlRvcCI6MCwiTGVmdCI6MCwiUmlnaHQiOjAsIkJvdHRvbSI6MH0sIkJhY2tncm91bmQiOnsiJHJlZiI6IjEyNCJ9LCJJc1Zpc2libGUiOnRydWUsIldpZHRoIjowLjAsIkhlaWdodCI6MC4wLCJCb3JkZXJTdHlsZSI6eyIkaWQiOiI0MjMiLCJMaW5lQ29sb3IiOm51bGwsIkxpbmVXZWlnaHQiOjAuMCwiTGluZVR5cGUiOjAsIlBhcmVudFN0eWxlIjpudWxsfSwiUGFyZW50U3R5bGUiOm51bGx9LCJEYXRlRm9ybWF0Ijp7IiRpZCI6IjQy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2LCJTbWFydER1cmF0aW9uQWN0aXZhdGVkIjpmYWxzZSwiRGF0ZUZvcm1hdCI6eyIkcmVmIjoiNDI0In0sIklkIjoiNjQ0YTVjNzgtYTE4Mi00Y2E1LWJhNzktM2NlNGNmYjdiMzIwIiwiSW1wb3J0SWQiOm51bGwsIlRpdGxlIjoiQWRkIHRoZSBEYXRhYmFzZSBvbiBjbGllbnTigJlzIHNlcnZlciBhbmQgaW1wbGVtZW50IHdlYiBkZXNpZ24iLCJOb3RlIjpudWxsLCJIeXBlcmxpbmsiOnsiJGlkIjoiNDI1IiwiQWRkcmVzcyI6IiIsIlN1YkFkZHJlc3MiOiIifSwiSXNDaGFuZ2VkIjpmYWxzZSwiSXNOZXciOmZhbHNlfSx7IiRpZCI6IjQyNiIsIkdyb3VwTmFtZSI6bnVsbCwiU3RhcnREYXRlIjoiMjAxOS0xMS0xMVQwMDowMDowMFoiLCJFbmREYXRlIjoiMjAyMC0wMS0yNFQyMzo1OTowMFoiLCJQZXJjZW50YWdlQ29tcGxldGUiOjAuMCwiU3R5bGUiOnsiJGlkIjoiNDI3IiwiU2hhcGUiOjAsIlNoYXBlVGhpY2tuZXNzIjoyLCJEdXJhdGlvbkZvcm1hdCI6MCwiSW5jbHVkZU5vbldvcmtpbmdEYXlzSW5EdXJhdGlvbiI6ZmFsc2UsIlBlcmNlbnRhZ2VDb21wbGV0ZVN0eWxlIjp7IiRpZCI6IjQyOCIsIkZvbnRTZXR0aW5ncyI6eyIkaWQiOiI0MjkiLCJGb250U2l6ZSI6MTAsIkZvbnROYW1lIjoiQ2FsaWJyaSIsIklzQm9sZCI6ZmFsc2UsIklzSXRhbGljIjpmYWxzZSwiSXNVbmRlcmxpbmVkIjpmYWxzZSwiUGFyZW50U3R5bGUiOm51bGx9LCJBdXRvU2l6ZSI6MCwiRm9yZWdyb3VuZCI6eyIkaWQiOiI0MzAiLCJDb2xvciI6eyIkaWQiOiI0MzE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NDMyIiwiVG9wIjowLCJMZWZ0IjowLCJSaWdodCI6MCwiQm90dG9tIjowfSwiUGFkZGluZyI6eyIkaWQiOiI0MzMiLCJUb3AiOjAsIkxlZnQiOjAsIlJpZ2h0IjowLCJCb3R0b20iOjB9LCJCYWNrZ3JvdW5kIjp7IiRyZWYiOiI4OSJ9LCJJc1Zpc2libGUiOnRydWUsIldpZHRoIjowLjAsIkhlaWdodCI6MC4wLCJCb3JkZXJTdHlsZSI6eyIkaWQiOiI0MzQiLCJMaW5lQ29sb3IiOm51bGwsIkxpbmVXZWlnaHQiOjAuMCwiTGluZVR5cGUiOjAsIlBhcmVudFN0eWxlIjpudWxsfSwiUGFyZW50U3R5bGUiOm51bGx9LCJEdXJhdGlvblN0eWxlIjp7IiRpZCI6IjQzNSIsIkZvbnRTZXR0aW5ncyI6eyIkaWQiOiI0MzYiLCJGb250U2l6ZSI6MTAsIkZvbnROYW1lIjoiQ2FsaWJyaSIsIklzQm9sZCI6ZmFsc2UsIklzSXRhbGljIjpmYWxzZSwiSXNVbmRlcmxpbmVkIjpmYWxzZSwiUGFyZW50U3R5bGUiOm51bGx9LCJBdXRvU2l6ZSI6MCwiRm9yZWdyb3VuZCI6eyIkaWQiOiI0MzciLCJDb2xvciI6eyIkcmVmIjoiOTMifX0sIk1heFdpZHRoIjoyMDAuMCwiTWF4SGVpZ2h0IjoiSW5maW5pdHkiLCJTbWFydEZvcmVncm91bmRJc0FjdGl2ZSI6ZmFsc2UsIkhvcml6b250YWxBbGlnbm1lbnQiOjAsIlZlcnRpY2FsQWxpZ25tZW50IjowLCJTbWFydEZvcmVncm91bmQiOm51bGwsIkJhY2tncm91bmRGaWxsVHlwZSI6MCwiTWFyZ2luIjp7IiRpZCI6IjQzOCIsIlRvcCI6MCwiTGVmdCI6MCwiUmlnaHQiOjAsIkJvdHRvbSI6MH0sIlBhZGRpbmciOnsiJGlkIjoiNDM5IiwiVG9wIjowLCJMZWZ0IjowLCJSaWdodCI6MCwiQm90dG9tIjowfSwiQmFja2dyb3VuZCI6eyIkcmVmIjoiOTYifSwiSXNWaXNpYmxlIjp0cnVlLCJXaWR0aCI6MC4wLCJIZWlnaHQiOjAuMCwiQm9yZGVyU3R5bGUiOnsiJGlkIjoiNDQwIiwiTGluZUNvbG9yIjpudWxsLCJMaW5lV2VpZ2h0IjowLjAsIkxpbmVUeXBlIjowLCJQYXJlbnRTdHlsZSI6bnVsbH0sIlBhcmVudFN0eWxlIjpudWxsfSwiSG9yaXpvbnRhbENvbm5lY3RvclN0eWxlIjp7IiRpZCI6IjQ0MSIsIkxpbmVDb2xvciI6eyIkcmVmIjoiOTgifSwiTGluZVdlaWdodCI6MS4wLCJMaW5lVHlwZSI6MCwiUGFyZW50U3R5bGUiOm51bGx9LCJWZXJ0aWNhbENvbm5lY3RvclN0eWxlIjp7IiRpZCI6IjQ0Mi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NDQzIiwiTWFyZ2luIjp7IiRpZCI6IjQ0NCIsIlRvcCI6MCwiTGVmdCI6NCwiUmlnaHQiOjQsIkJvdHRvbSI6MH0sIlBhZGRpbmciOnsiJGlkIjoiNDQ1IiwiVG9wIjowLCJMZWZ0IjowLCJSaWdodCI6MCwiQm90dG9tIjowfSwiQmFja2dyb3VuZCI6eyIkaWQiOiI0NDYiLCJDb2xvciI6eyIkaWQiOiI0NDciLCJBIjoyNTUsIlIiOjAsIkciOjExMiwiQiI6MTkyfX0sIklzVmlzaWJsZSI6dHJ1ZSwiV2lkdGgiOjAuMCwiSGVpZ2h0IjoyMi4wLCJCb3JkZXJTdHlsZSI6eyIkaWQiOiI0NDgiLCJMaW5lQ29sb3IiOnsiJHJlZiI6IjEwOSJ9LCJMaW5lV2VpZ2h0IjowLjAsIkxpbmVUeXBlIjowLCJQYXJlbnRTdHlsZSI6bnVsbH0sIlBhcmVudFN0eWxlIjpudWxsfSwiVGl0bGVTdHlsZSI6eyIkaWQiOiI0NDkiLCJGb250U2V0dGluZ3MiOnsiJGlkIjoiNDUwIiwiRm9udFNpemUiOjExLCJGb250TmFtZSI6IkNhbGlicmkiLCJJc0JvbGQiOnRydWUsIklzSXRhbGljIjpmYWxzZSwiSXNVbmRlcmxpbmVkIjpmYWxzZSwiUGFyZW50U3R5bGUiOm51bGx9LCJBdXRvU2l6ZSI6MCwiRm9yZWdyb3VuZCI6eyIkaWQiOiI0NTEiLCJDb2xvciI6eyIkaWQiOiI0NTIiLCJBIjoyNTUsIlIiOjAsIkciOjAsIkIiOjB9fSwiTWF4V2lkdGgiOjcyMC4wLCJNYXhIZWlnaHQiOiJJbmZpbml0eSIsIlNtYXJ0Rm9yZWdyb3VuZElzQWN0aXZlIjpmYWxzZSwiSG9yaXpvbnRhbEFsaWdubWVudCI6MiwiVmVydGljYWxBbGlnbm1lbnQiOjAsIlNtYXJ0Rm9yZWdyb3VuZCI6bnVsbCwiQmFja2dyb3VuZEZpbGxUeXBlIjowLCJNYXJnaW4iOnsiJGlkIjoiNDUzIiwiVG9wIjowLCJMZWZ0IjowLCJSaWdodCI6MCwiQm90dG9tIjowfSwiUGFkZGluZyI6eyIkaWQiOiI0NTQiLCJUb3AiOjAsIkxlZnQiOjAsIlJpZ2h0IjowLCJCb3R0b20iOjB9LCJCYWNrZ3JvdW5kIjp7IiRyZWYiOiIxMTcifSwiSXNWaXNpYmxlIjp0cnVlLCJXaWR0aCI6MC4wLCJIZWlnaHQiOjAuMCwiQm9yZGVyU3R5bGUiOnsiJGlkIjoiNDU1IiwiTGluZUNvbG9yIjpudWxsLCJMaW5lV2VpZ2h0IjowLjAsIkxpbmVUeXBlIjowLCJQYXJlbnRTdHlsZSI6bnVsbH0sIlBhcmVudFN0eWxlIjpudWxsfSwiRGF0ZVN0eWxlIjp7IiRpZCI6IjQ1NiIsIkZvbnRTZXR0aW5ncyI6eyIkaWQiOiI0NTciLCJGb250U2l6ZSI6MTAsIkZvbnROYW1lIjoiQ2FsaWJyaSIsIklzQm9sZCI6ZmFsc2UsIklzSXRhbGljIjpmYWxzZSwiSXNVbmRlcmxpbmVkIjpmYWxzZSwiUGFyZW50U3R5bGUiOm51bGx9LCJBdXRvU2l6ZSI6MCwiRm9yZWdyb3VuZCI6eyIkaWQiOiI0NTgiLCJDb2xvciI6eyIkaWQiOiI0NT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2MCIsIlRvcCI6MCwiTGVmdCI6MCwiUmlnaHQiOjAsIkJvdHRvbSI6MH0sIlBhZGRpbmciOnsiJGlkIjoiNDYxIiwiVG9wIjowLCJMZWZ0IjowLCJSaWdodCI6MCwiQm90dG9tIjowfSwiQmFja2dyb3VuZCI6eyIkcmVmIjoiMTI0In0sIklzVmlzaWJsZSI6dHJ1ZSwiV2lkdGgiOjAuMCwiSGVpZ2h0IjowLjAsIkJvcmRlclN0eWxlIjp7IiRpZCI6IjQ2MiIsIkxpbmVDb2xvciI6bnVsbCwiTGluZVdlaWdodCI6MC4wLCJMaW5lVHlwZSI6MCwiUGFyZW50U3R5bGUiOm51bGx9LCJQYXJlbnRTdHlsZSI6bnVsbH0sIkRhdGVGb3JtYXQiOnsiJGlkIjoiNDY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csIlNtYXJ0RHVyYXRpb25BY3RpdmF0ZWQiOmZhbHNlLCJEYXRlRm9ybWF0Ijp7IiRyZWYiOiI0NjMifSwiSWQiOiJlOWZlZDBmOS0yYTMwLTQ3MTgtODNkNy1lYjFmN2I5NGYyYzgiLCJJbXBvcnRJZCI6bnVsbCwiVGl0bGUiOiJGaW5kIGFuZCBleHBsYWluIG5vbi1jYW5vbmljYWwgcGF0aHdheXMiLCJOb3RlIjpudWxsLCJIeXBlcmxpbmsiOnsiJGlkIjoiNDY0IiwiQWRkcmVzcyI6IiIsIlN1YkFkZHJlc3MiOiIifSwiSXNDaGFuZ2VkIjpmYWxzZSwiSXNOZXciOmZhbHNlfSx7IiRpZCI6IjQ2NSIsIkdyb3VwTmFtZSI6bnVsbCwiU3RhcnREYXRlIjoiMjAxOS0xMi0wOVQwMDowMDowMFoiLCJFbmREYXRlIjoiMjAyMC0wMi0xNFQyMzo1OTowMFoiLCJQZXJjZW50YWdlQ29tcGxldGUiOjAuMCwiU3R5bGUiOnsiJGlkIjoiNDY2IiwiU2hhcGUiOjAsIlNoYXBlVGhpY2tuZXNzIjoyLCJEdXJhdGlvbkZvcm1hdCI6MCwiSW5jbHVkZU5vbldvcmtpbmdEYXlzSW5EdXJhdGlvbiI6ZmFsc2UsIlBlcmNlbnRhZ2VDb21wbGV0ZVN0eWxlIjp7IiRpZCI6IjQ2NyIsIkZvbnRTZXR0aW5ncyI6eyIkaWQiOiI0Njg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SwiVmVydGljYWxBbGlnbm1lbnQiOjAsIlNtYXJ0Rm9yZWdyb3VuZCI6bnVsbCwiQmFja2dyb3VuZEZpbGxUeXBlIjowLCJNYXJnaW4iOnsiJHJlZiI6Ijg3In0sIlBhZGRpbmciOnsiJHJlZiI6Ijg4In0sIkJhY2tncm91bmQiOnsiJHJlZiI6Ijg5In0sIklzVmlzaWJsZSI6dHJ1ZSwiV2lkdGgiOjAuMCwiSGVpZ2h0IjowLjAsIkJvcmRlclN0eWxlIjp7IiRpZCI6IjQ2OSIsIkxpbmVDb2xvciI6bnVsbCwiTGluZVdlaWdodCI6MC4wLCJMaW5lVHlwZSI6MCwiUGFyZW50U3R5bGUiOm51bGx9LCJQYXJlbnRTdHlsZSI6bnVsbH0sIkR1cmF0aW9uU3R5bGUiOnsiJGlkIjoiNDcwIiwiRm9udFNldHRpbmdzIjp7IiRpZCI6IjQ3M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cyIiwiTGluZUNvbG9yIjpudWxsLCJMaW5lV2VpZ2h0IjowLjAsIkxpbmVUeXBlIjowLCJQYXJlbnRTdHlsZSI6bnVsbH0sIlBhcmVudFN0eWxlIjpudWxsfSwiSG9yaXpvbnRhbENvbm5lY3RvclN0eWxlIjp7IiRpZCI6IjQ3MyIsIkxpbmVDb2xvciI6eyIkcmVmIjoiOTgifSwiTGluZVdlaWdodCI6MS4wLCJMaW5lVHlwZSI6MCwiUGFyZW50U3R5bGUiOm51bGx9LCJWZXJ0aWNhbENvbm5lY3RvclN0eWxlIjp7IiRpZCI6IjQ3NCIsIkxpbmVDb2xvciI6eyIkcmVmIjoiMTAxIn0sIkxpbmVXZWlnaHQiOjA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NDc1IiwiTWFyZ2luIjp7IiRyZWYiOiIxMDQifSwiUGFkZGluZyI6eyIkcmVmIjoiMTA1In0sIkJhY2tncm91bmQiOnsiJGlkIjoiNDc2IiwiQ29sb3IiOnsiJGlkIjoiNDc3IiwiQSI6MjU1LCJSIjowLCJHIjoxMTIsIkIiOjE5Mn19LCJJc1Zpc2libGUiOnRydWUsIldpZHRoIjowLjAsIkhlaWdodCI6MjIuMCwiQm9yZGVyU3R5bGUiOnsiJGlkIjoiNDc4IiwiTGluZUNvbG9yIjp7IiRyZWYiOiIxMDkifSwiTGluZVdlaWdodCI6MC4wLCJMaW5lVHlwZSI6MCwiUGFyZW50U3R5bGUiOm51bGx9LCJQYXJlbnRTdHlsZSI6bnVsbH0sIlRpdGxlU3R5bGUiOnsiJGlkIjoiNDc5IiwiRm9udFNldHRpbmdzIjp7IiRpZCI6IjQ4MCIsIkZvbnRTaXplIjoxMSwiRm9udE5hbWUiOiJDYWxpYnJpIiwiSXNCb2xkIjp0cnVlLCJJc0l0YWxpYyI6ZmFsc2UsIklzVW5kZXJsaW5lZCI6ZmFsc2UsIlBhcmVudFN0eWxlIjpudWxsfSwiQXV0b1NpemUiOjAsIkZvcmVncm91bmQiOnsiJGlkIjoiNDgxIiwiQ29sb3IiOnsiJGlkIjoiNDgy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0ODMiLCJMaW5lQ29sb3IiOm51bGwsIkxpbmVXZWlnaHQiOjAuMCwiTGluZVR5cGUiOjAsIlBhcmVudFN0eWxlIjpudWxsfSwiUGFyZW50U3R5bGUiOm51bGx9LCJEYXRlU3R5bGUiOnsiJGlkIjoiNDg0IiwiRm9udFNldHRpbmdzIjp7IiRpZCI6IjQ4NSIsIkZvbnRTaXplIjoxMCwiRm9udE5hbWUiOiJDYWxpYnJpIiwiSXNCb2xkIjpmYWxzZSwiSXNJdGFsaWMiOmZhbHNlLCJJc1VuZGVybGluZWQiOmZhbHNlLCJQYXJlbnRTdHlsZSI6bnVsbH0sIkF1dG9TaXplIjowLCJGb3JlZ3JvdW5kIjp7IiRpZCI6IjQ4NiIsIkNvbG9yIjp7IiRpZCI6IjQ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4OCIsIkxpbmVDb2xvciI6bnVsbCwiTGluZVdlaWdodCI6MC4wLCJMaW5lVHlwZSI6MCwiUGFyZW50U3R5bGUiOm51bGx9LCJQYXJlbnRTdHlsZSI6bnVsbH0sIkRhdGVGb3JtYXQiOnsiJHJlZiI6IjEyNSJ9LCJJc1Zpc2libGUiOnRydWUsIlBhcmVudFN0eWxlIjpudWxsfSwiSW5kZXgiOjgsIlNtYXJ0RHVyYXRpb25BY3RpdmF0ZWQiOmZhbHNlLCJEYXRlRm9ybWF0Ijp7IiRyZWYiOiIxMjUifSwiSWQiOiIyZDc3YjE4ZC03ZmU4LTRiY2QtYTc3ZC1mN2RlOWNhNzcxYTUiLCJJbXBvcnRJZCI6bnVsbCwiVGl0bGUiOiJEZXZlbG9wIGV4ZSBmb3IgV2luZG93cyBhbmQgTWFjIiwiTm90ZSI6bnVsbCwiSHlwZXJsaW5rIjp7IiRpZCI6IjQ4OSIsIkFkZHJlc3MiOiIiLCJTdWJBZGRyZXNzIjoiIn0sIklzQ2hhbmdlZCI6ZmFsc2UsIklzTmV3IjpmYWxzZX0seyIkaWQiOiI0OTAiLCJHcm91cE5hbWUiOm51bGwsIlN0YXJ0RGF0ZSI6IjIwMjAtMDItMThUMDA6MDA6MDBaIiwiRW5kRGF0ZSI6IjIwMjAtMDItMThUMjM6NTk6MDBaIiwiUGVyY2VudGFnZUNvbXBsZXRlIjowLjAsIlN0eWxlIjp7IiRpZCI6IjQ5MSIsIlNoYXBlIjowLCJTaGFwZVRoaWNrbmVzcyI6MiwiRHVyYXRpb25Gb3JtYXQiOjAsIkluY2x1ZGVOb25Xb3JraW5nRGF5c0luRHVyYXRpb24iOmZhbHNlLCJQZXJjZW50YWdlQ29tcGxldGVTdHlsZSI6eyIkaWQiOiI0OTIiLCJGb250U2V0dGluZ3MiOnsiJGlkIjoiNDkz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0OTQiLCJMaW5lQ29sb3IiOm51bGwsIkxpbmVXZWlnaHQiOjAuMCwiTGluZVR5cGUiOjAsIlBhcmVudFN0eWxlIjpudWxsfSwiUGFyZW50U3R5bGUiOm51bGx9LCJEdXJhdGlvblN0eWxlIjp7IiRpZCI6IjQ5NSIsIkZvbnRTZXR0aW5ncyI6eyIkaWQiOiI0OTY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Q5NyIsIkxpbmVDb2xvciI6bnVsbCwiTGluZVdlaWdodCI6MC4wLCJMaW5lVHlwZSI6MCwiUGFyZW50U3R5bGUiOm51bGx9LCJQYXJlbnRTdHlsZSI6bnVsbH0sIkhvcml6b250YWxDb25uZWN0b3JTdHlsZSI6eyIkaWQiOiI0OTgiLCJMaW5lQ29sb3IiOnsiJHJlZiI6Ijk4In0sIkxpbmVXZWlnaHQiOjEuMCwiTGluZVR5cGUiOjAsIlBhcmVudFN0eWxlIjpudWxsfSwiVmVydGljYWxDb25uZWN0b3JTdHlsZSI6eyIkaWQiOiI0OTk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UwMCIsIk1hcmdpbiI6eyIkcmVmIjoiMTA0In0sIlBhZGRpbmciOnsiJHJlZiI6IjEwNSJ9LCJCYWNrZ3JvdW5kIjp7IiRpZCI6IjUwMSIsIkNvbG9yIjp7IiRpZCI6IjUwMiIsIkEiOjI1NSwiUiI6NjgsIkciOjg0LCJCIjoxMDZ9fSwiSXNWaXNpYmxlIjp0cnVlLCJXaWR0aCI6MC4wLCJIZWlnaHQiOjIyLjAsIkJvcmRlclN0eWxlIjp7IiRpZCI6IjUwMyIsIkxpbmVDb2xvciI6eyIkcmVmIjoiMTA5In0sIkxpbmVXZWlnaHQiOjAuMCwiTGluZVR5cGUiOjAsIlBhcmVudFN0eWxlIjpudWxsfSwiUGFyZW50U3R5bGUiOm51bGx9LCJUaXRsZVN0eWxlIjp7IiRpZCI6IjUwNCIsIkZvbnRTZXR0aW5ncyI6eyIkaWQiOiI1MDUiLCJGb250U2l6ZSI6MTEsIkZvbnROYW1lIjoiQ2FsaWJyaSIsIklzQm9sZCI6dHJ1ZSwiSXNJdGFsaWMiOmZhbHNlLCJJc1VuZGVybGluZWQiOmZhbHNlLCJQYXJlbnRTdHlsZSI6bnVsbH0sIkF1dG9TaXplIjowLCJGb3JlZ3JvdW5kIjp7IiRpZCI6IjUwNiIsIkNvbG9yIjp7IiRpZCI6IjUwNy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AsIkZvbnROYW1lIjoiQ2FsaWJyaSIsIklzQm9sZCI6ZmFsc2UsIklzSXRhbGljIjpmYWxzZSwiSXNVbmRlcmxpbmVkIjpmYWxzZSwiUGFyZW50U3R5bGUiOm51bGx9LCJBdXRvU2l6ZSI6MCwiRm9yZWdyb3VuZCI6eyIkaWQiOiI1MTEiLCJDb2xvciI6eyIkaWQiOiI1MT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1MTMiLCJMaW5lQ29sb3IiOm51bGwsIkxpbmVXZWlnaHQiOjAuMCwiTGluZVR5cGUiOjAsIlBhcmVudFN0eWxlIjpudWxsfSwiUGFyZW50U3R5bGUiOm51bGx9LCJEYXRlRm9ybWF0Ijp7IiRyZWYiOiIxMjUifSwiSXNWaXNpYmxlIjp0cnVlLCJQYXJlbnRTdHlsZSI6bnVsbH0sIkluZGV4Ijo5LCJTbWFydER1cmF0aW9uQWN0aXZhdGVkIjpmYWxzZSwiRGF0ZUZvcm1hdCI6eyIkcmVmIjoiMTI1In0sIklkIjoiN2Y4MmI5N2ItODIwNy00MjQwLTg3MzQtNWIyNGIyMDBjNGJlIiwiSW1wb3J0SWQiOm51bGwsIlRpdGxlIjoiTWVldCB3aXRoIGNsaWVudC9FbmQgb2YgUHJvamVjdCIsIk5vdGUiOm51bGwsIkh5cGVybGluayI6eyIkaWQiOiI1MTQiLCJBZGRyZXNzIjoiIiwiU3ViQWRkcmVzcyI6IiJ9LCJJc0NoYW5nZWQiOmZhbHNlLCJJc05ldyI6ZmFsc2V9XSwiU3dpbWxhbmVzIjpbXSwiTXNQcm9qZWN0SXRlbXNUcmVlIjp7IiRpZCI6IjUxNSIsIlJvb3QiOnsiSW1wb3J0SWQiOm51bGwsIklzSW1wb3J0ZWQiOmZhbHNlLCJDaGlsZHJlbiI6W119fSwiTWV0YWRhdGEiOnsiJGlkIjoiNTE2IiwiUmVjZW50Q29sb3JzQ29sbGVjdGlvbiI6IltcIiNGRjVCOUJENVwiLFwiI0ZGRUExNjFFXCIsXCIjRkZFRDdEMzFcIixcIiNGRjcwQUQ0N1wiXSJ9LCJTZXR0aW5ncyI6eyIkaWQiOiI1MTciLCJJbXBhT3B0aW9ucyI6eyIkaWQiOiI1MT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1MTkiLCJVc2VUaW1lIjpmYWxzZSwiV29ya0RheVN0YXJ0IjoiMDA6MDA6MDAiLCJXb3JrRGF5RW5kIjoiMjM6NTk6MDAifSwiTGFzdFVzZWRUZW1wbGF0ZUlkIjoiOTVmYmYwZjctY2E2Yy00YmI5LWFlNzgtMWFhZjJjYTk2MGViIn0="/>
  <p:tag name="__MASTER" val="__part_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735</Words>
  <Application>Microsoft Office PowerPoint</Application>
  <PresentationFormat>Widescreen</PresentationFormat>
  <Paragraphs>292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yohan lefol</cp:lastModifiedBy>
  <cp:revision>164</cp:revision>
  <dcterms:created xsi:type="dcterms:W3CDTF">2019-11-20T07:40:40Z</dcterms:created>
  <dcterms:modified xsi:type="dcterms:W3CDTF">2020-02-12T08:38:04Z</dcterms:modified>
</cp:coreProperties>
</file>