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14"/>
  </p:notesMasterIdLst>
  <p:handoutMasterIdLst>
    <p:handoutMasterId r:id="rId15"/>
  </p:handoutMasterIdLst>
  <p:sldIdLst>
    <p:sldId id="288" r:id="rId2"/>
    <p:sldId id="270" r:id="rId3"/>
    <p:sldId id="290" r:id="rId4"/>
    <p:sldId id="291" r:id="rId5"/>
    <p:sldId id="292" r:id="rId6"/>
    <p:sldId id="289" r:id="rId7"/>
    <p:sldId id="293" r:id="rId8"/>
    <p:sldId id="273" r:id="rId9"/>
    <p:sldId id="278" r:id="rId10"/>
    <p:sldId id="294" r:id="rId11"/>
    <p:sldId id="296" r:id="rId12"/>
    <p:sldId id="295" r:id="rId1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98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8" autoAdjust="0"/>
    <p:restoredTop sz="85270" autoAdjust="0"/>
  </p:normalViewPr>
  <p:slideViewPr>
    <p:cSldViewPr snapToGrid="0">
      <p:cViewPr varScale="1">
        <p:scale>
          <a:sx n="97" d="100"/>
          <a:sy n="97" d="100"/>
        </p:scale>
        <p:origin x="84" y="72"/>
      </p:cViewPr>
      <p:guideLst/>
    </p:cSldViewPr>
  </p:slideViewPr>
  <p:notesTextViewPr>
    <p:cViewPr>
      <p:scale>
        <a:sx n="1" d="1"/>
        <a:sy n="1" d="1"/>
      </p:scale>
      <p:origin x="0" y="0"/>
    </p:cViewPr>
  </p:notesTextViewPr>
  <p:notesViewPr>
    <p:cSldViewPr snapToGrid="0">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 Id="rId4" Type="http://schemas.openxmlformats.org/officeDocument/2006/relationships/image" Target="../media/image19.png"/></Relationships>
</file>

<file path=ppt/diagrams/_rels/drawing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 Id="rId4" Type="http://schemas.openxmlformats.org/officeDocument/2006/relationships/image" Target="../media/image19.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293B1C-4CF8-4FF0-BBC7-4942ED2D7F88}" type="doc">
      <dgm:prSet loTypeId="urn:microsoft.com/office/officeart/2005/8/layout/cycle4" loCatId="cycle" qsTypeId="urn:microsoft.com/office/officeart/2005/8/quickstyle/3d1" qsCatId="3D" csTypeId="urn:microsoft.com/office/officeart/2005/8/colors/colorful1" csCatId="colorful" phldr="1"/>
      <dgm:spPr/>
      <dgm:t>
        <a:bodyPr/>
        <a:lstStyle/>
        <a:p>
          <a:endParaRPr lang="fr-FR"/>
        </a:p>
      </dgm:t>
    </dgm:pt>
    <dgm:pt modelId="{8FEE133A-1A79-4187-9AFD-4F06B42A70BC}">
      <dgm:prSet phldrT="[Text]"/>
      <dgm:spPr/>
      <dgm:t>
        <a:bodyPr/>
        <a:lstStyle/>
        <a:p>
          <a:r>
            <a:rPr lang="fr-FR" dirty="0"/>
            <a:t>S</a:t>
          </a:r>
        </a:p>
      </dgm:t>
    </dgm:pt>
    <dgm:pt modelId="{7D947A46-F0B2-4D95-921D-7768A2A81535}" type="parTrans" cxnId="{F3DC86B6-474F-4BE6-A324-3FE9F9B8844A}">
      <dgm:prSet/>
      <dgm:spPr/>
      <dgm:t>
        <a:bodyPr/>
        <a:lstStyle/>
        <a:p>
          <a:endParaRPr lang="fr-FR"/>
        </a:p>
      </dgm:t>
    </dgm:pt>
    <dgm:pt modelId="{A16446F1-3DF9-49B1-92C9-2E546FABE218}" type="sibTrans" cxnId="{F3DC86B6-474F-4BE6-A324-3FE9F9B8844A}">
      <dgm:prSet/>
      <dgm:spPr/>
      <dgm:t>
        <a:bodyPr/>
        <a:lstStyle/>
        <a:p>
          <a:endParaRPr lang="fr-FR"/>
        </a:p>
      </dgm:t>
    </dgm:pt>
    <dgm:pt modelId="{35F1F2D2-FC47-4990-98DB-731AFE036343}">
      <dgm:prSet phldrT="[Text]"/>
      <dgm:spPr/>
      <dgm:t>
        <a:bodyPr/>
        <a:lstStyle/>
        <a:p>
          <a:r>
            <a:rPr lang="fr-FR" dirty="0"/>
            <a:t>Diverse </a:t>
          </a:r>
          <a:r>
            <a:rPr lang="fr-FR" dirty="0" err="1"/>
            <a:t>skill</a:t>
          </a:r>
          <a:r>
            <a:rPr lang="fr-FR" dirty="0"/>
            <a:t> set</a:t>
          </a:r>
        </a:p>
      </dgm:t>
    </dgm:pt>
    <dgm:pt modelId="{D8C3661F-62F4-45E8-BB01-35BAAF924AEB}" type="parTrans" cxnId="{5F7AD9D5-E7E6-4F46-A4C5-3A0CE6F62C8E}">
      <dgm:prSet/>
      <dgm:spPr/>
      <dgm:t>
        <a:bodyPr/>
        <a:lstStyle/>
        <a:p>
          <a:endParaRPr lang="fr-FR"/>
        </a:p>
      </dgm:t>
    </dgm:pt>
    <dgm:pt modelId="{4EFE689A-014D-4F95-82DA-3254DF013F6C}" type="sibTrans" cxnId="{5F7AD9D5-E7E6-4F46-A4C5-3A0CE6F62C8E}">
      <dgm:prSet/>
      <dgm:spPr/>
      <dgm:t>
        <a:bodyPr/>
        <a:lstStyle/>
        <a:p>
          <a:endParaRPr lang="fr-FR"/>
        </a:p>
      </dgm:t>
    </dgm:pt>
    <dgm:pt modelId="{DCE41F30-8A4B-4090-95D5-6CBD1CFA1EEC}">
      <dgm:prSet phldrT="[Text]"/>
      <dgm:spPr/>
      <dgm:t>
        <a:bodyPr/>
        <a:lstStyle/>
        <a:p>
          <a:r>
            <a:rPr lang="fr-FR" dirty="0"/>
            <a:t>W</a:t>
          </a:r>
        </a:p>
      </dgm:t>
    </dgm:pt>
    <dgm:pt modelId="{480265E7-8542-40B5-95A1-EC04B55B8C68}" type="parTrans" cxnId="{856CCC98-4D42-4940-9913-BB20C5217489}">
      <dgm:prSet/>
      <dgm:spPr/>
      <dgm:t>
        <a:bodyPr/>
        <a:lstStyle/>
        <a:p>
          <a:endParaRPr lang="fr-FR"/>
        </a:p>
      </dgm:t>
    </dgm:pt>
    <dgm:pt modelId="{005E5E72-5BE1-4DC4-AD1C-48C242521B93}" type="sibTrans" cxnId="{856CCC98-4D42-4940-9913-BB20C5217489}">
      <dgm:prSet/>
      <dgm:spPr/>
      <dgm:t>
        <a:bodyPr/>
        <a:lstStyle/>
        <a:p>
          <a:endParaRPr lang="fr-FR"/>
        </a:p>
      </dgm:t>
    </dgm:pt>
    <dgm:pt modelId="{1981BF8C-ABB4-462F-BD54-45D3229B3478}">
      <dgm:prSet phldrT="[Text]"/>
      <dgm:spPr/>
      <dgm:t>
        <a:bodyPr/>
        <a:lstStyle/>
        <a:p>
          <a:r>
            <a:rPr lang="fr-FR" dirty="0"/>
            <a:t>Short deadlines</a:t>
          </a:r>
        </a:p>
      </dgm:t>
    </dgm:pt>
    <dgm:pt modelId="{420AF548-7339-428B-B062-F64CBEBA21A3}" type="parTrans" cxnId="{2F545677-CE33-4761-99ED-0F7D3431F1B7}">
      <dgm:prSet/>
      <dgm:spPr/>
      <dgm:t>
        <a:bodyPr/>
        <a:lstStyle/>
        <a:p>
          <a:endParaRPr lang="fr-FR"/>
        </a:p>
      </dgm:t>
    </dgm:pt>
    <dgm:pt modelId="{314ADFC2-8DB9-4517-A22A-D1F9C188BEE4}" type="sibTrans" cxnId="{2F545677-CE33-4761-99ED-0F7D3431F1B7}">
      <dgm:prSet/>
      <dgm:spPr/>
      <dgm:t>
        <a:bodyPr/>
        <a:lstStyle/>
        <a:p>
          <a:endParaRPr lang="fr-FR"/>
        </a:p>
      </dgm:t>
    </dgm:pt>
    <dgm:pt modelId="{0916D3E2-7950-4B1E-A80A-B1A0DFE4D7BE}">
      <dgm:prSet phldrT="[Text]"/>
      <dgm:spPr/>
      <dgm:t>
        <a:bodyPr/>
        <a:lstStyle/>
        <a:p>
          <a:r>
            <a:rPr lang="fr-FR" dirty="0"/>
            <a:t>T</a:t>
          </a:r>
        </a:p>
      </dgm:t>
    </dgm:pt>
    <dgm:pt modelId="{78ED7DF1-7D14-4D64-A8E3-CBD6C30B03FB}" type="parTrans" cxnId="{A9B36F8A-C74B-47A9-B539-806F6BB77A1A}">
      <dgm:prSet/>
      <dgm:spPr/>
      <dgm:t>
        <a:bodyPr/>
        <a:lstStyle/>
        <a:p>
          <a:endParaRPr lang="fr-FR"/>
        </a:p>
      </dgm:t>
    </dgm:pt>
    <dgm:pt modelId="{402F8436-663D-4DB8-A22F-0A8F501EB425}" type="sibTrans" cxnId="{A9B36F8A-C74B-47A9-B539-806F6BB77A1A}">
      <dgm:prSet/>
      <dgm:spPr/>
      <dgm:t>
        <a:bodyPr/>
        <a:lstStyle/>
        <a:p>
          <a:endParaRPr lang="fr-FR"/>
        </a:p>
      </dgm:t>
    </dgm:pt>
    <dgm:pt modelId="{9B35DA45-8824-4EE3-89F0-3F4E07F980E3}">
      <dgm:prSet phldrT="[Text]"/>
      <dgm:spPr/>
      <dgm:t>
        <a:bodyPr/>
        <a:lstStyle/>
        <a:p>
          <a:r>
            <a:rPr lang="en-CA" noProof="0" dirty="0" smtClean="0"/>
            <a:t>Risk</a:t>
          </a:r>
          <a:r>
            <a:rPr lang="fr-FR" dirty="0" smtClean="0"/>
            <a:t> </a:t>
          </a:r>
          <a:r>
            <a:rPr lang="fr-FR" dirty="0"/>
            <a:t>of high </a:t>
          </a:r>
          <a:r>
            <a:rPr lang="fr-FR" dirty="0" err="1"/>
            <a:t>demand</a:t>
          </a:r>
          <a:r>
            <a:rPr lang="fr-FR" dirty="0"/>
            <a:t> (server)</a:t>
          </a:r>
        </a:p>
      </dgm:t>
    </dgm:pt>
    <dgm:pt modelId="{F26E0BCB-616E-4F5C-9212-B89461307743}" type="parTrans" cxnId="{08978BA1-AE5A-4DFF-A0C3-92D4A0078A98}">
      <dgm:prSet/>
      <dgm:spPr/>
      <dgm:t>
        <a:bodyPr/>
        <a:lstStyle/>
        <a:p>
          <a:endParaRPr lang="fr-FR"/>
        </a:p>
      </dgm:t>
    </dgm:pt>
    <dgm:pt modelId="{6FFF208B-A136-4388-9736-DE2BA4AFD5AF}" type="sibTrans" cxnId="{08978BA1-AE5A-4DFF-A0C3-92D4A0078A98}">
      <dgm:prSet/>
      <dgm:spPr/>
      <dgm:t>
        <a:bodyPr/>
        <a:lstStyle/>
        <a:p>
          <a:endParaRPr lang="fr-FR"/>
        </a:p>
      </dgm:t>
    </dgm:pt>
    <dgm:pt modelId="{8BEA78FF-204F-4428-9092-659961DC247C}">
      <dgm:prSet phldrT="[Text]"/>
      <dgm:spPr/>
      <dgm:t>
        <a:bodyPr/>
        <a:lstStyle/>
        <a:p>
          <a:r>
            <a:rPr lang="fr-FR" dirty="0"/>
            <a:t>O</a:t>
          </a:r>
        </a:p>
      </dgm:t>
    </dgm:pt>
    <dgm:pt modelId="{41090789-956B-42C9-B909-44B2D62666F5}" type="parTrans" cxnId="{A5D3F3DB-629E-46CD-AA76-C52C0C251A66}">
      <dgm:prSet/>
      <dgm:spPr/>
      <dgm:t>
        <a:bodyPr/>
        <a:lstStyle/>
        <a:p>
          <a:endParaRPr lang="fr-FR"/>
        </a:p>
      </dgm:t>
    </dgm:pt>
    <dgm:pt modelId="{F0DB2DD3-51DB-4551-8E87-8440876EF808}" type="sibTrans" cxnId="{A5D3F3DB-629E-46CD-AA76-C52C0C251A66}">
      <dgm:prSet/>
      <dgm:spPr/>
      <dgm:t>
        <a:bodyPr/>
        <a:lstStyle/>
        <a:p>
          <a:endParaRPr lang="fr-FR"/>
        </a:p>
      </dgm:t>
    </dgm:pt>
    <dgm:pt modelId="{49454F30-2B75-445A-845F-7473D893477D}">
      <dgm:prSet phldrT="[Text]"/>
      <dgm:spPr/>
      <dgm:t>
        <a:bodyPr/>
        <a:lstStyle/>
        <a:p>
          <a:r>
            <a:rPr lang="fr-FR" dirty="0"/>
            <a:t>No </a:t>
          </a:r>
          <a:r>
            <a:rPr lang="fr-FR" dirty="0" err="1"/>
            <a:t>competition</a:t>
          </a:r>
          <a:endParaRPr lang="fr-FR" dirty="0"/>
        </a:p>
      </dgm:t>
    </dgm:pt>
    <dgm:pt modelId="{347F498C-146E-4A53-8576-856FB00E3649}" type="parTrans" cxnId="{6484E426-69AA-42DF-977B-A67A73203BD9}">
      <dgm:prSet/>
      <dgm:spPr/>
      <dgm:t>
        <a:bodyPr/>
        <a:lstStyle/>
        <a:p>
          <a:endParaRPr lang="fr-FR"/>
        </a:p>
      </dgm:t>
    </dgm:pt>
    <dgm:pt modelId="{FAF60BDA-D885-4200-9740-D21B994BE362}" type="sibTrans" cxnId="{6484E426-69AA-42DF-977B-A67A73203BD9}">
      <dgm:prSet/>
      <dgm:spPr/>
      <dgm:t>
        <a:bodyPr/>
        <a:lstStyle/>
        <a:p>
          <a:endParaRPr lang="fr-FR"/>
        </a:p>
      </dgm:t>
    </dgm:pt>
    <dgm:pt modelId="{21C7A246-DDB5-40DD-9118-CC4963BF878A}">
      <dgm:prSet phldrT="[Text]"/>
      <dgm:spPr/>
      <dgm:t>
        <a:bodyPr/>
        <a:lstStyle/>
        <a:p>
          <a:r>
            <a:rPr lang="fr-FR" dirty="0"/>
            <a:t>Access to expert </a:t>
          </a:r>
          <a:r>
            <a:rPr lang="fr-FR" dirty="0" err="1"/>
            <a:t>advise</a:t>
          </a:r>
          <a:endParaRPr lang="fr-FR" dirty="0"/>
        </a:p>
      </dgm:t>
    </dgm:pt>
    <dgm:pt modelId="{CD9E23AD-A863-49AB-83BE-431D89C28AF8}" type="parTrans" cxnId="{5E45B507-1330-428C-A195-37581AAE5A63}">
      <dgm:prSet/>
      <dgm:spPr/>
      <dgm:t>
        <a:bodyPr/>
        <a:lstStyle/>
        <a:p>
          <a:endParaRPr lang="fr-FR"/>
        </a:p>
      </dgm:t>
    </dgm:pt>
    <dgm:pt modelId="{9EFEBC15-1E66-4CAC-95AE-73B08C514600}" type="sibTrans" cxnId="{5E45B507-1330-428C-A195-37581AAE5A63}">
      <dgm:prSet/>
      <dgm:spPr/>
      <dgm:t>
        <a:bodyPr/>
        <a:lstStyle/>
        <a:p>
          <a:endParaRPr lang="fr-FR"/>
        </a:p>
      </dgm:t>
    </dgm:pt>
    <dgm:pt modelId="{850DD825-7D08-4BBC-94B9-7E217910F9A2}">
      <dgm:prSet phldrT="[Text]"/>
      <dgm:spPr/>
      <dgm:t>
        <a:bodyPr/>
        <a:lstStyle/>
        <a:p>
          <a:r>
            <a:rPr lang="fr-FR" dirty="0"/>
            <a:t>High utility</a:t>
          </a:r>
        </a:p>
      </dgm:t>
    </dgm:pt>
    <dgm:pt modelId="{D847AE72-61FF-43C4-BFB0-3E6EC0A79B26}" type="parTrans" cxnId="{5DC2DB55-F097-4294-8B9E-72B598743DA3}">
      <dgm:prSet/>
      <dgm:spPr/>
      <dgm:t>
        <a:bodyPr/>
        <a:lstStyle/>
        <a:p>
          <a:endParaRPr lang="fr-FR"/>
        </a:p>
      </dgm:t>
    </dgm:pt>
    <dgm:pt modelId="{DD66B6EB-9ADC-44F2-A7C2-DA4869ECDFFE}" type="sibTrans" cxnId="{5DC2DB55-F097-4294-8B9E-72B598743DA3}">
      <dgm:prSet/>
      <dgm:spPr/>
      <dgm:t>
        <a:bodyPr/>
        <a:lstStyle/>
        <a:p>
          <a:endParaRPr lang="fr-FR"/>
        </a:p>
      </dgm:t>
    </dgm:pt>
    <dgm:pt modelId="{62885FA7-E7FB-4933-9935-6A8AA90289B4}">
      <dgm:prSet phldrT="[Text]"/>
      <dgm:spPr/>
      <dgm:t>
        <a:bodyPr/>
        <a:lstStyle/>
        <a:p>
          <a:r>
            <a:rPr lang="fr-FR" dirty="0"/>
            <a:t>Open source </a:t>
          </a:r>
          <a:r>
            <a:rPr lang="fr-FR" dirty="0" smtClean="0"/>
            <a:t>packages (no budget </a:t>
          </a:r>
          <a:r>
            <a:rPr lang="fr-FR" dirty="0" err="1" smtClean="0"/>
            <a:t>needed</a:t>
          </a:r>
          <a:r>
            <a:rPr lang="fr-FR" dirty="0" smtClean="0"/>
            <a:t>)</a:t>
          </a:r>
          <a:endParaRPr lang="fr-FR" dirty="0"/>
        </a:p>
      </dgm:t>
    </dgm:pt>
    <dgm:pt modelId="{9870B421-E3D6-4556-A843-2F0EDB4F207B}" type="parTrans" cxnId="{58755D72-6A8A-4181-8EB5-41F1412B480B}">
      <dgm:prSet/>
      <dgm:spPr/>
      <dgm:t>
        <a:bodyPr/>
        <a:lstStyle/>
        <a:p>
          <a:endParaRPr lang="fr-FR"/>
        </a:p>
      </dgm:t>
    </dgm:pt>
    <dgm:pt modelId="{EB0831C9-645B-4C0B-8FAE-4F47D0F4E0C7}" type="sibTrans" cxnId="{58755D72-6A8A-4181-8EB5-41F1412B480B}">
      <dgm:prSet/>
      <dgm:spPr/>
      <dgm:t>
        <a:bodyPr/>
        <a:lstStyle/>
        <a:p>
          <a:endParaRPr lang="fr-FR"/>
        </a:p>
      </dgm:t>
    </dgm:pt>
    <dgm:pt modelId="{7F397B27-ED42-4C0B-84EB-F42483A443DB}">
      <dgm:prSet phldrT="[Text]"/>
      <dgm:spPr/>
      <dgm:t>
        <a:bodyPr/>
        <a:lstStyle/>
        <a:p>
          <a:r>
            <a:rPr lang="fr-FR" dirty="0" err="1" smtClean="0"/>
            <a:t>Portability</a:t>
          </a:r>
          <a:r>
            <a:rPr lang="fr-FR" dirty="0" smtClean="0"/>
            <a:t> to Mac</a:t>
          </a:r>
          <a:endParaRPr lang="fr-FR" dirty="0"/>
        </a:p>
      </dgm:t>
    </dgm:pt>
    <dgm:pt modelId="{DD81B84C-4525-4615-9233-87E402AFBABC}" type="parTrans" cxnId="{2D7DE33D-C3DB-49E5-ADF6-52C214CF1C59}">
      <dgm:prSet/>
      <dgm:spPr/>
      <dgm:t>
        <a:bodyPr/>
        <a:lstStyle/>
        <a:p>
          <a:endParaRPr lang="en-CA"/>
        </a:p>
      </dgm:t>
    </dgm:pt>
    <dgm:pt modelId="{97EBF3C2-DAC2-40A4-AE80-264E3F21FCCC}" type="sibTrans" cxnId="{2D7DE33D-C3DB-49E5-ADF6-52C214CF1C59}">
      <dgm:prSet/>
      <dgm:spPr/>
      <dgm:t>
        <a:bodyPr/>
        <a:lstStyle/>
        <a:p>
          <a:endParaRPr lang="en-CA"/>
        </a:p>
      </dgm:t>
    </dgm:pt>
    <dgm:pt modelId="{B8F4B4B5-48BB-4436-A4C8-0772D59377AC}">
      <dgm:prSet phldrT="[Text]"/>
      <dgm:spPr/>
      <dgm:t>
        <a:bodyPr/>
        <a:lstStyle/>
        <a:p>
          <a:r>
            <a:rPr lang="fr-FR" dirty="0" err="1" smtClean="0"/>
            <a:t>Lack</a:t>
          </a:r>
          <a:r>
            <a:rPr lang="fr-FR" dirty="0" smtClean="0"/>
            <a:t> of control on </a:t>
          </a:r>
          <a:r>
            <a:rPr lang="fr-FR" dirty="0" err="1" smtClean="0"/>
            <a:t>database</a:t>
          </a:r>
          <a:endParaRPr lang="fr-FR" dirty="0"/>
        </a:p>
      </dgm:t>
    </dgm:pt>
    <dgm:pt modelId="{EEB7DF95-B1E1-4355-BDED-67254F3A40BF}" type="parTrans" cxnId="{CE2AF7AB-2949-4DCD-9C29-6B60E91D8468}">
      <dgm:prSet/>
      <dgm:spPr/>
      <dgm:t>
        <a:bodyPr/>
        <a:lstStyle/>
        <a:p>
          <a:endParaRPr lang="en-CA"/>
        </a:p>
      </dgm:t>
    </dgm:pt>
    <dgm:pt modelId="{07F8EC93-687D-4C25-BBFA-77894EDF7DA2}" type="sibTrans" cxnId="{CE2AF7AB-2949-4DCD-9C29-6B60E91D8468}">
      <dgm:prSet/>
      <dgm:spPr/>
      <dgm:t>
        <a:bodyPr/>
        <a:lstStyle/>
        <a:p>
          <a:endParaRPr lang="en-CA"/>
        </a:p>
      </dgm:t>
    </dgm:pt>
    <dgm:pt modelId="{2B6A55A5-45D3-4E17-9C60-8FB16C933545}">
      <dgm:prSet phldrT="[Text]"/>
      <dgm:spPr/>
      <dgm:t>
        <a:bodyPr/>
        <a:lstStyle/>
        <a:p>
          <a:r>
            <a:rPr lang="fr-FR" dirty="0" err="1" smtClean="0"/>
            <a:t>Emerging</a:t>
          </a:r>
          <a:r>
            <a:rPr lang="fr-FR" dirty="0" smtClean="0"/>
            <a:t> </a:t>
          </a:r>
          <a:r>
            <a:rPr lang="fr-FR" dirty="0" err="1" smtClean="0"/>
            <a:t>scientific</a:t>
          </a:r>
          <a:r>
            <a:rPr lang="fr-FR" dirty="0" smtClean="0"/>
            <a:t> </a:t>
          </a:r>
          <a:r>
            <a:rPr lang="fr-FR" dirty="0" err="1" smtClean="0"/>
            <a:t>field</a:t>
          </a:r>
          <a:endParaRPr lang="fr-FR" dirty="0"/>
        </a:p>
      </dgm:t>
    </dgm:pt>
    <dgm:pt modelId="{39E63537-B578-4C3D-8704-A072006EF998}" type="parTrans" cxnId="{873A3803-B8DA-4FC5-BC33-F8C410A4D637}">
      <dgm:prSet/>
      <dgm:spPr/>
      <dgm:t>
        <a:bodyPr/>
        <a:lstStyle/>
        <a:p>
          <a:endParaRPr lang="en-CA"/>
        </a:p>
      </dgm:t>
    </dgm:pt>
    <dgm:pt modelId="{0D1774AF-0E34-4AE0-B5A3-8DBDBFA17414}" type="sibTrans" cxnId="{873A3803-B8DA-4FC5-BC33-F8C410A4D637}">
      <dgm:prSet/>
      <dgm:spPr/>
      <dgm:t>
        <a:bodyPr/>
        <a:lstStyle/>
        <a:p>
          <a:endParaRPr lang="en-CA"/>
        </a:p>
      </dgm:t>
    </dgm:pt>
    <dgm:pt modelId="{6446DC96-6D1C-4742-A646-C454D61C5C9D}">
      <dgm:prSet phldrT="[Text]"/>
      <dgm:spPr/>
      <dgm:t>
        <a:bodyPr/>
        <a:lstStyle/>
        <a:p>
          <a:r>
            <a:rPr lang="fr-FR" dirty="0" smtClean="0"/>
            <a:t>Client </a:t>
          </a:r>
          <a:r>
            <a:rPr lang="fr-FR" dirty="0" err="1" smtClean="0"/>
            <a:t>infrequently</a:t>
          </a:r>
          <a:r>
            <a:rPr lang="fr-FR" dirty="0" smtClean="0"/>
            <a:t> </a:t>
          </a:r>
          <a:r>
            <a:rPr lang="fr-FR" dirty="0" err="1" smtClean="0"/>
            <a:t>available</a:t>
          </a:r>
          <a:endParaRPr lang="fr-FR" dirty="0"/>
        </a:p>
      </dgm:t>
    </dgm:pt>
    <dgm:pt modelId="{F1EB376B-DD8F-4D0A-B475-0137A25A9B1D}" type="parTrans" cxnId="{F7CBC7F7-FBF9-4329-A3B5-F8A568558D6C}">
      <dgm:prSet/>
      <dgm:spPr/>
      <dgm:t>
        <a:bodyPr/>
        <a:lstStyle/>
        <a:p>
          <a:endParaRPr lang="en-CA"/>
        </a:p>
      </dgm:t>
    </dgm:pt>
    <dgm:pt modelId="{2E4D0765-7F9C-4470-8414-926AC02E2CE2}" type="sibTrans" cxnId="{F7CBC7F7-FBF9-4329-A3B5-F8A568558D6C}">
      <dgm:prSet/>
      <dgm:spPr/>
      <dgm:t>
        <a:bodyPr/>
        <a:lstStyle/>
        <a:p>
          <a:endParaRPr lang="en-CA"/>
        </a:p>
      </dgm:t>
    </dgm:pt>
    <dgm:pt modelId="{5A50A77D-7959-4302-B136-B1316B3CEC1D}">
      <dgm:prSet phldrT="[Text]"/>
      <dgm:spPr/>
      <dgm:t>
        <a:bodyPr/>
        <a:lstStyle/>
        <a:p>
          <a:r>
            <a:rPr lang="fr-FR" dirty="0" err="1" smtClean="0"/>
            <a:t>Easy</a:t>
          </a:r>
          <a:r>
            <a:rPr lang="fr-FR" dirty="0" smtClean="0"/>
            <a:t> to use</a:t>
          </a:r>
          <a:endParaRPr lang="fr-FR" dirty="0"/>
        </a:p>
      </dgm:t>
    </dgm:pt>
    <dgm:pt modelId="{D56876BE-429C-478F-B26B-EE6C114C7CCE}" type="parTrans" cxnId="{A075CE85-5595-4859-A6BA-53D921007C6A}">
      <dgm:prSet/>
      <dgm:spPr/>
      <dgm:t>
        <a:bodyPr/>
        <a:lstStyle/>
        <a:p>
          <a:endParaRPr lang="en-CA"/>
        </a:p>
      </dgm:t>
    </dgm:pt>
    <dgm:pt modelId="{5909CF64-4028-4CB9-9607-23629C5D37FB}" type="sibTrans" cxnId="{A075CE85-5595-4859-A6BA-53D921007C6A}">
      <dgm:prSet/>
      <dgm:spPr/>
      <dgm:t>
        <a:bodyPr/>
        <a:lstStyle/>
        <a:p>
          <a:endParaRPr lang="en-CA"/>
        </a:p>
      </dgm:t>
    </dgm:pt>
    <dgm:pt modelId="{39401A14-B365-4553-9A3D-A401D3183747}" type="pres">
      <dgm:prSet presAssocID="{CC293B1C-4CF8-4FF0-BBC7-4942ED2D7F88}" presName="cycleMatrixDiagram" presStyleCnt="0">
        <dgm:presLayoutVars>
          <dgm:chMax val="1"/>
          <dgm:dir/>
          <dgm:animLvl val="lvl"/>
          <dgm:resizeHandles val="exact"/>
        </dgm:presLayoutVars>
      </dgm:prSet>
      <dgm:spPr/>
      <dgm:t>
        <a:bodyPr/>
        <a:lstStyle/>
        <a:p>
          <a:endParaRPr lang="fr-FR"/>
        </a:p>
      </dgm:t>
    </dgm:pt>
    <dgm:pt modelId="{D7E58549-68A7-4F21-BF0D-84F7636DCD92}" type="pres">
      <dgm:prSet presAssocID="{CC293B1C-4CF8-4FF0-BBC7-4942ED2D7F88}" presName="children" presStyleCnt="0"/>
      <dgm:spPr/>
      <dgm:t>
        <a:bodyPr/>
        <a:lstStyle/>
        <a:p>
          <a:endParaRPr lang="en-CA"/>
        </a:p>
      </dgm:t>
    </dgm:pt>
    <dgm:pt modelId="{5D458377-8CFE-43EB-BDF2-7CB3F0D876C1}" type="pres">
      <dgm:prSet presAssocID="{CC293B1C-4CF8-4FF0-BBC7-4942ED2D7F88}" presName="child1group" presStyleCnt="0"/>
      <dgm:spPr/>
      <dgm:t>
        <a:bodyPr/>
        <a:lstStyle/>
        <a:p>
          <a:endParaRPr lang="en-CA"/>
        </a:p>
      </dgm:t>
    </dgm:pt>
    <dgm:pt modelId="{BC6F0824-1351-49BA-BADB-F02B71A91728}" type="pres">
      <dgm:prSet presAssocID="{CC293B1C-4CF8-4FF0-BBC7-4942ED2D7F88}" presName="child1" presStyleLbl="bgAcc1" presStyleIdx="0" presStyleCnt="4"/>
      <dgm:spPr/>
      <dgm:t>
        <a:bodyPr/>
        <a:lstStyle/>
        <a:p>
          <a:endParaRPr lang="fr-FR"/>
        </a:p>
      </dgm:t>
    </dgm:pt>
    <dgm:pt modelId="{8128ED5B-798D-45C7-BB11-A0996A8BF223}" type="pres">
      <dgm:prSet presAssocID="{CC293B1C-4CF8-4FF0-BBC7-4942ED2D7F88}" presName="child1Text" presStyleLbl="bgAcc1" presStyleIdx="0" presStyleCnt="4">
        <dgm:presLayoutVars>
          <dgm:bulletEnabled val="1"/>
        </dgm:presLayoutVars>
      </dgm:prSet>
      <dgm:spPr/>
      <dgm:t>
        <a:bodyPr/>
        <a:lstStyle/>
        <a:p>
          <a:endParaRPr lang="fr-FR"/>
        </a:p>
      </dgm:t>
    </dgm:pt>
    <dgm:pt modelId="{D1CAC0FF-E414-4230-81F1-48A389FCAA90}" type="pres">
      <dgm:prSet presAssocID="{CC293B1C-4CF8-4FF0-BBC7-4942ED2D7F88}" presName="child2group" presStyleCnt="0"/>
      <dgm:spPr/>
      <dgm:t>
        <a:bodyPr/>
        <a:lstStyle/>
        <a:p>
          <a:endParaRPr lang="en-CA"/>
        </a:p>
      </dgm:t>
    </dgm:pt>
    <dgm:pt modelId="{05478942-E273-4856-8553-F0FD8F015AA2}" type="pres">
      <dgm:prSet presAssocID="{CC293B1C-4CF8-4FF0-BBC7-4942ED2D7F88}" presName="child2" presStyleLbl="bgAcc1" presStyleIdx="1" presStyleCnt="4" custLinFactNeighborX="1745"/>
      <dgm:spPr/>
      <dgm:t>
        <a:bodyPr/>
        <a:lstStyle/>
        <a:p>
          <a:endParaRPr lang="fr-FR"/>
        </a:p>
      </dgm:t>
    </dgm:pt>
    <dgm:pt modelId="{FFCC9154-8E22-496A-ADF8-EA81D4AB5D77}" type="pres">
      <dgm:prSet presAssocID="{CC293B1C-4CF8-4FF0-BBC7-4942ED2D7F88}" presName="child2Text" presStyleLbl="bgAcc1" presStyleIdx="1" presStyleCnt="4">
        <dgm:presLayoutVars>
          <dgm:bulletEnabled val="1"/>
        </dgm:presLayoutVars>
      </dgm:prSet>
      <dgm:spPr/>
      <dgm:t>
        <a:bodyPr/>
        <a:lstStyle/>
        <a:p>
          <a:endParaRPr lang="fr-FR"/>
        </a:p>
      </dgm:t>
    </dgm:pt>
    <dgm:pt modelId="{AC6B2FBF-7301-4489-8CBA-C72E325139A7}" type="pres">
      <dgm:prSet presAssocID="{CC293B1C-4CF8-4FF0-BBC7-4942ED2D7F88}" presName="child3group" presStyleCnt="0"/>
      <dgm:spPr/>
      <dgm:t>
        <a:bodyPr/>
        <a:lstStyle/>
        <a:p>
          <a:endParaRPr lang="en-CA"/>
        </a:p>
      </dgm:t>
    </dgm:pt>
    <dgm:pt modelId="{68AC0C8C-6683-4490-8F38-983C8CB47C3F}" type="pres">
      <dgm:prSet presAssocID="{CC293B1C-4CF8-4FF0-BBC7-4942ED2D7F88}" presName="child3" presStyleLbl="bgAcc1" presStyleIdx="2" presStyleCnt="4" custLinFactNeighborX="1745"/>
      <dgm:spPr/>
      <dgm:t>
        <a:bodyPr/>
        <a:lstStyle/>
        <a:p>
          <a:endParaRPr lang="fr-FR"/>
        </a:p>
      </dgm:t>
    </dgm:pt>
    <dgm:pt modelId="{60120B91-D76F-4101-857D-B9B656863593}" type="pres">
      <dgm:prSet presAssocID="{CC293B1C-4CF8-4FF0-BBC7-4942ED2D7F88}" presName="child3Text" presStyleLbl="bgAcc1" presStyleIdx="2" presStyleCnt="4">
        <dgm:presLayoutVars>
          <dgm:bulletEnabled val="1"/>
        </dgm:presLayoutVars>
      </dgm:prSet>
      <dgm:spPr/>
      <dgm:t>
        <a:bodyPr/>
        <a:lstStyle/>
        <a:p>
          <a:endParaRPr lang="fr-FR"/>
        </a:p>
      </dgm:t>
    </dgm:pt>
    <dgm:pt modelId="{FE4735BA-FC16-4D11-8D7D-854C3BB49539}" type="pres">
      <dgm:prSet presAssocID="{CC293B1C-4CF8-4FF0-BBC7-4942ED2D7F88}" presName="child4group" presStyleCnt="0"/>
      <dgm:spPr/>
      <dgm:t>
        <a:bodyPr/>
        <a:lstStyle/>
        <a:p>
          <a:endParaRPr lang="en-CA"/>
        </a:p>
      </dgm:t>
    </dgm:pt>
    <dgm:pt modelId="{431C4C2F-7F42-4D62-8EEF-918E7AD22EA0}" type="pres">
      <dgm:prSet presAssocID="{CC293B1C-4CF8-4FF0-BBC7-4942ED2D7F88}" presName="child4" presStyleLbl="bgAcc1" presStyleIdx="3" presStyleCnt="4"/>
      <dgm:spPr/>
      <dgm:t>
        <a:bodyPr/>
        <a:lstStyle/>
        <a:p>
          <a:endParaRPr lang="fr-FR"/>
        </a:p>
      </dgm:t>
    </dgm:pt>
    <dgm:pt modelId="{53088BBF-CDFB-43AD-88FA-A16B4FDD4AEA}" type="pres">
      <dgm:prSet presAssocID="{CC293B1C-4CF8-4FF0-BBC7-4942ED2D7F88}" presName="child4Text" presStyleLbl="bgAcc1" presStyleIdx="3" presStyleCnt="4">
        <dgm:presLayoutVars>
          <dgm:bulletEnabled val="1"/>
        </dgm:presLayoutVars>
      </dgm:prSet>
      <dgm:spPr/>
      <dgm:t>
        <a:bodyPr/>
        <a:lstStyle/>
        <a:p>
          <a:endParaRPr lang="fr-FR"/>
        </a:p>
      </dgm:t>
    </dgm:pt>
    <dgm:pt modelId="{4C71D571-69A8-40F3-850A-97D36405B4CD}" type="pres">
      <dgm:prSet presAssocID="{CC293B1C-4CF8-4FF0-BBC7-4942ED2D7F88}" presName="childPlaceholder" presStyleCnt="0"/>
      <dgm:spPr/>
      <dgm:t>
        <a:bodyPr/>
        <a:lstStyle/>
        <a:p>
          <a:endParaRPr lang="en-CA"/>
        </a:p>
      </dgm:t>
    </dgm:pt>
    <dgm:pt modelId="{BFB0D660-5BF3-4B91-8837-C379A331C3C8}" type="pres">
      <dgm:prSet presAssocID="{CC293B1C-4CF8-4FF0-BBC7-4942ED2D7F88}" presName="circle" presStyleCnt="0"/>
      <dgm:spPr/>
      <dgm:t>
        <a:bodyPr/>
        <a:lstStyle/>
        <a:p>
          <a:endParaRPr lang="en-CA"/>
        </a:p>
      </dgm:t>
    </dgm:pt>
    <dgm:pt modelId="{E72BDFA6-376E-4614-9D7C-A68241E884D9}" type="pres">
      <dgm:prSet presAssocID="{CC293B1C-4CF8-4FF0-BBC7-4942ED2D7F88}" presName="quadrant1" presStyleLbl="node1" presStyleIdx="0" presStyleCnt="4">
        <dgm:presLayoutVars>
          <dgm:chMax val="1"/>
          <dgm:bulletEnabled val="1"/>
        </dgm:presLayoutVars>
      </dgm:prSet>
      <dgm:spPr/>
      <dgm:t>
        <a:bodyPr/>
        <a:lstStyle/>
        <a:p>
          <a:endParaRPr lang="fr-FR"/>
        </a:p>
      </dgm:t>
    </dgm:pt>
    <dgm:pt modelId="{A67A60E5-5291-49E4-B3E5-53A58B528285}" type="pres">
      <dgm:prSet presAssocID="{CC293B1C-4CF8-4FF0-BBC7-4942ED2D7F88}" presName="quadrant2" presStyleLbl="node1" presStyleIdx="1" presStyleCnt="4">
        <dgm:presLayoutVars>
          <dgm:chMax val="1"/>
          <dgm:bulletEnabled val="1"/>
        </dgm:presLayoutVars>
      </dgm:prSet>
      <dgm:spPr/>
      <dgm:t>
        <a:bodyPr/>
        <a:lstStyle/>
        <a:p>
          <a:endParaRPr lang="fr-FR"/>
        </a:p>
      </dgm:t>
    </dgm:pt>
    <dgm:pt modelId="{CF4FC7F6-A89C-4633-A10E-BFE92B369DCD}" type="pres">
      <dgm:prSet presAssocID="{CC293B1C-4CF8-4FF0-BBC7-4942ED2D7F88}" presName="quadrant3" presStyleLbl="node1" presStyleIdx="2" presStyleCnt="4">
        <dgm:presLayoutVars>
          <dgm:chMax val="1"/>
          <dgm:bulletEnabled val="1"/>
        </dgm:presLayoutVars>
      </dgm:prSet>
      <dgm:spPr/>
      <dgm:t>
        <a:bodyPr/>
        <a:lstStyle/>
        <a:p>
          <a:endParaRPr lang="fr-FR"/>
        </a:p>
      </dgm:t>
    </dgm:pt>
    <dgm:pt modelId="{C0852406-3DC0-4222-A1F8-184593FC4596}" type="pres">
      <dgm:prSet presAssocID="{CC293B1C-4CF8-4FF0-BBC7-4942ED2D7F88}" presName="quadrant4" presStyleLbl="node1" presStyleIdx="3" presStyleCnt="4">
        <dgm:presLayoutVars>
          <dgm:chMax val="1"/>
          <dgm:bulletEnabled val="1"/>
        </dgm:presLayoutVars>
      </dgm:prSet>
      <dgm:spPr/>
      <dgm:t>
        <a:bodyPr/>
        <a:lstStyle/>
        <a:p>
          <a:endParaRPr lang="fr-FR"/>
        </a:p>
      </dgm:t>
    </dgm:pt>
    <dgm:pt modelId="{B569151F-8995-4BD7-A8F3-A948642763E3}" type="pres">
      <dgm:prSet presAssocID="{CC293B1C-4CF8-4FF0-BBC7-4942ED2D7F88}" presName="quadrantPlaceholder" presStyleCnt="0"/>
      <dgm:spPr/>
      <dgm:t>
        <a:bodyPr/>
        <a:lstStyle/>
        <a:p>
          <a:endParaRPr lang="en-CA"/>
        </a:p>
      </dgm:t>
    </dgm:pt>
    <dgm:pt modelId="{3B6382B4-DDDF-482E-9E6A-38E6F7DB930C}" type="pres">
      <dgm:prSet presAssocID="{CC293B1C-4CF8-4FF0-BBC7-4942ED2D7F88}" presName="center1" presStyleLbl="fgShp" presStyleIdx="0" presStyleCnt="2" custLinFactX="200000" custLinFactNeighborX="212984" custLinFactNeighborY="2649"/>
      <dgm:spPr>
        <a:solidFill>
          <a:schemeClr val="accent2">
            <a:tint val="40000"/>
            <a:hueOff val="0"/>
            <a:satOff val="0"/>
            <a:lumOff val="0"/>
            <a:alpha val="0"/>
          </a:schemeClr>
        </a:solidFill>
      </dgm:spPr>
      <dgm:t>
        <a:bodyPr/>
        <a:lstStyle/>
        <a:p>
          <a:endParaRPr lang="en-CA"/>
        </a:p>
      </dgm:t>
    </dgm:pt>
    <dgm:pt modelId="{72B333DC-EBE8-4650-A713-61338E0F2C2D}" type="pres">
      <dgm:prSet presAssocID="{CC293B1C-4CF8-4FF0-BBC7-4942ED2D7F88}" presName="center2" presStyleLbl="fgShp" presStyleIdx="1" presStyleCnt="2" custLinFactX="200000" custLinFactNeighborX="212984" custLinFactNeighborY="-21193"/>
      <dgm:spPr>
        <a:solidFill>
          <a:schemeClr val="accent2">
            <a:tint val="40000"/>
            <a:hueOff val="0"/>
            <a:satOff val="0"/>
            <a:lumOff val="0"/>
            <a:alpha val="0"/>
          </a:schemeClr>
        </a:solidFill>
      </dgm:spPr>
      <dgm:t>
        <a:bodyPr/>
        <a:lstStyle/>
        <a:p>
          <a:endParaRPr lang="en-CA"/>
        </a:p>
      </dgm:t>
    </dgm:pt>
  </dgm:ptLst>
  <dgm:cxnLst>
    <dgm:cxn modelId="{47858DE6-F2DC-49FE-86A9-3E6E0DE62A13}" type="presOf" srcId="{5A50A77D-7959-4302-B136-B1316B3CEC1D}" destId="{53088BBF-CDFB-43AD-88FA-A16B4FDD4AEA}" srcOrd="1" destOrd="2" presId="urn:microsoft.com/office/officeart/2005/8/layout/cycle4"/>
    <dgm:cxn modelId="{59B883C3-D14A-42C2-A39F-9C383E4EA209}" type="presOf" srcId="{35F1F2D2-FC47-4990-98DB-731AFE036343}" destId="{BC6F0824-1351-49BA-BADB-F02B71A91728}" srcOrd="0" destOrd="0" presId="urn:microsoft.com/office/officeart/2005/8/layout/cycle4"/>
    <dgm:cxn modelId="{1F81745B-4264-4419-A288-904F4505D53C}" type="presOf" srcId="{6446DC96-6D1C-4742-A646-C454D61C5C9D}" destId="{05478942-E273-4856-8553-F0FD8F015AA2}" srcOrd="0" destOrd="2" presId="urn:microsoft.com/office/officeart/2005/8/layout/cycle4"/>
    <dgm:cxn modelId="{08978BA1-AE5A-4DFF-A0C3-92D4A0078A98}" srcId="{0916D3E2-7950-4B1E-A80A-B1A0DFE4D7BE}" destId="{9B35DA45-8824-4EE3-89F0-3F4E07F980E3}" srcOrd="0" destOrd="0" parTransId="{F26E0BCB-616E-4F5C-9212-B89461307743}" sibTransId="{6FFF208B-A136-4388-9736-DE2BA4AFD5AF}"/>
    <dgm:cxn modelId="{12D2BC70-9702-4DE8-AD36-65613209EF1E}" type="presOf" srcId="{1981BF8C-ABB4-462F-BD54-45D3229B3478}" destId="{05478942-E273-4856-8553-F0FD8F015AA2}" srcOrd="0" destOrd="0" presId="urn:microsoft.com/office/officeart/2005/8/layout/cycle4"/>
    <dgm:cxn modelId="{AC7AAD78-331F-43CB-AB37-361548CBCDDA}" type="presOf" srcId="{21C7A246-DDB5-40DD-9118-CC4963BF878A}" destId="{8128ED5B-798D-45C7-BB11-A0996A8BF223}" srcOrd="1" destOrd="1" presId="urn:microsoft.com/office/officeart/2005/8/layout/cycle4"/>
    <dgm:cxn modelId="{CF69C848-4781-4D4D-B25F-B4D5A4E36B83}" type="presOf" srcId="{35F1F2D2-FC47-4990-98DB-731AFE036343}" destId="{8128ED5B-798D-45C7-BB11-A0996A8BF223}" srcOrd="1" destOrd="0" presId="urn:microsoft.com/office/officeart/2005/8/layout/cycle4"/>
    <dgm:cxn modelId="{4BE5508B-FDD9-47D5-8BF7-1A7559B6E1B4}" type="presOf" srcId="{850DD825-7D08-4BBC-94B9-7E217910F9A2}" destId="{431C4C2F-7F42-4D62-8EEF-918E7AD22EA0}" srcOrd="0" destOrd="1" presId="urn:microsoft.com/office/officeart/2005/8/layout/cycle4"/>
    <dgm:cxn modelId="{280C9354-B1BA-4A20-83C3-8F03CAE8CFB7}" type="presOf" srcId="{8BEA78FF-204F-4428-9092-659961DC247C}" destId="{C0852406-3DC0-4222-A1F8-184593FC4596}" srcOrd="0" destOrd="0" presId="urn:microsoft.com/office/officeart/2005/8/layout/cycle4"/>
    <dgm:cxn modelId="{A5D3F3DB-629E-46CD-AA76-C52C0C251A66}" srcId="{CC293B1C-4CF8-4FF0-BBC7-4942ED2D7F88}" destId="{8BEA78FF-204F-4428-9092-659961DC247C}" srcOrd="3" destOrd="0" parTransId="{41090789-956B-42C9-B909-44B2D62666F5}" sibTransId="{F0DB2DD3-51DB-4551-8E87-8440876EF808}"/>
    <dgm:cxn modelId="{324E4FD3-F4B7-4352-855F-A3B362DCFDA5}" type="presOf" srcId="{9B35DA45-8824-4EE3-89F0-3F4E07F980E3}" destId="{68AC0C8C-6683-4490-8F38-983C8CB47C3F}" srcOrd="0" destOrd="0" presId="urn:microsoft.com/office/officeart/2005/8/layout/cycle4"/>
    <dgm:cxn modelId="{5E45B507-1330-428C-A195-37581AAE5A63}" srcId="{8FEE133A-1A79-4187-9AFD-4F06B42A70BC}" destId="{21C7A246-DDB5-40DD-9118-CC4963BF878A}" srcOrd="1" destOrd="0" parTransId="{CD9E23AD-A863-49AB-83BE-431D89C28AF8}" sibTransId="{9EFEBC15-1E66-4CAC-95AE-73B08C514600}"/>
    <dgm:cxn modelId="{CB51040F-06BD-4592-8302-40704CAB501E}" type="presOf" srcId="{B8F4B4B5-48BB-4436-A4C8-0772D59377AC}" destId="{68AC0C8C-6683-4490-8F38-983C8CB47C3F}" srcOrd="0" destOrd="2" presId="urn:microsoft.com/office/officeart/2005/8/layout/cycle4"/>
    <dgm:cxn modelId="{7BD1B129-960F-48DB-8D07-27A5E4D7535B}" type="presOf" srcId="{850DD825-7D08-4BBC-94B9-7E217910F9A2}" destId="{53088BBF-CDFB-43AD-88FA-A16B4FDD4AEA}" srcOrd="1" destOrd="1" presId="urn:microsoft.com/office/officeart/2005/8/layout/cycle4"/>
    <dgm:cxn modelId="{D79BD4AC-CD35-4E87-8443-8235F4AC53D7}" type="presOf" srcId="{1981BF8C-ABB4-462F-BD54-45D3229B3478}" destId="{FFCC9154-8E22-496A-ADF8-EA81D4AB5D77}" srcOrd="1" destOrd="0" presId="urn:microsoft.com/office/officeart/2005/8/layout/cycle4"/>
    <dgm:cxn modelId="{53AC87D2-059F-41E4-9687-356523E16653}" type="presOf" srcId="{62885FA7-E7FB-4933-9935-6A8AA90289B4}" destId="{8128ED5B-798D-45C7-BB11-A0996A8BF223}" srcOrd="1" destOrd="2" presId="urn:microsoft.com/office/officeart/2005/8/layout/cycle4"/>
    <dgm:cxn modelId="{B79DABB8-69F2-46AA-A3E4-19A7B3320787}" type="presOf" srcId="{7F397B27-ED42-4C0B-84EB-F42483A443DB}" destId="{60120B91-D76F-4101-857D-B9B656863593}" srcOrd="1" destOrd="1" presId="urn:microsoft.com/office/officeart/2005/8/layout/cycle4"/>
    <dgm:cxn modelId="{A9B36F8A-C74B-47A9-B539-806F6BB77A1A}" srcId="{CC293B1C-4CF8-4FF0-BBC7-4942ED2D7F88}" destId="{0916D3E2-7950-4B1E-A80A-B1A0DFE4D7BE}" srcOrd="2" destOrd="0" parTransId="{78ED7DF1-7D14-4D64-A8E3-CBD6C30B03FB}" sibTransId="{402F8436-663D-4DB8-A22F-0A8F501EB425}"/>
    <dgm:cxn modelId="{A075CE85-5595-4859-A6BA-53D921007C6A}" srcId="{8BEA78FF-204F-4428-9092-659961DC247C}" destId="{5A50A77D-7959-4302-B136-B1316B3CEC1D}" srcOrd="2" destOrd="0" parTransId="{D56876BE-429C-478F-B26B-EE6C114C7CCE}" sibTransId="{5909CF64-4028-4CB9-9607-23629C5D37FB}"/>
    <dgm:cxn modelId="{499CF585-CFA3-45A4-B45D-825078E8845A}" type="presOf" srcId="{2B6A55A5-45D3-4E17-9C60-8FB16C933545}" destId="{05478942-E273-4856-8553-F0FD8F015AA2}" srcOrd="0" destOrd="1" presId="urn:microsoft.com/office/officeart/2005/8/layout/cycle4"/>
    <dgm:cxn modelId="{F4FBC6FB-58FD-4D8C-B047-CA2DADB87F36}" type="presOf" srcId="{21C7A246-DDB5-40DD-9118-CC4963BF878A}" destId="{BC6F0824-1351-49BA-BADB-F02B71A91728}" srcOrd="0" destOrd="1" presId="urn:microsoft.com/office/officeart/2005/8/layout/cycle4"/>
    <dgm:cxn modelId="{5F7AD9D5-E7E6-4F46-A4C5-3A0CE6F62C8E}" srcId="{8FEE133A-1A79-4187-9AFD-4F06B42A70BC}" destId="{35F1F2D2-FC47-4990-98DB-731AFE036343}" srcOrd="0" destOrd="0" parTransId="{D8C3661F-62F4-45E8-BB01-35BAAF924AEB}" sibTransId="{4EFE689A-014D-4F95-82DA-3254DF013F6C}"/>
    <dgm:cxn modelId="{13DB7B7F-2B71-4B39-9D7E-500A9DEEC9CF}" type="presOf" srcId="{6446DC96-6D1C-4742-A646-C454D61C5C9D}" destId="{FFCC9154-8E22-496A-ADF8-EA81D4AB5D77}" srcOrd="1" destOrd="2" presId="urn:microsoft.com/office/officeart/2005/8/layout/cycle4"/>
    <dgm:cxn modelId="{2D7DE33D-C3DB-49E5-ADF6-52C214CF1C59}" srcId="{0916D3E2-7950-4B1E-A80A-B1A0DFE4D7BE}" destId="{7F397B27-ED42-4C0B-84EB-F42483A443DB}" srcOrd="1" destOrd="0" parTransId="{DD81B84C-4525-4615-9233-87E402AFBABC}" sibTransId="{97EBF3C2-DAC2-40A4-AE80-264E3F21FCCC}"/>
    <dgm:cxn modelId="{55DC147B-C695-4F35-89C5-C0662D0F2251}" type="presOf" srcId="{49454F30-2B75-445A-845F-7473D893477D}" destId="{53088BBF-CDFB-43AD-88FA-A16B4FDD4AEA}" srcOrd="1" destOrd="0" presId="urn:microsoft.com/office/officeart/2005/8/layout/cycle4"/>
    <dgm:cxn modelId="{873A3803-B8DA-4FC5-BC33-F8C410A4D637}" srcId="{DCE41F30-8A4B-4090-95D5-6CBD1CFA1EEC}" destId="{2B6A55A5-45D3-4E17-9C60-8FB16C933545}" srcOrd="1" destOrd="0" parTransId="{39E63537-B578-4C3D-8704-A072006EF998}" sibTransId="{0D1774AF-0E34-4AE0-B5A3-8DBDBFA17414}"/>
    <dgm:cxn modelId="{D38CFA5B-0B49-4D77-B418-C4531A821F34}" type="presOf" srcId="{49454F30-2B75-445A-845F-7473D893477D}" destId="{431C4C2F-7F42-4D62-8EEF-918E7AD22EA0}" srcOrd="0" destOrd="0" presId="urn:microsoft.com/office/officeart/2005/8/layout/cycle4"/>
    <dgm:cxn modelId="{E1EEB7EA-60EC-4AD5-8E3D-D3EEBF5157CF}" type="presOf" srcId="{9B35DA45-8824-4EE3-89F0-3F4E07F980E3}" destId="{60120B91-D76F-4101-857D-B9B656863593}" srcOrd="1" destOrd="0" presId="urn:microsoft.com/office/officeart/2005/8/layout/cycle4"/>
    <dgm:cxn modelId="{F775C20D-AB6E-4712-989A-D3BFF703DEAF}" type="presOf" srcId="{5A50A77D-7959-4302-B136-B1316B3CEC1D}" destId="{431C4C2F-7F42-4D62-8EEF-918E7AD22EA0}" srcOrd="0" destOrd="2" presId="urn:microsoft.com/office/officeart/2005/8/layout/cycle4"/>
    <dgm:cxn modelId="{2F545677-CE33-4761-99ED-0F7D3431F1B7}" srcId="{DCE41F30-8A4B-4090-95D5-6CBD1CFA1EEC}" destId="{1981BF8C-ABB4-462F-BD54-45D3229B3478}" srcOrd="0" destOrd="0" parTransId="{420AF548-7339-428B-B062-F64CBEBA21A3}" sibTransId="{314ADFC2-8DB9-4517-A22A-D1F9C188BEE4}"/>
    <dgm:cxn modelId="{5DC2DB55-F097-4294-8B9E-72B598743DA3}" srcId="{8BEA78FF-204F-4428-9092-659961DC247C}" destId="{850DD825-7D08-4BBC-94B9-7E217910F9A2}" srcOrd="1" destOrd="0" parTransId="{D847AE72-61FF-43C4-BFB0-3E6EC0A79B26}" sibTransId="{DD66B6EB-9ADC-44F2-A7C2-DA4869ECDFFE}"/>
    <dgm:cxn modelId="{F3DC86B6-474F-4BE6-A324-3FE9F9B8844A}" srcId="{CC293B1C-4CF8-4FF0-BBC7-4942ED2D7F88}" destId="{8FEE133A-1A79-4187-9AFD-4F06B42A70BC}" srcOrd="0" destOrd="0" parTransId="{7D947A46-F0B2-4D95-921D-7768A2A81535}" sibTransId="{A16446F1-3DF9-49B1-92C9-2E546FABE218}"/>
    <dgm:cxn modelId="{6484E426-69AA-42DF-977B-A67A73203BD9}" srcId="{8BEA78FF-204F-4428-9092-659961DC247C}" destId="{49454F30-2B75-445A-845F-7473D893477D}" srcOrd="0" destOrd="0" parTransId="{347F498C-146E-4A53-8576-856FB00E3649}" sibTransId="{FAF60BDA-D885-4200-9740-D21B994BE362}"/>
    <dgm:cxn modelId="{F7CBC7F7-FBF9-4329-A3B5-F8A568558D6C}" srcId="{DCE41F30-8A4B-4090-95D5-6CBD1CFA1EEC}" destId="{6446DC96-6D1C-4742-A646-C454D61C5C9D}" srcOrd="2" destOrd="0" parTransId="{F1EB376B-DD8F-4D0A-B475-0137A25A9B1D}" sibTransId="{2E4D0765-7F9C-4470-8414-926AC02E2CE2}"/>
    <dgm:cxn modelId="{58755D72-6A8A-4181-8EB5-41F1412B480B}" srcId="{8FEE133A-1A79-4187-9AFD-4F06B42A70BC}" destId="{62885FA7-E7FB-4933-9935-6A8AA90289B4}" srcOrd="2" destOrd="0" parTransId="{9870B421-E3D6-4556-A843-2F0EDB4F207B}" sibTransId="{EB0831C9-645B-4C0B-8FAE-4F47D0F4E0C7}"/>
    <dgm:cxn modelId="{4DC70C66-ACF9-417F-9532-2272E88B7A80}" type="presOf" srcId="{0916D3E2-7950-4B1E-A80A-B1A0DFE4D7BE}" destId="{CF4FC7F6-A89C-4633-A10E-BFE92B369DCD}" srcOrd="0" destOrd="0" presId="urn:microsoft.com/office/officeart/2005/8/layout/cycle4"/>
    <dgm:cxn modelId="{023984A2-CB11-430A-AEC2-B2B80DC94006}" type="presOf" srcId="{DCE41F30-8A4B-4090-95D5-6CBD1CFA1EEC}" destId="{A67A60E5-5291-49E4-B3E5-53A58B528285}" srcOrd="0" destOrd="0" presId="urn:microsoft.com/office/officeart/2005/8/layout/cycle4"/>
    <dgm:cxn modelId="{6FEE2B86-0BD3-4386-A538-EE6E56E66CC3}" type="presOf" srcId="{8FEE133A-1A79-4187-9AFD-4F06B42A70BC}" destId="{E72BDFA6-376E-4614-9D7C-A68241E884D9}" srcOrd="0" destOrd="0" presId="urn:microsoft.com/office/officeart/2005/8/layout/cycle4"/>
    <dgm:cxn modelId="{856CCC98-4D42-4940-9913-BB20C5217489}" srcId="{CC293B1C-4CF8-4FF0-BBC7-4942ED2D7F88}" destId="{DCE41F30-8A4B-4090-95D5-6CBD1CFA1EEC}" srcOrd="1" destOrd="0" parTransId="{480265E7-8542-40B5-95A1-EC04B55B8C68}" sibTransId="{005E5E72-5BE1-4DC4-AD1C-48C242521B93}"/>
    <dgm:cxn modelId="{2A978431-31E1-4224-82B5-F00BFCF03DBA}" type="presOf" srcId="{B8F4B4B5-48BB-4436-A4C8-0772D59377AC}" destId="{60120B91-D76F-4101-857D-B9B656863593}" srcOrd="1" destOrd="2" presId="urn:microsoft.com/office/officeart/2005/8/layout/cycle4"/>
    <dgm:cxn modelId="{5C3CA9C0-D06E-45D4-BF6D-18C00F0931E5}" type="presOf" srcId="{2B6A55A5-45D3-4E17-9C60-8FB16C933545}" destId="{FFCC9154-8E22-496A-ADF8-EA81D4AB5D77}" srcOrd="1" destOrd="1" presId="urn:microsoft.com/office/officeart/2005/8/layout/cycle4"/>
    <dgm:cxn modelId="{DC74F7C2-4ADD-4692-BFFE-12C4C7E99B03}" type="presOf" srcId="{CC293B1C-4CF8-4FF0-BBC7-4942ED2D7F88}" destId="{39401A14-B365-4553-9A3D-A401D3183747}" srcOrd="0" destOrd="0" presId="urn:microsoft.com/office/officeart/2005/8/layout/cycle4"/>
    <dgm:cxn modelId="{5CD8A52B-3655-4143-B2C6-890615C8791A}" type="presOf" srcId="{7F397B27-ED42-4C0B-84EB-F42483A443DB}" destId="{68AC0C8C-6683-4490-8F38-983C8CB47C3F}" srcOrd="0" destOrd="1" presId="urn:microsoft.com/office/officeart/2005/8/layout/cycle4"/>
    <dgm:cxn modelId="{54C3CB4C-28A1-41F3-9323-ADBB6FB1E0B0}" type="presOf" srcId="{62885FA7-E7FB-4933-9935-6A8AA90289B4}" destId="{BC6F0824-1351-49BA-BADB-F02B71A91728}" srcOrd="0" destOrd="2" presId="urn:microsoft.com/office/officeart/2005/8/layout/cycle4"/>
    <dgm:cxn modelId="{CE2AF7AB-2949-4DCD-9C29-6B60E91D8468}" srcId="{0916D3E2-7950-4B1E-A80A-B1A0DFE4D7BE}" destId="{B8F4B4B5-48BB-4436-A4C8-0772D59377AC}" srcOrd="2" destOrd="0" parTransId="{EEB7DF95-B1E1-4355-BDED-67254F3A40BF}" sibTransId="{07F8EC93-687D-4C25-BBFA-77894EDF7DA2}"/>
    <dgm:cxn modelId="{94F90DC7-15A1-4F13-8EC9-D3547B750D84}" type="presParOf" srcId="{39401A14-B365-4553-9A3D-A401D3183747}" destId="{D7E58549-68A7-4F21-BF0D-84F7636DCD92}" srcOrd="0" destOrd="0" presId="urn:microsoft.com/office/officeart/2005/8/layout/cycle4"/>
    <dgm:cxn modelId="{246D9BF7-D5B0-42E3-B7C2-EE241B75F2E0}" type="presParOf" srcId="{D7E58549-68A7-4F21-BF0D-84F7636DCD92}" destId="{5D458377-8CFE-43EB-BDF2-7CB3F0D876C1}" srcOrd="0" destOrd="0" presId="urn:microsoft.com/office/officeart/2005/8/layout/cycle4"/>
    <dgm:cxn modelId="{677C1BAB-0C03-4DE8-BA3B-C42DA0775FC7}" type="presParOf" srcId="{5D458377-8CFE-43EB-BDF2-7CB3F0D876C1}" destId="{BC6F0824-1351-49BA-BADB-F02B71A91728}" srcOrd="0" destOrd="0" presId="urn:microsoft.com/office/officeart/2005/8/layout/cycle4"/>
    <dgm:cxn modelId="{31E23233-A4BC-41CF-8906-F15192B0B2E4}" type="presParOf" srcId="{5D458377-8CFE-43EB-BDF2-7CB3F0D876C1}" destId="{8128ED5B-798D-45C7-BB11-A0996A8BF223}" srcOrd="1" destOrd="0" presId="urn:microsoft.com/office/officeart/2005/8/layout/cycle4"/>
    <dgm:cxn modelId="{86EE5164-6376-4287-859E-68CE4A115114}" type="presParOf" srcId="{D7E58549-68A7-4F21-BF0D-84F7636DCD92}" destId="{D1CAC0FF-E414-4230-81F1-48A389FCAA90}" srcOrd="1" destOrd="0" presId="urn:microsoft.com/office/officeart/2005/8/layout/cycle4"/>
    <dgm:cxn modelId="{CC45BD46-DCC8-4410-97D7-BEB0665942D9}" type="presParOf" srcId="{D1CAC0FF-E414-4230-81F1-48A389FCAA90}" destId="{05478942-E273-4856-8553-F0FD8F015AA2}" srcOrd="0" destOrd="0" presId="urn:microsoft.com/office/officeart/2005/8/layout/cycle4"/>
    <dgm:cxn modelId="{8D63B1E6-1827-43A5-80AB-DE00C79E329F}" type="presParOf" srcId="{D1CAC0FF-E414-4230-81F1-48A389FCAA90}" destId="{FFCC9154-8E22-496A-ADF8-EA81D4AB5D77}" srcOrd="1" destOrd="0" presId="urn:microsoft.com/office/officeart/2005/8/layout/cycle4"/>
    <dgm:cxn modelId="{38AA131E-7C93-47B3-97E8-CD2CACB739FF}" type="presParOf" srcId="{D7E58549-68A7-4F21-BF0D-84F7636DCD92}" destId="{AC6B2FBF-7301-4489-8CBA-C72E325139A7}" srcOrd="2" destOrd="0" presId="urn:microsoft.com/office/officeart/2005/8/layout/cycle4"/>
    <dgm:cxn modelId="{D80AC445-C3FD-42E5-928F-C17D9C775895}" type="presParOf" srcId="{AC6B2FBF-7301-4489-8CBA-C72E325139A7}" destId="{68AC0C8C-6683-4490-8F38-983C8CB47C3F}" srcOrd="0" destOrd="0" presId="urn:microsoft.com/office/officeart/2005/8/layout/cycle4"/>
    <dgm:cxn modelId="{D3E66F08-5C7C-48E7-95E0-42F4F626CA17}" type="presParOf" srcId="{AC6B2FBF-7301-4489-8CBA-C72E325139A7}" destId="{60120B91-D76F-4101-857D-B9B656863593}" srcOrd="1" destOrd="0" presId="urn:microsoft.com/office/officeart/2005/8/layout/cycle4"/>
    <dgm:cxn modelId="{A821F29D-1FD3-4041-A627-83D0FA113C81}" type="presParOf" srcId="{D7E58549-68A7-4F21-BF0D-84F7636DCD92}" destId="{FE4735BA-FC16-4D11-8D7D-854C3BB49539}" srcOrd="3" destOrd="0" presId="urn:microsoft.com/office/officeart/2005/8/layout/cycle4"/>
    <dgm:cxn modelId="{EE1120B1-08D5-418C-A785-44DF2AC4B3E8}" type="presParOf" srcId="{FE4735BA-FC16-4D11-8D7D-854C3BB49539}" destId="{431C4C2F-7F42-4D62-8EEF-918E7AD22EA0}" srcOrd="0" destOrd="0" presId="urn:microsoft.com/office/officeart/2005/8/layout/cycle4"/>
    <dgm:cxn modelId="{EE27D8EB-0C55-46FD-8759-381C910C348A}" type="presParOf" srcId="{FE4735BA-FC16-4D11-8D7D-854C3BB49539}" destId="{53088BBF-CDFB-43AD-88FA-A16B4FDD4AEA}" srcOrd="1" destOrd="0" presId="urn:microsoft.com/office/officeart/2005/8/layout/cycle4"/>
    <dgm:cxn modelId="{80EC892B-F8E4-4995-B57C-2EF205AF158E}" type="presParOf" srcId="{D7E58549-68A7-4F21-BF0D-84F7636DCD92}" destId="{4C71D571-69A8-40F3-850A-97D36405B4CD}" srcOrd="4" destOrd="0" presId="urn:microsoft.com/office/officeart/2005/8/layout/cycle4"/>
    <dgm:cxn modelId="{A9331E0B-73B3-4E14-BD8B-CFA3E1EFDC71}" type="presParOf" srcId="{39401A14-B365-4553-9A3D-A401D3183747}" destId="{BFB0D660-5BF3-4B91-8837-C379A331C3C8}" srcOrd="1" destOrd="0" presId="urn:microsoft.com/office/officeart/2005/8/layout/cycle4"/>
    <dgm:cxn modelId="{A30841DE-BFFA-4230-9482-801AD41EFA2B}" type="presParOf" srcId="{BFB0D660-5BF3-4B91-8837-C379A331C3C8}" destId="{E72BDFA6-376E-4614-9D7C-A68241E884D9}" srcOrd="0" destOrd="0" presId="urn:microsoft.com/office/officeart/2005/8/layout/cycle4"/>
    <dgm:cxn modelId="{CACBA36F-C1F7-40FC-A2FB-FB61989D3A10}" type="presParOf" srcId="{BFB0D660-5BF3-4B91-8837-C379A331C3C8}" destId="{A67A60E5-5291-49E4-B3E5-53A58B528285}" srcOrd="1" destOrd="0" presId="urn:microsoft.com/office/officeart/2005/8/layout/cycle4"/>
    <dgm:cxn modelId="{A0A090BA-174E-4B83-A5A3-62FB73FD6010}" type="presParOf" srcId="{BFB0D660-5BF3-4B91-8837-C379A331C3C8}" destId="{CF4FC7F6-A89C-4633-A10E-BFE92B369DCD}" srcOrd="2" destOrd="0" presId="urn:microsoft.com/office/officeart/2005/8/layout/cycle4"/>
    <dgm:cxn modelId="{8B5C693F-2DC3-45ED-95BE-0D44780E7E2E}" type="presParOf" srcId="{BFB0D660-5BF3-4B91-8837-C379A331C3C8}" destId="{C0852406-3DC0-4222-A1F8-184593FC4596}" srcOrd="3" destOrd="0" presId="urn:microsoft.com/office/officeart/2005/8/layout/cycle4"/>
    <dgm:cxn modelId="{D2B64713-ECE8-4C91-A7C7-3C05DD961528}" type="presParOf" srcId="{BFB0D660-5BF3-4B91-8837-C379A331C3C8}" destId="{B569151F-8995-4BD7-A8F3-A948642763E3}" srcOrd="4" destOrd="0" presId="urn:microsoft.com/office/officeart/2005/8/layout/cycle4"/>
    <dgm:cxn modelId="{0D382917-A1F1-436E-A903-75044A1464A7}" type="presParOf" srcId="{39401A14-B365-4553-9A3D-A401D3183747}" destId="{3B6382B4-DDDF-482E-9E6A-38E6F7DB930C}" srcOrd="2" destOrd="0" presId="urn:microsoft.com/office/officeart/2005/8/layout/cycle4"/>
    <dgm:cxn modelId="{95A47DCD-0A8D-41B9-925D-6241F1DE1AF0}" type="presParOf" srcId="{39401A14-B365-4553-9A3D-A401D3183747}" destId="{72B333DC-EBE8-4650-A713-61338E0F2C2D}" srcOrd="3" destOrd="0" presId="urn:microsoft.com/office/officeart/2005/8/layout/cycle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293B1C-4CF8-4FF0-BBC7-4942ED2D7F88}" type="doc">
      <dgm:prSet loTypeId="urn:microsoft.com/office/officeart/2005/8/layout/radial1" loCatId="cycle" qsTypeId="urn:microsoft.com/office/officeart/2005/8/quickstyle/3d1" qsCatId="3D" csTypeId="urn:microsoft.com/office/officeart/2005/8/colors/colorful1" csCatId="colorful" phldr="1"/>
      <dgm:spPr/>
      <dgm:t>
        <a:bodyPr/>
        <a:lstStyle/>
        <a:p>
          <a:endParaRPr lang="fr-FR"/>
        </a:p>
      </dgm:t>
    </dgm:pt>
    <dgm:pt modelId="{0916D3E2-7950-4B1E-A80A-B1A0DFE4D7BE}">
      <dgm:prSet phldrT="[Text]"/>
      <dgm:spPr>
        <a:solidFill>
          <a:srgbClr val="FFC000"/>
        </a:solidFill>
      </dgm:spPr>
      <dgm:t>
        <a:bodyPr/>
        <a:lstStyle/>
        <a:p>
          <a:r>
            <a:rPr lang="fr-FR" dirty="0"/>
            <a:t>T</a:t>
          </a:r>
        </a:p>
      </dgm:t>
    </dgm:pt>
    <dgm:pt modelId="{78ED7DF1-7D14-4D64-A8E3-CBD6C30B03FB}" type="parTrans" cxnId="{A9B36F8A-C74B-47A9-B539-806F6BB77A1A}">
      <dgm:prSet/>
      <dgm:spPr/>
      <dgm:t>
        <a:bodyPr/>
        <a:lstStyle/>
        <a:p>
          <a:endParaRPr lang="fr-FR"/>
        </a:p>
      </dgm:t>
    </dgm:pt>
    <dgm:pt modelId="{402F8436-663D-4DB8-A22F-0A8F501EB425}" type="sibTrans" cxnId="{A9B36F8A-C74B-47A9-B539-806F6BB77A1A}">
      <dgm:prSet/>
      <dgm:spPr/>
      <dgm:t>
        <a:bodyPr/>
        <a:lstStyle/>
        <a:p>
          <a:endParaRPr lang="fr-FR"/>
        </a:p>
      </dgm:t>
    </dgm:pt>
    <dgm:pt modelId="{9B35DA45-8824-4EE3-89F0-3F4E07F980E3}">
      <dgm:prSet phldrT="[Text]"/>
      <dgm:spPr>
        <a:solidFill>
          <a:srgbClr val="00B050"/>
        </a:solidFill>
      </dgm:spPr>
      <dgm:t>
        <a:bodyPr/>
        <a:lstStyle/>
        <a:p>
          <a:r>
            <a:rPr lang="fr-FR" dirty="0" err="1"/>
            <a:t>Risk</a:t>
          </a:r>
          <a:r>
            <a:rPr lang="fr-FR" dirty="0"/>
            <a:t> of high </a:t>
          </a:r>
          <a:r>
            <a:rPr lang="fr-FR" dirty="0" err="1"/>
            <a:t>demand</a:t>
          </a:r>
          <a:r>
            <a:rPr lang="fr-FR" dirty="0"/>
            <a:t> (server)</a:t>
          </a:r>
        </a:p>
      </dgm:t>
    </dgm:pt>
    <dgm:pt modelId="{F26E0BCB-616E-4F5C-9212-B89461307743}" type="parTrans" cxnId="{08978BA1-AE5A-4DFF-A0C3-92D4A0078A98}">
      <dgm:prSet/>
      <dgm:spPr/>
      <dgm:t>
        <a:bodyPr/>
        <a:lstStyle/>
        <a:p>
          <a:endParaRPr lang="fr-FR"/>
        </a:p>
      </dgm:t>
    </dgm:pt>
    <dgm:pt modelId="{6FFF208B-A136-4388-9736-DE2BA4AFD5AF}" type="sibTrans" cxnId="{08978BA1-AE5A-4DFF-A0C3-92D4A0078A98}">
      <dgm:prSet/>
      <dgm:spPr/>
      <dgm:t>
        <a:bodyPr/>
        <a:lstStyle/>
        <a:p>
          <a:endParaRPr lang="fr-FR"/>
        </a:p>
      </dgm:t>
    </dgm:pt>
    <dgm:pt modelId="{7F397B27-ED42-4C0B-84EB-F42483A443DB}">
      <dgm:prSet phldrT="[Text]"/>
      <dgm:spPr>
        <a:solidFill>
          <a:srgbClr val="00B050"/>
        </a:solidFill>
      </dgm:spPr>
      <dgm:t>
        <a:bodyPr/>
        <a:lstStyle/>
        <a:p>
          <a:r>
            <a:rPr lang="fr-FR" dirty="0" err="1" smtClean="0"/>
            <a:t>Portability</a:t>
          </a:r>
          <a:r>
            <a:rPr lang="fr-FR" dirty="0" smtClean="0"/>
            <a:t> to Mac</a:t>
          </a:r>
          <a:endParaRPr lang="fr-FR" dirty="0"/>
        </a:p>
      </dgm:t>
    </dgm:pt>
    <dgm:pt modelId="{DD81B84C-4525-4615-9233-87E402AFBABC}" type="parTrans" cxnId="{2D7DE33D-C3DB-49E5-ADF6-52C214CF1C59}">
      <dgm:prSet/>
      <dgm:spPr/>
      <dgm:t>
        <a:bodyPr/>
        <a:lstStyle/>
        <a:p>
          <a:endParaRPr lang="en-CA"/>
        </a:p>
      </dgm:t>
    </dgm:pt>
    <dgm:pt modelId="{97EBF3C2-DAC2-40A4-AE80-264E3F21FCCC}" type="sibTrans" cxnId="{2D7DE33D-C3DB-49E5-ADF6-52C214CF1C59}">
      <dgm:prSet/>
      <dgm:spPr/>
      <dgm:t>
        <a:bodyPr/>
        <a:lstStyle/>
        <a:p>
          <a:endParaRPr lang="en-CA"/>
        </a:p>
      </dgm:t>
    </dgm:pt>
    <dgm:pt modelId="{B8F4B4B5-48BB-4436-A4C8-0772D59377AC}">
      <dgm:prSet phldrT="[Text]"/>
      <dgm:spPr>
        <a:solidFill>
          <a:srgbClr val="00B050"/>
        </a:solidFill>
      </dgm:spPr>
      <dgm:t>
        <a:bodyPr/>
        <a:lstStyle/>
        <a:p>
          <a:r>
            <a:rPr lang="fr-FR" dirty="0" err="1" smtClean="0"/>
            <a:t>Lack</a:t>
          </a:r>
          <a:r>
            <a:rPr lang="fr-FR" dirty="0" smtClean="0"/>
            <a:t> of control on </a:t>
          </a:r>
          <a:r>
            <a:rPr lang="fr-FR" dirty="0" err="1" smtClean="0"/>
            <a:t>database</a:t>
          </a:r>
          <a:endParaRPr lang="fr-FR" dirty="0"/>
        </a:p>
      </dgm:t>
    </dgm:pt>
    <dgm:pt modelId="{EEB7DF95-B1E1-4355-BDED-67254F3A40BF}" type="parTrans" cxnId="{CE2AF7AB-2949-4DCD-9C29-6B60E91D8468}">
      <dgm:prSet/>
      <dgm:spPr/>
      <dgm:t>
        <a:bodyPr/>
        <a:lstStyle/>
        <a:p>
          <a:endParaRPr lang="en-CA"/>
        </a:p>
      </dgm:t>
    </dgm:pt>
    <dgm:pt modelId="{07F8EC93-687D-4C25-BBFA-77894EDF7DA2}" type="sibTrans" cxnId="{CE2AF7AB-2949-4DCD-9C29-6B60E91D8468}">
      <dgm:prSet/>
      <dgm:spPr/>
      <dgm:t>
        <a:bodyPr/>
        <a:lstStyle/>
        <a:p>
          <a:endParaRPr lang="en-CA"/>
        </a:p>
      </dgm:t>
    </dgm:pt>
    <dgm:pt modelId="{05AAFE4B-4748-4F9C-AA5B-DEC71FC73E20}" type="pres">
      <dgm:prSet presAssocID="{CC293B1C-4CF8-4FF0-BBC7-4942ED2D7F88}" presName="cycle" presStyleCnt="0">
        <dgm:presLayoutVars>
          <dgm:chMax val="1"/>
          <dgm:dir/>
          <dgm:animLvl val="ctr"/>
          <dgm:resizeHandles val="exact"/>
        </dgm:presLayoutVars>
      </dgm:prSet>
      <dgm:spPr/>
      <dgm:t>
        <a:bodyPr/>
        <a:lstStyle/>
        <a:p>
          <a:endParaRPr lang="en-CA"/>
        </a:p>
      </dgm:t>
    </dgm:pt>
    <dgm:pt modelId="{334F0DA9-4D69-40E7-AE37-8BB2E71C3ACD}" type="pres">
      <dgm:prSet presAssocID="{0916D3E2-7950-4B1E-A80A-B1A0DFE4D7BE}" presName="centerShape" presStyleLbl="node0" presStyleIdx="0" presStyleCnt="1"/>
      <dgm:spPr/>
      <dgm:t>
        <a:bodyPr/>
        <a:lstStyle/>
        <a:p>
          <a:endParaRPr lang="en-CA"/>
        </a:p>
      </dgm:t>
    </dgm:pt>
    <dgm:pt modelId="{FB6E935B-AB56-4686-BAF4-89171D311D48}" type="pres">
      <dgm:prSet presAssocID="{F26E0BCB-616E-4F5C-9212-B89461307743}" presName="Name9" presStyleLbl="parChTrans1D2" presStyleIdx="0" presStyleCnt="3"/>
      <dgm:spPr/>
      <dgm:t>
        <a:bodyPr/>
        <a:lstStyle/>
        <a:p>
          <a:endParaRPr lang="en-CA"/>
        </a:p>
      </dgm:t>
    </dgm:pt>
    <dgm:pt modelId="{B26CA117-7877-4BBB-8697-7BAA6B4D1769}" type="pres">
      <dgm:prSet presAssocID="{F26E0BCB-616E-4F5C-9212-B89461307743}" presName="connTx" presStyleLbl="parChTrans1D2" presStyleIdx="0" presStyleCnt="3"/>
      <dgm:spPr/>
      <dgm:t>
        <a:bodyPr/>
        <a:lstStyle/>
        <a:p>
          <a:endParaRPr lang="en-CA"/>
        </a:p>
      </dgm:t>
    </dgm:pt>
    <dgm:pt modelId="{51D4E2D9-6364-4FE7-BE7F-89898165258A}" type="pres">
      <dgm:prSet presAssocID="{9B35DA45-8824-4EE3-89F0-3F4E07F980E3}" presName="node" presStyleLbl="node1" presStyleIdx="0" presStyleCnt="3">
        <dgm:presLayoutVars>
          <dgm:bulletEnabled val="1"/>
        </dgm:presLayoutVars>
      </dgm:prSet>
      <dgm:spPr/>
      <dgm:t>
        <a:bodyPr/>
        <a:lstStyle/>
        <a:p>
          <a:endParaRPr lang="en-CA"/>
        </a:p>
      </dgm:t>
    </dgm:pt>
    <dgm:pt modelId="{3134C74D-D45F-4D44-8DA9-5DD9ACC7028A}" type="pres">
      <dgm:prSet presAssocID="{DD81B84C-4525-4615-9233-87E402AFBABC}" presName="Name9" presStyleLbl="parChTrans1D2" presStyleIdx="1" presStyleCnt="3"/>
      <dgm:spPr/>
      <dgm:t>
        <a:bodyPr/>
        <a:lstStyle/>
        <a:p>
          <a:endParaRPr lang="en-CA"/>
        </a:p>
      </dgm:t>
    </dgm:pt>
    <dgm:pt modelId="{9CD455AE-EC69-44E0-B929-B59BCD7E9894}" type="pres">
      <dgm:prSet presAssocID="{DD81B84C-4525-4615-9233-87E402AFBABC}" presName="connTx" presStyleLbl="parChTrans1D2" presStyleIdx="1" presStyleCnt="3"/>
      <dgm:spPr/>
      <dgm:t>
        <a:bodyPr/>
        <a:lstStyle/>
        <a:p>
          <a:endParaRPr lang="en-CA"/>
        </a:p>
      </dgm:t>
    </dgm:pt>
    <dgm:pt modelId="{FC75532D-1A75-4D81-A458-80C91B398F9D}" type="pres">
      <dgm:prSet presAssocID="{7F397B27-ED42-4C0B-84EB-F42483A443DB}" presName="node" presStyleLbl="node1" presStyleIdx="1" presStyleCnt="3">
        <dgm:presLayoutVars>
          <dgm:bulletEnabled val="1"/>
        </dgm:presLayoutVars>
      </dgm:prSet>
      <dgm:spPr/>
      <dgm:t>
        <a:bodyPr/>
        <a:lstStyle/>
        <a:p>
          <a:endParaRPr lang="en-CA"/>
        </a:p>
      </dgm:t>
    </dgm:pt>
    <dgm:pt modelId="{156A4B50-5EBB-4BD2-8AF0-C722439DBC8D}" type="pres">
      <dgm:prSet presAssocID="{EEB7DF95-B1E1-4355-BDED-67254F3A40BF}" presName="Name9" presStyleLbl="parChTrans1D2" presStyleIdx="2" presStyleCnt="3"/>
      <dgm:spPr/>
      <dgm:t>
        <a:bodyPr/>
        <a:lstStyle/>
        <a:p>
          <a:endParaRPr lang="en-CA"/>
        </a:p>
      </dgm:t>
    </dgm:pt>
    <dgm:pt modelId="{0FA48441-B5ED-464B-AB5B-44DAB679EE64}" type="pres">
      <dgm:prSet presAssocID="{EEB7DF95-B1E1-4355-BDED-67254F3A40BF}" presName="connTx" presStyleLbl="parChTrans1D2" presStyleIdx="2" presStyleCnt="3"/>
      <dgm:spPr/>
      <dgm:t>
        <a:bodyPr/>
        <a:lstStyle/>
        <a:p>
          <a:endParaRPr lang="en-CA"/>
        </a:p>
      </dgm:t>
    </dgm:pt>
    <dgm:pt modelId="{B8775ABA-3037-409F-B1F5-5479D38AC897}" type="pres">
      <dgm:prSet presAssocID="{B8F4B4B5-48BB-4436-A4C8-0772D59377AC}" presName="node" presStyleLbl="node1" presStyleIdx="2" presStyleCnt="3">
        <dgm:presLayoutVars>
          <dgm:bulletEnabled val="1"/>
        </dgm:presLayoutVars>
      </dgm:prSet>
      <dgm:spPr/>
      <dgm:t>
        <a:bodyPr/>
        <a:lstStyle/>
        <a:p>
          <a:endParaRPr lang="en-CA"/>
        </a:p>
      </dgm:t>
    </dgm:pt>
  </dgm:ptLst>
  <dgm:cxnLst>
    <dgm:cxn modelId="{32466211-568E-4F4C-9A05-0F48341D77A5}" type="presOf" srcId="{B8F4B4B5-48BB-4436-A4C8-0772D59377AC}" destId="{B8775ABA-3037-409F-B1F5-5479D38AC897}" srcOrd="0" destOrd="0" presId="urn:microsoft.com/office/officeart/2005/8/layout/radial1"/>
    <dgm:cxn modelId="{CE2AF7AB-2949-4DCD-9C29-6B60E91D8468}" srcId="{0916D3E2-7950-4B1E-A80A-B1A0DFE4D7BE}" destId="{B8F4B4B5-48BB-4436-A4C8-0772D59377AC}" srcOrd="2" destOrd="0" parTransId="{EEB7DF95-B1E1-4355-BDED-67254F3A40BF}" sibTransId="{07F8EC93-687D-4C25-BBFA-77894EDF7DA2}"/>
    <dgm:cxn modelId="{2D7DE33D-C3DB-49E5-ADF6-52C214CF1C59}" srcId="{0916D3E2-7950-4B1E-A80A-B1A0DFE4D7BE}" destId="{7F397B27-ED42-4C0B-84EB-F42483A443DB}" srcOrd="1" destOrd="0" parTransId="{DD81B84C-4525-4615-9233-87E402AFBABC}" sibTransId="{97EBF3C2-DAC2-40A4-AE80-264E3F21FCCC}"/>
    <dgm:cxn modelId="{A360CCB1-DA94-4D5D-8885-D945B7CBB29B}" type="presOf" srcId="{7F397B27-ED42-4C0B-84EB-F42483A443DB}" destId="{FC75532D-1A75-4D81-A458-80C91B398F9D}" srcOrd="0" destOrd="0" presId="urn:microsoft.com/office/officeart/2005/8/layout/radial1"/>
    <dgm:cxn modelId="{C156384B-7D35-4C99-9B98-AD408D2687D2}" type="presOf" srcId="{EEB7DF95-B1E1-4355-BDED-67254F3A40BF}" destId="{156A4B50-5EBB-4BD2-8AF0-C722439DBC8D}" srcOrd="0" destOrd="0" presId="urn:microsoft.com/office/officeart/2005/8/layout/radial1"/>
    <dgm:cxn modelId="{A9B36F8A-C74B-47A9-B539-806F6BB77A1A}" srcId="{CC293B1C-4CF8-4FF0-BBC7-4942ED2D7F88}" destId="{0916D3E2-7950-4B1E-A80A-B1A0DFE4D7BE}" srcOrd="0" destOrd="0" parTransId="{78ED7DF1-7D14-4D64-A8E3-CBD6C30B03FB}" sibTransId="{402F8436-663D-4DB8-A22F-0A8F501EB425}"/>
    <dgm:cxn modelId="{C438704A-8C59-419E-ACDD-C306BE02FC5D}" type="presOf" srcId="{F26E0BCB-616E-4F5C-9212-B89461307743}" destId="{FB6E935B-AB56-4686-BAF4-89171D311D48}" srcOrd="0" destOrd="0" presId="urn:microsoft.com/office/officeart/2005/8/layout/radial1"/>
    <dgm:cxn modelId="{DF372361-00BB-4771-871A-C2F83461DC6E}" type="presOf" srcId="{9B35DA45-8824-4EE3-89F0-3F4E07F980E3}" destId="{51D4E2D9-6364-4FE7-BE7F-89898165258A}" srcOrd="0" destOrd="0" presId="urn:microsoft.com/office/officeart/2005/8/layout/radial1"/>
    <dgm:cxn modelId="{5DA21D05-9213-4A0B-A789-2F492FA0DED0}" type="presOf" srcId="{F26E0BCB-616E-4F5C-9212-B89461307743}" destId="{B26CA117-7877-4BBB-8697-7BAA6B4D1769}" srcOrd="1" destOrd="0" presId="urn:microsoft.com/office/officeart/2005/8/layout/radial1"/>
    <dgm:cxn modelId="{EC6ED0FF-B7CF-4D29-BEBF-C58BBA27C597}" type="presOf" srcId="{0916D3E2-7950-4B1E-A80A-B1A0DFE4D7BE}" destId="{334F0DA9-4D69-40E7-AE37-8BB2E71C3ACD}" srcOrd="0" destOrd="0" presId="urn:microsoft.com/office/officeart/2005/8/layout/radial1"/>
    <dgm:cxn modelId="{492FA6C5-4698-4282-9B17-0C7519AF8B67}" type="presOf" srcId="{EEB7DF95-B1E1-4355-BDED-67254F3A40BF}" destId="{0FA48441-B5ED-464B-AB5B-44DAB679EE64}" srcOrd="1" destOrd="0" presId="urn:microsoft.com/office/officeart/2005/8/layout/radial1"/>
    <dgm:cxn modelId="{004B8983-2C9F-4A54-8F54-1EFAEA48945C}" type="presOf" srcId="{DD81B84C-4525-4615-9233-87E402AFBABC}" destId="{3134C74D-D45F-4D44-8DA9-5DD9ACC7028A}" srcOrd="0" destOrd="0" presId="urn:microsoft.com/office/officeart/2005/8/layout/radial1"/>
    <dgm:cxn modelId="{453BE74D-8C9D-4350-ADE1-66B53C042D97}" type="presOf" srcId="{CC293B1C-4CF8-4FF0-BBC7-4942ED2D7F88}" destId="{05AAFE4B-4748-4F9C-AA5B-DEC71FC73E20}" srcOrd="0" destOrd="0" presId="urn:microsoft.com/office/officeart/2005/8/layout/radial1"/>
    <dgm:cxn modelId="{0B8AF5BA-F86A-4F42-BC79-326E76277372}" type="presOf" srcId="{DD81B84C-4525-4615-9233-87E402AFBABC}" destId="{9CD455AE-EC69-44E0-B929-B59BCD7E9894}" srcOrd="1" destOrd="0" presId="urn:microsoft.com/office/officeart/2005/8/layout/radial1"/>
    <dgm:cxn modelId="{08978BA1-AE5A-4DFF-A0C3-92D4A0078A98}" srcId="{0916D3E2-7950-4B1E-A80A-B1A0DFE4D7BE}" destId="{9B35DA45-8824-4EE3-89F0-3F4E07F980E3}" srcOrd="0" destOrd="0" parTransId="{F26E0BCB-616E-4F5C-9212-B89461307743}" sibTransId="{6FFF208B-A136-4388-9736-DE2BA4AFD5AF}"/>
    <dgm:cxn modelId="{DFD1238C-C4B4-4204-A776-F58A3C21FD18}" type="presParOf" srcId="{05AAFE4B-4748-4F9C-AA5B-DEC71FC73E20}" destId="{334F0DA9-4D69-40E7-AE37-8BB2E71C3ACD}" srcOrd="0" destOrd="0" presId="urn:microsoft.com/office/officeart/2005/8/layout/radial1"/>
    <dgm:cxn modelId="{A44518DE-DE00-421A-BC4D-EAC5FD533D44}" type="presParOf" srcId="{05AAFE4B-4748-4F9C-AA5B-DEC71FC73E20}" destId="{FB6E935B-AB56-4686-BAF4-89171D311D48}" srcOrd="1" destOrd="0" presId="urn:microsoft.com/office/officeart/2005/8/layout/radial1"/>
    <dgm:cxn modelId="{77D1EC55-60E1-4F55-8D7F-93798EDE1F31}" type="presParOf" srcId="{FB6E935B-AB56-4686-BAF4-89171D311D48}" destId="{B26CA117-7877-4BBB-8697-7BAA6B4D1769}" srcOrd="0" destOrd="0" presId="urn:microsoft.com/office/officeart/2005/8/layout/radial1"/>
    <dgm:cxn modelId="{2862FCBD-FA85-4BC5-9F3C-D7F773BECA94}" type="presParOf" srcId="{05AAFE4B-4748-4F9C-AA5B-DEC71FC73E20}" destId="{51D4E2D9-6364-4FE7-BE7F-89898165258A}" srcOrd="2" destOrd="0" presId="urn:microsoft.com/office/officeart/2005/8/layout/radial1"/>
    <dgm:cxn modelId="{BB904535-DB04-44F7-9653-62BDF9AD9B45}" type="presParOf" srcId="{05AAFE4B-4748-4F9C-AA5B-DEC71FC73E20}" destId="{3134C74D-D45F-4D44-8DA9-5DD9ACC7028A}" srcOrd="3" destOrd="0" presId="urn:microsoft.com/office/officeart/2005/8/layout/radial1"/>
    <dgm:cxn modelId="{DA7E49B7-8296-4E55-8CF8-08EFAFBE8B57}" type="presParOf" srcId="{3134C74D-D45F-4D44-8DA9-5DD9ACC7028A}" destId="{9CD455AE-EC69-44E0-B929-B59BCD7E9894}" srcOrd="0" destOrd="0" presId="urn:microsoft.com/office/officeart/2005/8/layout/radial1"/>
    <dgm:cxn modelId="{A3D1199F-724A-4079-A43B-90277ABCA217}" type="presParOf" srcId="{05AAFE4B-4748-4F9C-AA5B-DEC71FC73E20}" destId="{FC75532D-1A75-4D81-A458-80C91B398F9D}" srcOrd="4" destOrd="0" presId="urn:microsoft.com/office/officeart/2005/8/layout/radial1"/>
    <dgm:cxn modelId="{B7FF283E-F640-4CCB-859D-BF2ABB7270FE}" type="presParOf" srcId="{05AAFE4B-4748-4F9C-AA5B-DEC71FC73E20}" destId="{156A4B50-5EBB-4BD2-8AF0-C722439DBC8D}" srcOrd="5" destOrd="0" presId="urn:microsoft.com/office/officeart/2005/8/layout/radial1"/>
    <dgm:cxn modelId="{76B4818D-BBD1-41DF-9CA6-79AFF0FE057B}" type="presParOf" srcId="{156A4B50-5EBB-4BD2-8AF0-C722439DBC8D}" destId="{0FA48441-B5ED-464B-AB5B-44DAB679EE64}" srcOrd="0" destOrd="0" presId="urn:microsoft.com/office/officeart/2005/8/layout/radial1"/>
    <dgm:cxn modelId="{F4DBEF20-3299-4B27-9ACB-9B479F62781D}" type="presParOf" srcId="{05AAFE4B-4748-4F9C-AA5B-DEC71FC73E20}" destId="{B8775ABA-3037-409F-B1F5-5479D38AC897}" srcOrd="6" destOrd="0" presId="urn:microsoft.com/office/officeart/2005/8/layout/radial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C293B1C-4CF8-4FF0-BBC7-4942ED2D7F88}" type="doc">
      <dgm:prSet loTypeId="urn:microsoft.com/office/officeart/2005/8/layout/radial1" loCatId="cycle" qsTypeId="urn:microsoft.com/office/officeart/2005/8/quickstyle/3d1" qsCatId="3D" csTypeId="urn:microsoft.com/office/officeart/2005/8/colors/colorful1" csCatId="colorful" phldr="1"/>
      <dgm:spPr/>
      <dgm:t>
        <a:bodyPr/>
        <a:lstStyle/>
        <a:p>
          <a:endParaRPr lang="fr-FR"/>
        </a:p>
      </dgm:t>
    </dgm:pt>
    <dgm:pt modelId="{0916D3E2-7950-4B1E-A80A-B1A0DFE4D7BE}">
      <dgm:prSet phldrT="[Text]"/>
      <dgm:spPr>
        <a:solidFill>
          <a:srgbClr val="0070C0"/>
        </a:solidFill>
      </dgm:spPr>
      <dgm:t>
        <a:bodyPr/>
        <a:lstStyle/>
        <a:p>
          <a:r>
            <a:rPr lang="fr-FR" dirty="0" smtClean="0"/>
            <a:t>O</a:t>
          </a:r>
          <a:endParaRPr lang="fr-FR" dirty="0"/>
        </a:p>
      </dgm:t>
    </dgm:pt>
    <dgm:pt modelId="{78ED7DF1-7D14-4D64-A8E3-CBD6C30B03FB}" type="parTrans" cxnId="{A9B36F8A-C74B-47A9-B539-806F6BB77A1A}">
      <dgm:prSet/>
      <dgm:spPr/>
      <dgm:t>
        <a:bodyPr/>
        <a:lstStyle/>
        <a:p>
          <a:endParaRPr lang="fr-FR"/>
        </a:p>
      </dgm:t>
    </dgm:pt>
    <dgm:pt modelId="{402F8436-663D-4DB8-A22F-0A8F501EB425}" type="sibTrans" cxnId="{A9B36F8A-C74B-47A9-B539-806F6BB77A1A}">
      <dgm:prSet/>
      <dgm:spPr/>
      <dgm:t>
        <a:bodyPr/>
        <a:lstStyle/>
        <a:p>
          <a:endParaRPr lang="fr-FR"/>
        </a:p>
      </dgm:t>
    </dgm:pt>
    <dgm:pt modelId="{9B35DA45-8824-4EE3-89F0-3F4E07F980E3}">
      <dgm:prSet phldrT="[Text]"/>
      <dgm:spPr>
        <a:solidFill>
          <a:srgbClr val="00B050"/>
        </a:solidFill>
      </dgm:spPr>
      <dgm:t>
        <a:bodyPr/>
        <a:lstStyle/>
        <a:p>
          <a:r>
            <a:rPr lang="fr-FR" dirty="0" smtClean="0"/>
            <a:t>No </a:t>
          </a:r>
          <a:r>
            <a:rPr lang="fr-FR" dirty="0" err="1" smtClean="0"/>
            <a:t>competition</a:t>
          </a:r>
          <a:endParaRPr lang="fr-FR" dirty="0"/>
        </a:p>
      </dgm:t>
    </dgm:pt>
    <dgm:pt modelId="{F26E0BCB-616E-4F5C-9212-B89461307743}" type="parTrans" cxnId="{08978BA1-AE5A-4DFF-A0C3-92D4A0078A98}">
      <dgm:prSet/>
      <dgm:spPr/>
      <dgm:t>
        <a:bodyPr/>
        <a:lstStyle/>
        <a:p>
          <a:endParaRPr lang="fr-FR"/>
        </a:p>
      </dgm:t>
    </dgm:pt>
    <dgm:pt modelId="{6FFF208B-A136-4388-9736-DE2BA4AFD5AF}" type="sibTrans" cxnId="{08978BA1-AE5A-4DFF-A0C3-92D4A0078A98}">
      <dgm:prSet/>
      <dgm:spPr/>
      <dgm:t>
        <a:bodyPr/>
        <a:lstStyle/>
        <a:p>
          <a:endParaRPr lang="fr-FR"/>
        </a:p>
      </dgm:t>
    </dgm:pt>
    <dgm:pt modelId="{7F397B27-ED42-4C0B-84EB-F42483A443DB}">
      <dgm:prSet phldrT="[Text]"/>
      <dgm:spPr>
        <a:solidFill>
          <a:srgbClr val="00B050"/>
        </a:solidFill>
      </dgm:spPr>
      <dgm:t>
        <a:bodyPr/>
        <a:lstStyle/>
        <a:p>
          <a:r>
            <a:rPr lang="fr-FR" dirty="0" smtClean="0"/>
            <a:t>High utility</a:t>
          </a:r>
          <a:endParaRPr lang="fr-FR" dirty="0"/>
        </a:p>
      </dgm:t>
    </dgm:pt>
    <dgm:pt modelId="{DD81B84C-4525-4615-9233-87E402AFBABC}" type="parTrans" cxnId="{2D7DE33D-C3DB-49E5-ADF6-52C214CF1C59}">
      <dgm:prSet/>
      <dgm:spPr/>
      <dgm:t>
        <a:bodyPr/>
        <a:lstStyle/>
        <a:p>
          <a:endParaRPr lang="en-CA"/>
        </a:p>
      </dgm:t>
    </dgm:pt>
    <dgm:pt modelId="{97EBF3C2-DAC2-40A4-AE80-264E3F21FCCC}" type="sibTrans" cxnId="{2D7DE33D-C3DB-49E5-ADF6-52C214CF1C59}">
      <dgm:prSet/>
      <dgm:spPr/>
      <dgm:t>
        <a:bodyPr/>
        <a:lstStyle/>
        <a:p>
          <a:endParaRPr lang="en-CA"/>
        </a:p>
      </dgm:t>
    </dgm:pt>
    <dgm:pt modelId="{B8F4B4B5-48BB-4436-A4C8-0772D59377AC}">
      <dgm:prSet phldrT="[Text]"/>
      <dgm:spPr>
        <a:solidFill>
          <a:srgbClr val="00B050"/>
        </a:solidFill>
      </dgm:spPr>
      <dgm:t>
        <a:bodyPr/>
        <a:lstStyle/>
        <a:p>
          <a:r>
            <a:rPr lang="fr-FR" dirty="0" err="1" smtClean="0"/>
            <a:t>Easy</a:t>
          </a:r>
          <a:r>
            <a:rPr lang="fr-FR" dirty="0" smtClean="0"/>
            <a:t> to use</a:t>
          </a:r>
          <a:endParaRPr lang="fr-FR" dirty="0"/>
        </a:p>
      </dgm:t>
    </dgm:pt>
    <dgm:pt modelId="{EEB7DF95-B1E1-4355-BDED-67254F3A40BF}" type="parTrans" cxnId="{CE2AF7AB-2949-4DCD-9C29-6B60E91D8468}">
      <dgm:prSet/>
      <dgm:spPr/>
      <dgm:t>
        <a:bodyPr/>
        <a:lstStyle/>
        <a:p>
          <a:endParaRPr lang="en-CA"/>
        </a:p>
      </dgm:t>
    </dgm:pt>
    <dgm:pt modelId="{07F8EC93-687D-4C25-BBFA-77894EDF7DA2}" type="sibTrans" cxnId="{CE2AF7AB-2949-4DCD-9C29-6B60E91D8468}">
      <dgm:prSet/>
      <dgm:spPr/>
      <dgm:t>
        <a:bodyPr/>
        <a:lstStyle/>
        <a:p>
          <a:endParaRPr lang="en-CA"/>
        </a:p>
      </dgm:t>
    </dgm:pt>
    <dgm:pt modelId="{05AAFE4B-4748-4F9C-AA5B-DEC71FC73E20}" type="pres">
      <dgm:prSet presAssocID="{CC293B1C-4CF8-4FF0-BBC7-4942ED2D7F88}" presName="cycle" presStyleCnt="0">
        <dgm:presLayoutVars>
          <dgm:chMax val="1"/>
          <dgm:dir/>
          <dgm:animLvl val="ctr"/>
          <dgm:resizeHandles val="exact"/>
        </dgm:presLayoutVars>
      </dgm:prSet>
      <dgm:spPr/>
      <dgm:t>
        <a:bodyPr/>
        <a:lstStyle/>
        <a:p>
          <a:endParaRPr lang="en-CA"/>
        </a:p>
      </dgm:t>
    </dgm:pt>
    <dgm:pt modelId="{334F0DA9-4D69-40E7-AE37-8BB2E71C3ACD}" type="pres">
      <dgm:prSet presAssocID="{0916D3E2-7950-4B1E-A80A-B1A0DFE4D7BE}" presName="centerShape" presStyleLbl="node0" presStyleIdx="0" presStyleCnt="1"/>
      <dgm:spPr/>
      <dgm:t>
        <a:bodyPr/>
        <a:lstStyle/>
        <a:p>
          <a:endParaRPr lang="en-CA"/>
        </a:p>
      </dgm:t>
    </dgm:pt>
    <dgm:pt modelId="{FB6E935B-AB56-4686-BAF4-89171D311D48}" type="pres">
      <dgm:prSet presAssocID="{F26E0BCB-616E-4F5C-9212-B89461307743}" presName="Name9" presStyleLbl="parChTrans1D2" presStyleIdx="0" presStyleCnt="3"/>
      <dgm:spPr/>
      <dgm:t>
        <a:bodyPr/>
        <a:lstStyle/>
        <a:p>
          <a:endParaRPr lang="en-CA"/>
        </a:p>
      </dgm:t>
    </dgm:pt>
    <dgm:pt modelId="{B26CA117-7877-4BBB-8697-7BAA6B4D1769}" type="pres">
      <dgm:prSet presAssocID="{F26E0BCB-616E-4F5C-9212-B89461307743}" presName="connTx" presStyleLbl="parChTrans1D2" presStyleIdx="0" presStyleCnt="3"/>
      <dgm:spPr/>
      <dgm:t>
        <a:bodyPr/>
        <a:lstStyle/>
        <a:p>
          <a:endParaRPr lang="en-CA"/>
        </a:p>
      </dgm:t>
    </dgm:pt>
    <dgm:pt modelId="{51D4E2D9-6364-4FE7-BE7F-89898165258A}" type="pres">
      <dgm:prSet presAssocID="{9B35DA45-8824-4EE3-89F0-3F4E07F980E3}" presName="node" presStyleLbl="node1" presStyleIdx="0" presStyleCnt="3">
        <dgm:presLayoutVars>
          <dgm:bulletEnabled val="1"/>
        </dgm:presLayoutVars>
      </dgm:prSet>
      <dgm:spPr/>
      <dgm:t>
        <a:bodyPr/>
        <a:lstStyle/>
        <a:p>
          <a:endParaRPr lang="en-CA"/>
        </a:p>
      </dgm:t>
    </dgm:pt>
    <dgm:pt modelId="{3134C74D-D45F-4D44-8DA9-5DD9ACC7028A}" type="pres">
      <dgm:prSet presAssocID="{DD81B84C-4525-4615-9233-87E402AFBABC}" presName="Name9" presStyleLbl="parChTrans1D2" presStyleIdx="1" presStyleCnt="3"/>
      <dgm:spPr/>
      <dgm:t>
        <a:bodyPr/>
        <a:lstStyle/>
        <a:p>
          <a:endParaRPr lang="en-CA"/>
        </a:p>
      </dgm:t>
    </dgm:pt>
    <dgm:pt modelId="{9CD455AE-EC69-44E0-B929-B59BCD7E9894}" type="pres">
      <dgm:prSet presAssocID="{DD81B84C-4525-4615-9233-87E402AFBABC}" presName="connTx" presStyleLbl="parChTrans1D2" presStyleIdx="1" presStyleCnt="3"/>
      <dgm:spPr/>
      <dgm:t>
        <a:bodyPr/>
        <a:lstStyle/>
        <a:p>
          <a:endParaRPr lang="en-CA"/>
        </a:p>
      </dgm:t>
    </dgm:pt>
    <dgm:pt modelId="{FC75532D-1A75-4D81-A458-80C91B398F9D}" type="pres">
      <dgm:prSet presAssocID="{7F397B27-ED42-4C0B-84EB-F42483A443DB}" presName="node" presStyleLbl="node1" presStyleIdx="1" presStyleCnt="3">
        <dgm:presLayoutVars>
          <dgm:bulletEnabled val="1"/>
        </dgm:presLayoutVars>
      </dgm:prSet>
      <dgm:spPr/>
      <dgm:t>
        <a:bodyPr/>
        <a:lstStyle/>
        <a:p>
          <a:endParaRPr lang="en-CA"/>
        </a:p>
      </dgm:t>
    </dgm:pt>
    <dgm:pt modelId="{156A4B50-5EBB-4BD2-8AF0-C722439DBC8D}" type="pres">
      <dgm:prSet presAssocID="{EEB7DF95-B1E1-4355-BDED-67254F3A40BF}" presName="Name9" presStyleLbl="parChTrans1D2" presStyleIdx="2" presStyleCnt="3"/>
      <dgm:spPr/>
      <dgm:t>
        <a:bodyPr/>
        <a:lstStyle/>
        <a:p>
          <a:endParaRPr lang="en-CA"/>
        </a:p>
      </dgm:t>
    </dgm:pt>
    <dgm:pt modelId="{0FA48441-B5ED-464B-AB5B-44DAB679EE64}" type="pres">
      <dgm:prSet presAssocID="{EEB7DF95-B1E1-4355-BDED-67254F3A40BF}" presName="connTx" presStyleLbl="parChTrans1D2" presStyleIdx="2" presStyleCnt="3"/>
      <dgm:spPr/>
      <dgm:t>
        <a:bodyPr/>
        <a:lstStyle/>
        <a:p>
          <a:endParaRPr lang="en-CA"/>
        </a:p>
      </dgm:t>
    </dgm:pt>
    <dgm:pt modelId="{B8775ABA-3037-409F-B1F5-5479D38AC897}" type="pres">
      <dgm:prSet presAssocID="{B8F4B4B5-48BB-4436-A4C8-0772D59377AC}" presName="node" presStyleLbl="node1" presStyleIdx="2" presStyleCnt="3">
        <dgm:presLayoutVars>
          <dgm:bulletEnabled val="1"/>
        </dgm:presLayoutVars>
      </dgm:prSet>
      <dgm:spPr/>
      <dgm:t>
        <a:bodyPr/>
        <a:lstStyle/>
        <a:p>
          <a:endParaRPr lang="en-CA"/>
        </a:p>
      </dgm:t>
    </dgm:pt>
  </dgm:ptLst>
  <dgm:cxnLst>
    <dgm:cxn modelId="{5989A7C6-A109-4C5B-ACAF-87802EA9D9D2}" type="presOf" srcId="{CC293B1C-4CF8-4FF0-BBC7-4942ED2D7F88}" destId="{05AAFE4B-4748-4F9C-AA5B-DEC71FC73E20}" srcOrd="0" destOrd="0" presId="urn:microsoft.com/office/officeart/2005/8/layout/radial1"/>
    <dgm:cxn modelId="{CD34F097-7E3C-4B79-A86A-2E68BDCDEB4A}" type="presOf" srcId="{9B35DA45-8824-4EE3-89F0-3F4E07F980E3}" destId="{51D4E2D9-6364-4FE7-BE7F-89898165258A}" srcOrd="0" destOrd="0" presId="urn:microsoft.com/office/officeart/2005/8/layout/radial1"/>
    <dgm:cxn modelId="{CE2AF7AB-2949-4DCD-9C29-6B60E91D8468}" srcId="{0916D3E2-7950-4B1E-A80A-B1A0DFE4D7BE}" destId="{B8F4B4B5-48BB-4436-A4C8-0772D59377AC}" srcOrd="2" destOrd="0" parTransId="{EEB7DF95-B1E1-4355-BDED-67254F3A40BF}" sibTransId="{07F8EC93-687D-4C25-BBFA-77894EDF7DA2}"/>
    <dgm:cxn modelId="{2D7DE33D-C3DB-49E5-ADF6-52C214CF1C59}" srcId="{0916D3E2-7950-4B1E-A80A-B1A0DFE4D7BE}" destId="{7F397B27-ED42-4C0B-84EB-F42483A443DB}" srcOrd="1" destOrd="0" parTransId="{DD81B84C-4525-4615-9233-87E402AFBABC}" sibTransId="{97EBF3C2-DAC2-40A4-AE80-264E3F21FCCC}"/>
    <dgm:cxn modelId="{48A45D70-AC78-4CEC-A78E-A280EA40D109}" type="presOf" srcId="{DD81B84C-4525-4615-9233-87E402AFBABC}" destId="{3134C74D-D45F-4D44-8DA9-5DD9ACC7028A}" srcOrd="0" destOrd="0" presId="urn:microsoft.com/office/officeart/2005/8/layout/radial1"/>
    <dgm:cxn modelId="{78E03D6D-66F1-4F6C-91E6-CCE419C3436A}" type="presOf" srcId="{EEB7DF95-B1E1-4355-BDED-67254F3A40BF}" destId="{156A4B50-5EBB-4BD2-8AF0-C722439DBC8D}" srcOrd="0" destOrd="0" presId="urn:microsoft.com/office/officeart/2005/8/layout/radial1"/>
    <dgm:cxn modelId="{DA0221DE-A876-4C6F-83A1-86327B7BF2D8}" type="presOf" srcId="{0916D3E2-7950-4B1E-A80A-B1A0DFE4D7BE}" destId="{334F0DA9-4D69-40E7-AE37-8BB2E71C3ACD}" srcOrd="0" destOrd="0" presId="urn:microsoft.com/office/officeart/2005/8/layout/radial1"/>
    <dgm:cxn modelId="{A9B36F8A-C74B-47A9-B539-806F6BB77A1A}" srcId="{CC293B1C-4CF8-4FF0-BBC7-4942ED2D7F88}" destId="{0916D3E2-7950-4B1E-A80A-B1A0DFE4D7BE}" srcOrd="0" destOrd="0" parTransId="{78ED7DF1-7D14-4D64-A8E3-CBD6C30B03FB}" sibTransId="{402F8436-663D-4DB8-A22F-0A8F501EB425}"/>
    <dgm:cxn modelId="{82ED7906-3CA6-46E7-82BB-E81D510BFF4E}" type="presOf" srcId="{F26E0BCB-616E-4F5C-9212-B89461307743}" destId="{FB6E935B-AB56-4686-BAF4-89171D311D48}" srcOrd="0" destOrd="0" presId="urn:microsoft.com/office/officeart/2005/8/layout/radial1"/>
    <dgm:cxn modelId="{F1E3904F-F6BD-4944-8760-13662E3EAB53}" type="presOf" srcId="{DD81B84C-4525-4615-9233-87E402AFBABC}" destId="{9CD455AE-EC69-44E0-B929-B59BCD7E9894}" srcOrd="1" destOrd="0" presId="urn:microsoft.com/office/officeart/2005/8/layout/radial1"/>
    <dgm:cxn modelId="{A78A99A7-1C48-47BB-87D8-4B0466CE856F}" type="presOf" srcId="{F26E0BCB-616E-4F5C-9212-B89461307743}" destId="{B26CA117-7877-4BBB-8697-7BAA6B4D1769}" srcOrd="1" destOrd="0" presId="urn:microsoft.com/office/officeart/2005/8/layout/radial1"/>
    <dgm:cxn modelId="{CB632A09-8E25-4EFA-8D3B-1A0C704630C5}" type="presOf" srcId="{EEB7DF95-B1E1-4355-BDED-67254F3A40BF}" destId="{0FA48441-B5ED-464B-AB5B-44DAB679EE64}" srcOrd="1" destOrd="0" presId="urn:microsoft.com/office/officeart/2005/8/layout/radial1"/>
    <dgm:cxn modelId="{ED2ECB59-D0F9-43E8-9943-1A702D9205A2}" type="presOf" srcId="{B8F4B4B5-48BB-4436-A4C8-0772D59377AC}" destId="{B8775ABA-3037-409F-B1F5-5479D38AC897}" srcOrd="0" destOrd="0" presId="urn:microsoft.com/office/officeart/2005/8/layout/radial1"/>
    <dgm:cxn modelId="{08978BA1-AE5A-4DFF-A0C3-92D4A0078A98}" srcId="{0916D3E2-7950-4B1E-A80A-B1A0DFE4D7BE}" destId="{9B35DA45-8824-4EE3-89F0-3F4E07F980E3}" srcOrd="0" destOrd="0" parTransId="{F26E0BCB-616E-4F5C-9212-B89461307743}" sibTransId="{6FFF208B-A136-4388-9736-DE2BA4AFD5AF}"/>
    <dgm:cxn modelId="{292298ED-B3AB-4487-A3F1-6EEF422FC009}" type="presOf" srcId="{7F397B27-ED42-4C0B-84EB-F42483A443DB}" destId="{FC75532D-1A75-4D81-A458-80C91B398F9D}" srcOrd="0" destOrd="0" presId="urn:microsoft.com/office/officeart/2005/8/layout/radial1"/>
    <dgm:cxn modelId="{4C2D499F-C9FC-42FA-B85F-B234B0055F3B}" type="presParOf" srcId="{05AAFE4B-4748-4F9C-AA5B-DEC71FC73E20}" destId="{334F0DA9-4D69-40E7-AE37-8BB2E71C3ACD}" srcOrd="0" destOrd="0" presId="urn:microsoft.com/office/officeart/2005/8/layout/radial1"/>
    <dgm:cxn modelId="{87A23D33-9E12-4CF6-B946-941F431794BC}" type="presParOf" srcId="{05AAFE4B-4748-4F9C-AA5B-DEC71FC73E20}" destId="{FB6E935B-AB56-4686-BAF4-89171D311D48}" srcOrd="1" destOrd="0" presId="urn:microsoft.com/office/officeart/2005/8/layout/radial1"/>
    <dgm:cxn modelId="{841DA170-B390-407F-AC31-FAAE51654139}" type="presParOf" srcId="{FB6E935B-AB56-4686-BAF4-89171D311D48}" destId="{B26CA117-7877-4BBB-8697-7BAA6B4D1769}" srcOrd="0" destOrd="0" presId="urn:microsoft.com/office/officeart/2005/8/layout/radial1"/>
    <dgm:cxn modelId="{A33D6D5C-CF63-4BE2-B044-97C7421F16B1}" type="presParOf" srcId="{05AAFE4B-4748-4F9C-AA5B-DEC71FC73E20}" destId="{51D4E2D9-6364-4FE7-BE7F-89898165258A}" srcOrd="2" destOrd="0" presId="urn:microsoft.com/office/officeart/2005/8/layout/radial1"/>
    <dgm:cxn modelId="{43246134-EE41-4725-A731-89DB0CB52D03}" type="presParOf" srcId="{05AAFE4B-4748-4F9C-AA5B-DEC71FC73E20}" destId="{3134C74D-D45F-4D44-8DA9-5DD9ACC7028A}" srcOrd="3" destOrd="0" presId="urn:microsoft.com/office/officeart/2005/8/layout/radial1"/>
    <dgm:cxn modelId="{B87649A2-1FDC-4C88-BA2B-D58B0317A4F7}" type="presParOf" srcId="{3134C74D-D45F-4D44-8DA9-5DD9ACC7028A}" destId="{9CD455AE-EC69-44E0-B929-B59BCD7E9894}" srcOrd="0" destOrd="0" presId="urn:microsoft.com/office/officeart/2005/8/layout/radial1"/>
    <dgm:cxn modelId="{9A17387F-009E-4B2C-868D-BA1CF0441796}" type="presParOf" srcId="{05AAFE4B-4748-4F9C-AA5B-DEC71FC73E20}" destId="{FC75532D-1A75-4D81-A458-80C91B398F9D}" srcOrd="4" destOrd="0" presId="urn:microsoft.com/office/officeart/2005/8/layout/radial1"/>
    <dgm:cxn modelId="{6A41734C-17E1-4ADC-8417-808927F10F74}" type="presParOf" srcId="{05AAFE4B-4748-4F9C-AA5B-DEC71FC73E20}" destId="{156A4B50-5EBB-4BD2-8AF0-C722439DBC8D}" srcOrd="5" destOrd="0" presId="urn:microsoft.com/office/officeart/2005/8/layout/radial1"/>
    <dgm:cxn modelId="{C2109170-BACA-47B9-87FD-AE165ABDCCFC}" type="presParOf" srcId="{156A4B50-5EBB-4BD2-8AF0-C722439DBC8D}" destId="{0FA48441-B5ED-464B-AB5B-44DAB679EE64}" srcOrd="0" destOrd="0" presId="urn:microsoft.com/office/officeart/2005/8/layout/radial1"/>
    <dgm:cxn modelId="{0DED4196-6300-46C6-B142-F38F362E26C2}" type="presParOf" srcId="{05AAFE4B-4748-4F9C-AA5B-DEC71FC73E20}" destId="{B8775ABA-3037-409F-B1F5-5479D38AC897}" srcOrd="6" destOrd="0" presId="urn:microsoft.com/office/officeart/2005/8/layout/radial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5C89F30-E4C0-41F0-9F78-CFBA2BC6B6E7}" type="doc">
      <dgm:prSet loTypeId="urn:microsoft.com/office/officeart/2005/8/layout/hList7" loCatId="list" qsTypeId="urn:microsoft.com/office/officeart/2005/8/quickstyle/simple2" qsCatId="simple" csTypeId="urn:microsoft.com/office/officeart/2005/8/colors/accent0_3" csCatId="mainScheme" phldr="1"/>
      <dgm:spPr/>
    </dgm:pt>
    <dgm:pt modelId="{47253CFC-4569-4709-81D3-DEEB42841B34}">
      <dgm:prSet phldrT="[Text]"/>
      <dgm:spPr/>
      <dgm:t>
        <a:bodyPr/>
        <a:lstStyle/>
        <a:p>
          <a:endParaRPr lang="en-CA" dirty="0"/>
        </a:p>
      </dgm:t>
    </dgm:pt>
    <dgm:pt modelId="{790D9CA9-D5EB-4ABB-B3FF-C076CA534420}" type="parTrans" cxnId="{2E016A71-4A74-45F5-AD15-07D3B1D0466D}">
      <dgm:prSet/>
      <dgm:spPr/>
      <dgm:t>
        <a:bodyPr/>
        <a:lstStyle/>
        <a:p>
          <a:endParaRPr lang="en-CA"/>
        </a:p>
      </dgm:t>
    </dgm:pt>
    <dgm:pt modelId="{2F25E3F7-E9EB-4C08-9116-69D5C4FD6E2A}" type="sibTrans" cxnId="{2E016A71-4A74-45F5-AD15-07D3B1D0466D}">
      <dgm:prSet/>
      <dgm:spPr/>
      <dgm:t>
        <a:bodyPr/>
        <a:lstStyle/>
        <a:p>
          <a:endParaRPr lang="en-CA"/>
        </a:p>
      </dgm:t>
    </dgm:pt>
    <dgm:pt modelId="{5EE301F9-AA62-4FDD-BBD4-EB5F68D85FEC}">
      <dgm:prSet phldrT="[Text]"/>
      <dgm:spPr/>
      <dgm:t>
        <a:bodyPr/>
        <a:lstStyle/>
        <a:p>
          <a:endParaRPr lang="en-CA" dirty="0"/>
        </a:p>
      </dgm:t>
    </dgm:pt>
    <dgm:pt modelId="{7A2D0BBB-4796-4683-A258-869CCE2EFDEE}" type="sibTrans" cxnId="{E53B2165-E749-413E-9F1A-C9CC76DA6A5C}">
      <dgm:prSet/>
      <dgm:spPr/>
      <dgm:t>
        <a:bodyPr/>
        <a:lstStyle/>
        <a:p>
          <a:endParaRPr lang="en-CA"/>
        </a:p>
      </dgm:t>
    </dgm:pt>
    <dgm:pt modelId="{752A3FC9-4F42-4B45-864D-D48201C144BC}" type="parTrans" cxnId="{E53B2165-E749-413E-9F1A-C9CC76DA6A5C}">
      <dgm:prSet/>
      <dgm:spPr/>
      <dgm:t>
        <a:bodyPr/>
        <a:lstStyle/>
        <a:p>
          <a:endParaRPr lang="en-CA"/>
        </a:p>
      </dgm:t>
    </dgm:pt>
    <dgm:pt modelId="{81607F9D-ACA8-4EBC-97F3-AE620D537126}">
      <dgm:prSet phldrT="[Text]"/>
      <dgm:spPr/>
      <dgm:t>
        <a:bodyPr/>
        <a:lstStyle/>
        <a:p>
          <a:endParaRPr lang="en-CA" dirty="0"/>
        </a:p>
      </dgm:t>
    </dgm:pt>
    <dgm:pt modelId="{94CA40FB-60B0-465C-89DE-37B57251E362}" type="sibTrans" cxnId="{C503CDFC-F7CF-4B5B-9CB9-D0B888450B80}">
      <dgm:prSet/>
      <dgm:spPr/>
      <dgm:t>
        <a:bodyPr/>
        <a:lstStyle/>
        <a:p>
          <a:endParaRPr lang="en-CA"/>
        </a:p>
      </dgm:t>
    </dgm:pt>
    <dgm:pt modelId="{5614C387-4578-47E1-B8ED-4C19C139B6D6}" type="parTrans" cxnId="{C503CDFC-F7CF-4B5B-9CB9-D0B888450B80}">
      <dgm:prSet/>
      <dgm:spPr/>
      <dgm:t>
        <a:bodyPr/>
        <a:lstStyle/>
        <a:p>
          <a:endParaRPr lang="en-CA"/>
        </a:p>
      </dgm:t>
    </dgm:pt>
    <dgm:pt modelId="{BA786E09-868C-446C-BCAD-1B9A337A2314}">
      <dgm:prSet phldrT="[Text]"/>
      <dgm:spPr/>
      <dgm:t>
        <a:bodyPr/>
        <a:lstStyle/>
        <a:p>
          <a:endParaRPr lang="en-CA" dirty="0"/>
        </a:p>
      </dgm:t>
    </dgm:pt>
    <dgm:pt modelId="{59BE49D1-A09D-46A0-A218-5983A849445B}" type="parTrans" cxnId="{4E004507-C92D-4D0B-9DBB-DB4591A9B903}">
      <dgm:prSet/>
      <dgm:spPr/>
      <dgm:t>
        <a:bodyPr/>
        <a:lstStyle/>
        <a:p>
          <a:endParaRPr lang="en-CA"/>
        </a:p>
      </dgm:t>
    </dgm:pt>
    <dgm:pt modelId="{870FB8E6-A3E1-4439-9131-142A0512FE32}" type="sibTrans" cxnId="{4E004507-C92D-4D0B-9DBB-DB4591A9B903}">
      <dgm:prSet/>
      <dgm:spPr/>
      <dgm:t>
        <a:bodyPr/>
        <a:lstStyle/>
        <a:p>
          <a:endParaRPr lang="en-CA"/>
        </a:p>
      </dgm:t>
    </dgm:pt>
    <dgm:pt modelId="{68497B09-3716-4EBD-AC6B-8AE2BDCC8972}" type="pres">
      <dgm:prSet presAssocID="{95C89F30-E4C0-41F0-9F78-CFBA2BC6B6E7}" presName="Name0" presStyleCnt="0">
        <dgm:presLayoutVars>
          <dgm:dir/>
          <dgm:resizeHandles val="exact"/>
        </dgm:presLayoutVars>
      </dgm:prSet>
      <dgm:spPr/>
    </dgm:pt>
    <dgm:pt modelId="{5C007895-D27B-4555-8633-C9BBD58A106D}" type="pres">
      <dgm:prSet presAssocID="{95C89F30-E4C0-41F0-9F78-CFBA2BC6B6E7}" presName="fgShape" presStyleLbl="fgShp" presStyleIdx="0" presStyleCnt="1" custFlipHor="1" custScaleX="20190" custScaleY="72015" custLinFactNeighborX="14341" custLinFactNeighborY="-15970"/>
      <dgm:spPr>
        <a:noFill/>
        <a:ln>
          <a:noFill/>
        </a:ln>
      </dgm:spPr>
    </dgm:pt>
    <dgm:pt modelId="{851E5CC9-679F-4CF6-B00F-A025B4DEF2B3}" type="pres">
      <dgm:prSet presAssocID="{95C89F30-E4C0-41F0-9F78-CFBA2BC6B6E7}" presName="linComp" presStyleCnt="0"/>
      <dgm:spPr/>
    </dgm:pt>
    <dgm:pt modelId="{02F5FF00-4C9F-4B29-8EE7-22E5EFD6E9BE}" type="pres">
      <dgm:prSet presAssocID="{5EE301F9-AA62-4FDD-BBD4-EB5F68D85FEC}" presName="compNode" presStyleCnt="0"/>
      <dgm:spPr/>
    </dgm:pt>
    <dgm:pt modelId="{90FFEDE6-D24B-46AA-AC61-5A2CA3E513CC}" type="pres">
      <dgm:prSet presAssocID="{5EE301F9-AA62-4FDD-BBD4-EB5F68D85FEC}" presName="bkgdShape" presStyleLbl="node1" presStyleIdx="0" presStyleCnt="4"/>
      <dgm:spPr/>
      <dgm:t>
        <a:bodyPr/>
        <a:lstStyle/>
        <a:p>
          <a:endParaRPr lang="en-CA"/>
        </a:p>
      </dgm:t>
    </dgm:pt>
    <dgm:pt modelId="{6B2B5E85-AAEA-413B-89EF-96FC0B61D0DB}" type="pres">
      <dgm:prSet presAssocID="{5EE301F9-AA62-4FDD-BBD4-EB5F68D85FEC}" presName="nodeTx" presStyleLbl="node1" presStyleIdx="0" presStyleCnt="4">
        <dgm:presLayoutVars>
          <dgm:bulletEnabled val="1"/>
        </dgm:presLayoutVars>
      </dgm:prSet>
      <dgm:spPr/>
      <dgm:t>
        <a:bodyPr/>
        <a:lstStyle/>
        <a:p>
          <a:endParaRPr lang="en-CA"/>
        </a:p>
      </dgm:t>
    </dgm:pt>
    <dgm:pt modelId="{1A17D808-B82E-464B-B310-203813114F77}" type="pres">
      <dgm:prSet presAssocID="{5EE301F9-AA62-4FDD-BBD4-EB5F68D85FEC}" presName="invisiNode" presStyleLbl="node1" presStyleIdx="0" presStyleCnt="4"/>
      <dgm:spPr/>
    </dgm:pt>
    <dgm:pt modelId="{BC5035FA-FF8E-421C-9C1A-CC3F16C8A221}" type="pres">
      <dgm:prSet presAssocID="{5EE301F9-AA62-4FDD-BBD4-EB5F68D85FEC}" presName="imagNode" presStyleLbl="fgImgPlace1" presStyleIdx="0" presStyleCnt="4"/>
      <dgm:spPr>
        <a:blipFill rotWithShape="1">
          <a:blip xmlns:r="http://schemas.openxmlformats.org/officeDocument/2006/relationships" r:embed="rId1"/>
          <a:stretch>
            <a:fillRect/>
          </a:stretch>
        </a:blipFill>
      </dgm:spPr>
    </dgm:pt>
    <dgm:pt modelId="{46B8E31D-92A9-4F7C-AC64-291B22E56C19}" type="pres">
      <dgm:prSet presAssocID="{7A2D0BBB-4796-4683-A258-869CCE2EFDEE}" presName="sibTrans" presStyleLbl="sibTrans2D1" presStyleIdx="0" presStyleCnt="0"/>
      <dgm:spPr/>
      <dgm:t>
        <a:bodyPr/>
        <a:lstStyle/>
        <a:p>
          <a:endParaRPr lang="en-CA"/>
        </a:p>
      </dgm:t>
    </dgm:pt>
    <dgm:pt modelId="{F6BAADEA-493B-4EE4-AE53-A0D19801A5FF}" type="pres">
      <dgm:prSet presAssocID="{81607F9D-ACA8-4EBC-97F3-AE620D537126}" presName="compNode" presStyleCnt="0"/>
      <dgm:spPr/>
    </dgm:pt>
    <dgm:pt modelId="{AECDF339-533B-4319-9DD1-FE0312AA5FE7}" type="pres">
      <dgm:prSet presAssocID="{81607F9D-ACA8-4EBC-97F3-AE620D537126}" presName="bkgdShape" presStyleLbl="node1" presStyleIdx="1" presStyleCnt="4"/>
      <dgm:spPr/>
      <dgm:t>
        <a:bodyPr/>
        <a:lstStyle/>
        <a:p>
          <a:endParaRPr lang="en-CA"/>
        </a:p>
      </dgm:t>
    </dgm:pt>
    <dgm:pt modelId="{FCBD48AD-6356-4016-B622-1476036943D2}" type="pres">
      <dgm:prSet presAssocID="{81607F9D-ACA8-4EBC-97F3-AE620D537126}" presName="nodeTx" presStyleLbl="node1" presStyleIdx="1" presStyleCnt="4">
        <dgm:presLayoutVars>
          <dgm:bulletEnabled val="1"/>
        </dgm:presLayoutVars>
      </dgm:prSet>
      <dgm:spPr/>
      <dgm:t>
        <a:bodyPr/>
        <a:lstStyle/>
        <a:p>
          <a:endParaRPr lang="en-CA"/>
        </a:p>
      </dgm:t>
    </dgm:pt>
    <dgm:pt modelId="{55F313B5-1C13-438A-8D2E-76E44D379C51}" type="pres">
      <dgm:prSet presAssocID="{81607F9D-ACA8-4EBC-97F3-AE620D537126}" presName="invisiNode" presStyleLbl="node1" presStyleIdx="1" presStyleCnt="4"/>
      <dgm:spPr/>
    </dgm:pt>
    <dgm:pt modelId="{78D9365F-3E8A-4A62-874D-E842D8E395C6}" type="pres">
      <dgm:prSet presAssocID="{81607F9D-ACA8-4EBC-97F3-AE620D537126}" presName="imagNode" presStyleLbl="fgImgPlace1" presStyleIdx="1" presStyleCnt="4"/>
      <dgm:spPr>
        <a:blipFill rotWithShape="1">
          <a:blip xmlns:r="http://schemas.openxmlformats.org/officeDocument/2006/relationships" r:embed="rId2"/>
          <a:stretch>
            <a:fillRect/>
          </a:stretch>
        </a:blipFill>
      </dgm:spPr>
    </dgm:pt>
    <dgm:pt modelId="{6A4D6A8E-A18C-499A-84BC-74FED5388C93}" type="pres">
      <dgm:prSet presAssocID="{94CA40FB-60B0-465C-89DE-37B57251E362}" presName="sibTrans" presStyleLbl="sibTrans2D1" presStyleIdx="0" presStyleCnt="0"/>
      <dgm:spPr/>
      <dgm:t>
        <a:bodyPr/>
        <a:lstStyle/>
        <a:p>
          <a:endParaRPr lang="en-CA"/>
        </a:p>
      </dgm:t>
    </dgm:pt>
    <dgm:pt modelId="{2FB6D45F-392C-4BF4-A210-495F746B00A0}" type="pres">
      <dgm:prSet presAssocID="{47253CFC-4569-4709-81D3-DEEB42841B34}" presName="compNode" presStyleCnt="0"/>
      <dgm:spPr/>
    </dgm:pt>
    <dgm:pt modelId="{18E220CA-4E07-4273-9F20-D66E44D1CC15}" type="pres">
      <dgm:prSet presAssocID="{47253CFC-4569-4709-81D3-DEEB42841B34}" presName="bkgdShape" presStyleLbl="node1" presStyleIdx="2" presStyleCnt="4"/>
      <dgm:spPr/>
      <dgm:t>
        <a:bodyPr/>
        <a:lstStyle/>
        <a:p>
          <a:endParaRPr lang="en-CA"/>
        </a:p>
      </dgm:t>
    </dgm:pt>
    <dgm:pt modelId="{65C1CC62-47DD-4AE0-BB4E-E1AA4210EAD1}" type="pres">
      <dgm:prSet presAssocID="{47253CFC-4569-4709-81D3-DEEB42841B34}" presName="nodeTx" presStyleLbl="node1" presStyleIdx="2" presStyleCnt="4">
        <dgm:presLayoutVars>
          <dgm:bulletEnabled val="1"/>
        </dgm:presLayoutVars>
      </dgm:prSet>
      <dgm:spPr/>
      <dgm:t>
        <a:bodyPr/>
        <a:lstStyle/>
        <a:p>
          <a:endParaRPr lang="en-CA"/>
        </a:p>
      </dgm:t>
    </dgm:pt>
    <dgm:pt modelId="{4B410C47-050F-4A04-B28A-4915525EEFC9}" type="pres">
      <dgm:prSet presAssocID="{47253CFC-4569-4709-81D3-DEEB42841B34}" presName="invisiNode" presStyleLbl="node1" presStyleIdx="2" presStyleCnt="4"/>
      <dgm:spPr/>
    </dgm:pt>
    <dgm:pt modelId="{EF6C3C73-EE47-41C6-84F9-732FE297AA13}" type="pres">
      <dgm:prSet presAssocID="{47253CFC-4569-4709-81D3-DEEB42841B34}" presName="imagNode" presStyleLbl="fgImgPlace1" presStyleIdx="2" presStyleCnt="4"/>
      <dgm:spPr>
        <a:blipFill rotWithShape="1">
          <a:blip xmlns:r="http://schemas.openxmlformats.org/officeDocument/2006/relationships" r:embed="rId3"/>
          <a:stretch>
            <a:fillRect/>
          </a:stretch>
        </a:blipFill>
      </dgm:spPr>
      <dgm:t>
        <a:bodyPr/>
        <a:lstStyle/>
        <a:p>
          <a:endParaRPr lang="en-CA"/>
        </a:p>
      </dgm:t>
    </dgm:pt>
    <dgm:pt modelId="{2845AC54-25A9-480C-BA9C-51BB56258253}" type="pres">
      <dgm:prSet presAssocID="{2F25E3F7-E9EB-4C08-9116-69D5C4FD6E2A}" presName="sibTrans" presStyleLbl="sibTrans2D1" presStyleIdx="0" presStyleCnt="0"/>
      <dgm:spPr/>
      <dgm:t>
        <a:bodyPr/>
        <a:lstStyle/>
        <a:p>
          <a:endParaRPr lang="en-CA"/>
        </a:p>
      </dgm:t>
    </dgm:pt>
    <dgm:pt modelId="{D1EC1FEF-15C3-4F9A-9D53-270133EEC1D0}" type="pres">
      <dgm:prSet presAssocID="{BA786E09-868C-446C-BCAD-1B9A337A2314}" presName="compNode" presStyleCnt="0"/>
      <dgm:spPr/>
    </dgm:pt>
    <dgm:pt modelId="{9B6DBF9B-EFA6-45E8-AAE9-1FBCC2922B5E}" type="pres">
      <dgm:prSet presAssocID="{BA786E09-868C-446C-BCAD-1B9A337A2314}" presName="bkgdShape" presStyleLbl="node1" presStyleIdx="3" presStyleCnt="4"/>
      <dgm:spPr/>
      <dgm:t>
        <a:bodyPr/>
        <a:lstStyle/>
        <a:p>
          <a:endParaRPr lang="en-CA"/>
        </a:p>
      </dgm:t>
    </dgm:pt>
    <dgm:pt modelId="{31F77346-6636-44FE-8237-42E5F75F0855}" type="pres">
      <dgm:prSet presAssocID="{BA786E09-868C-446C-BCAD-1B9A337A2314}" presName="nodeTx" presStyleLbl="node1" presStyleIdx="3" presStyleCnt="4">
        <dgm:presLayoutVars>
          <dgm:bulletEnabled val="1"/>
        </dgm:presLayoutVars>
      </dgm:prSet>
      <dgm:spPr/>
      <dgm:t>
        <a:bodyPr/>
        <a:lstStyle/>
        <a:p>
          <a:endParaRPr lang="en-CA"/>
        </a:p>
      </dgm:t>
    </dgm:pt>
    <dgm:pt modelId="{4E622C03-85B3-4DA6-8471-5CC42DD79CA7}" type="pres">
      <dgm:prSet presAssocID="{BA786E09-868C-446C-BCAD-1B9A337A2314}" presName="invisiNode" presStyleLbl="node1" presStyleIdx="3" presStyleCnt="4"/>
      <dgm:spPr/>
    </dgm:pt>
    <dgm:pt modelId="{E493E5FB-AA9A-42DE-9CCE-474EDF63F26C}" type="pres">
      <dgm:prSet presAssocID="{BA786E09-868C-446C-BCAD-1B9A337A2314}" presName="imagNode" presStyleLbl="fgImgPlace1" presStyleIdx="3" presStyleCnt="4"/>
      <dgm:spPr>
        <a:blipFill rotWithShape="1">
          <a:blip xmlns:r="http://schemas.openxmlformats.org/officeDocument/2006/relationships" r:embed="rId4"/>
          <a:stretch>
            <a:fillRect/>
          </a:stretch>
        </a:blipFill>
      </dgm:spPr>
      <dgm:t>
        <a:bodyPr/>
        <a:lstStyle/>
        <a:p>
          <a:endParaRPr lang="en-CA"/>
        </a:p>
      </dgm:t>
    </dgm:pt>
  </dgm:ptLst>
  <dgm:cxnLst>
    <dgm:cxn modelId="{97F9A8A2-B397-4492-A248-42CFC61400E4}" type="presOf" srcId="{2F25E3F7-E9EB-4C08-9116-69D5C4FD6E2A}" destId="{2845AC54-25A9-480C-BA9C-51BB56258253}" srcOrd="0" destOrd="0" presId="urn:microsoft.com/office/officeart/2005/8/layout/hList7"/>
    <dgm:cxn modelId="{8C1BC575-FAC1-4014-816E-DB56582E5905}" type="presOf" srcId="{47253CFC-4569-4709-81D3-DEEB42841B34}" destId="{65C1CC62-47DD-4AE0-BB4E-E1AA4210EAD1}" srcOrd="1" destOrd="0" presId="urn:microsoft.com/office/officeart/2005/8/layout/hList7"/>
    <dgm:cxn modelId="{197988CE-F5BE-4319-A0D3-C05F5C22CF66}" type="presOf" srcId="{7A2D0BBB-4796-4683-A258-869CCE2EFDEE}" destId="{46B8E31D-92A9-4F7C-AC64-291B22E56C19}" srcOrd="0" destOrd="0" presId="urn:microsoft.com/office/officeart/2005/8/layout/hList7"/>
    <dgm:cxn modelId="{2E016A71-4A74-45F5-AD15-07D3B1D0466D}" srcId="{95C89F30-E4C0-41F0-9F78-CFBA2BC6B6E7}" destId="{47253CFC-4569-4709-81D3-DEEB42841B34}" srcOrd="2" destOrd="0" parTransId="{790D9CA9-D5EB-4ABB-B3FF-C076CA534420}" sibTransId="{2F25E3F7-E9EB-4C08-9116-69D5C4FD6E2A}"/>
    <dgm:cxn modelId="{CBFA5B2F-FA2B-40C7-9AF9-BAACF290EBC3}" type="presOf" srcId="{94CA40FB-60B0-465C-89DE-37B57251E362}" destId="{6A4D6A8E-A18C-499A-84BC-74FED5388C93}" srcOrd="0" destOrd="0" presId="urn:microsoft.com/office/officeart/2005/8/layout/hList7"/>
    <dgm:cxn modelId="{207FA6B7-B1DD-4863-9611-D73E08238824}" type="presOf" srcId="{47253CFC-4569-4709-81D3-DEEB42841B34}" destId="{18E220CA-4E07-4273-9F20-D66E44D1CC15}" srcOrd="0" destOrd="0" presId="urn:microsoft.com/office/officeart/2005/8/layout/hList7"/>
    <dgm:cxn modelId="{58E42A6D-20E2-4E84-974B-27D9B62969DF}" type="presOf" srcId="{95C89F30-E4C0-41F0-9F78-CFBA2BC6B6E7}" destId="{68497B09-3716-4EBD-AC6B-8AE2BDCC8972}" srcOrd="0" destOrd="0" presId="urn:microsoft.com/office/officeart/2005/8/layout/hList7"/>
    <dgm:cxn modelId="{4E004507-C92D-4D0B-9DBB-DB4591A9B903}" srcId="{95C89F30-E4C0-41F0-9F78-CFBA2BC6B6E7}" destId="{BA786E09-868C-446C-BCAD-1B9A337A2314}" srcOrd="3" destOrd="0" parTransId="{59BE49D1-A09D-46A0-A218-5983A849445B}" sibTransId="{870FB8E6-A3E1-4439-9131-142A0512FE32}"/>
    <dgm:cxn modelId="{2CE5E27C-5004-4B58-ADD8-DCA170362FC1}" type="presOf" srcId="{BA786E09-868C-446C-BCAD-1B9A337A2314}" destId="{31F77346-6636-44FE-8237-42E5F75F0855}" srcOrd="1" destOrd="0" presId="urn:microsoft.com/office/officeart/2005/8/layout/hList7"/>
    <dgm:cxn modelId="{11CB129D-C73C-466B-852B-00EBFF871B75}" type="presOf" srcId="{BA786E09-868C-446C-BCAD-1B9A337A2314}" destId="{9B6DBF9B-EFA6-45E8-AAE9-1FBCC2922B5E}" srcOrd="0" destOrd="0" presId="urn:microsoft.com/office/officeart/2005/8/layout/hList7"/>
    <dgm:cxn modelId="{245D1EDB-FC67-43CD-882B-F5B6D4980590}" type="presOf" srcId="{5EE301F9-AA62-4FDD-BBD4-EB5F68D85FEC}" destId="{90FFEDE6-D24B-46AA-AC61-5A2CA3E513CC}" srcOrd="0" destOrd="0" presId="urn:microsoft.com/office/officeart/2005/8/layout/hList7"/>
    <dgm:cxn modelId="{E53B2165-E749-413E-9F1A-C9CC76DA6A5C}" srcId="{95C89F30-E4C0-41F0-9F78-CFBA2BC6B6E7}" destId="{5EE301F9-AA62-4FDD-BBD4-EB5F68D85FEC}" srcOrd="0" destOrd="0" parTransId="{752A3FC9-4F42-4B45-864D-D48201C144BC}" sibTransId="{7A2D0BBB-4796-4683-A258-869CCE2EFDEE}"/>
    <dgm:cxn modelId="{841764A3-A684-4839-833E-519A2364C46B}" type="presOf" srcId="{81607F9D-ACA8-4EBC-97F3-AE620D537126}" destId="{FCBD48AD-6356-4016-B622-1476036943D2}" srcOrd="1" destOrd="0" presId="urn:microsoft.com/office/officeart/2005/8/layout/hList7"/>
    <dgm:cxn modelId="{70F1C897-A929-4BFF-8FAC-4E9868843D62}" type="presOf" srcId="{81607F9D-ACA8-4EBC-97F3-AE620D537126}" destId="{AECDF339-533B-4319-9DD1-FE0312AA5FE7}" srcOrd="0" destOrd="0" presId="urn:microsoft.com/office/officeart/2005/8/layout/hList7"/>
    <dgm:cxn modelId="{B5A72FE1-C260-40A6-910B-EF746EE99AB8}" type="presOf" srcId="{5EE301F9-AA62-4FDD-BBD4-EB5F68D85FEC}" destId="{6B2B5E85-AAEA-413B-89EF-96FC0B61D0DB}" srcOrd="1" destOrd="0" presId="urn:microsoft.com/office/officeart/2005/8/layout/hList7"/>
    <dgm:cxn modelId="{C503CDFC-F7CF-4B5B-9CB9-D0B888450B80}" srcId="{95C89F30-E4C0-41F0-9F78-CFBA2BC6B6E7}" destId="{81607F9D-ACA8-4EBC-97F3-AE620D537126}" srcOrd="1" destOrd="0" parTransId="{5614C387-4578-47E1-B8ED-4C19C139B6D6}" sibTransId="{94CA40FB-60B0-465C-89DE-37B57251E362}"/>
    <dgm:cxn modelId="{C9F6B07E-5747-4E39-A8BB-29EF3C20D3AE}" type="presParOf" srcId="{68497B09-3716-4EBD-AC6B-8AE2BDCC8972}" destId="{5C007895-D27B-4555-8633-C9BBD58A106D}" srcOrd="0" destOrd="0" presId="urn:microsoft.com/office/officeart/2005/8/layout/hList7"/>
    <dgm:cxn modelId="{A00C98AF-5A7B-45CE-9BB9-85E5E95A8BC5}" type="presParOf" srcId="{68497B09-3716-4EBD-AC6B-8AE2BDCC8972}" destId="{851E5CC9-679F-4CF6-B00F-A025B4DEF2B3}" srcOrd="1" destOrd="0" presId="urn:microsoft.com/office/officeart/2005/8/layout/hList7"/>
    <dgm:cxn modelId="{829749FF-A336-4590-BE4A-FD90FF3BE8CE}" type="presParOf" srcId="{851E5CC9-679F-4CF6-B00F-A025B4DEF2B3}" destId="{02F5FF00-4C9F-4B29-8EE7-22E5EFD6E9BE}" srcOrd="0" destOrd="0" presId="urn:microsoft.com/office/officeart/2005/8/layout/hList7"/>
    <dgm:cxn modelId="{FAC05CAC-94DA-48F4-8D77-A4403C784A80}" type="presParOf" srcId="{02F5FF00-4C9F-4B29-8EE7-22E5EFD6E9BE}" destId="{90FFEDE6-D24B-46AA-AC61-5A2CA3E513CC}" srcOrd="0" destOrd="0" presId="urn:microsoft.com/office/officeart/2005/8/layout/hList7"/>
    <dgm:cxn modelId="{FE94D531-7501-4541-BFB4-67A33A107906}" type="presParOf" srcId="{02F5FF00-4C9F-4B29-8EE7-22E5EFD6E9BE}" destId="{6B2B5E85-AAEA-413B-89EF-96FC0B61D0DB}" srcOrd="1" destOrd="0" presId="urn:microsoft.com/office/officeart/2005/8/layout/hList7"/>
    <dgm:cxn modelId="{8D8F3A7C-0351-4916-AD52-412CEAE24CEE}" type="presParOf" srcId="{02F5FF00-4C9F-4B29-8EE7-22E5EFD6E9BE}" destId="{1A17D808-B82E-464B-B310-203813114F77}" srcOrd="2" destOrd="0" presId="urn:microsoft.com/office/officeart/2005/8/layout/hList7"/>
    <dgm:cxn modelId="{C1F1632E-B7E0-41E1-A05C-983397B15615}" type="presParOf" srcId="{02F5FF00-4C9F-4B29-8EE7-22E5EFD6E9BE}" destId="{BC5035FA-FF8E-421C-9C1A-CC3F16C8A221}" srcOrd="3" destOrd="0" presId="urn:microsoft.com/office/officeart/2005/8/layout/hList7"/>
    <dgm:cxn modelId="{BAB1BF25-9605-432E-8E4A-70B4ED1BEAD6}" type="presParOf" srcId="{851E5CC9-679F-4CF6-B00F-A025B4DEF2B3}" destId="{46B8E31D-92A9-4F7C-AC64-291B22E56C19}" srcOrd="1" destOrd="0" presId="urn:microsoft.com/office/officeart/2005/8/layout/hList7"/>
    <dgm:cxn modelId="{6CD6B044-7F6B-44B3-A726-085AC225E425}" type="presParOf" srcId="{851E5CC9-679F-4CF6-B00F-A025B4DEF2B3}" destId="{F6BAADEA-493B-4EE4-AE53-A0D19801A5FF}" srcOrd="2" destOrd="0" presId="urn:microsoft.com/office/officeart/2005/8/layout/hList7"/>
    <dgm:cxn modelId="{F8145F78-F6A6-4A9A-A036-28C7D5E64AC6}" type="presParOf" srcId="{F6BAADEA-493B-4EE4-AE53-A0D19801A5FF}" destId="{AECDF339-533B-4319-9DD1-FE0312AA5FE7}" srcOrd="0" destOrd="0" presId="urn:microsoft.com/office/officeart/2005/8/layout/hList7"/>
    <dgm:cxn modelId="{04467557-6BAF-48D2-94BC-A4175688AD0D}" type="presParOf" srcId="{F6BAADEA-493B-4EE4-AE53-A0D19801A5FF}" destId="{FCBD48AD-6356-4016-B622-1476036943D2}" srcOrd="1" destOrd="0" presId="urn:microsoft.com/office/officeart/2005/8/layout/hList7"/>
    <dgm:cxn modelId="{900764EC-0C99-4695-B957-44711CCA3641}" type="presParOf" srcId="{F6BAADEA-493B-4EE4-AE53-A0D19801A5FF}" destId="{55F313B5-1C13-438A-8D2E-76E44D379C51}" srcOrd="2" destOrd="0" presId="urn:microsoft.com/office/officeart/2005/8/layout/hList7"/>
    <dgm:cxn modelId="{23F54A8E-D6C8-4782-B639-1E57C6ED32F1}" type="presParOf" srcId="{F6BAADEA-493B-4EE4-AE53-A0D19801A5FF}" destId="{78D9365F-3E8A-4A62-874D-E842D8E395C6}" srcOrd="3" destOrd="0" presId="urn:microsoft.com/office/officeart/2005/8/layout/hList7"/>
    <dgm:cxn modelId="{5795AEAE-D55C-42C5-A1DF-45DB3825B12F}" type="presParOf" srcId="{851E5CC9-679F-4CF6-B00F-A025B4DEF2B3}" destId="{6A4D6A8E-A18C-499A-84BC-74FED5388C93}" srcOrd="3" destOrd="0" presId="urn:microsoft.com/office/officeart/2005/8/layout/hList7"/>
    <dgm:cxn modelId="{C81BE42E-F2FD-4FF6-A5C9-B3BF50D2407F}" type="presParOf" srcId="{851E5CC9-679F-4CF6-B00F-A025B4DEF2B3}" destId="{2FB6D45F-392C-4BF4-A210-495F746B00A0}" srcOrd="4" destOrd="0" presId="urn:microsoft.com/office/officeart/2005/8/layout/hList7"/>
    <dgm:cxn modelId="{42AE0AA1-6EA3-4F87-A0A1-3CAF75828F40}" type="presParOf" srcId="{2FB6D45F-392C-4BF4-A210-495F746B00A0}" destId="{18E220CA-4E07-4273-9F20-D66E44D1CC15}" srcOrd="0" destOrd="0" presId="urn:microsoft.com/office/officeart/2005/8/layout/hList7"/>
    <dgm:cxn modelId="{A0A6A35E-9A33-4744-A34C-24F234C6CD19}" type="presParOf" srcId="{2FB6D45F-392C-4BF4-A210-495F746B00A0}" destId="{65C1CC62-47DD-4AE0-BB4E-E1AA4210EAD1}" srcOrd="1" destOrd="0" presId="urn:microsoft.com/office/officeart/2005/8/layout/hList7"/>
    <dgm:cxn modelId="{20D78C35-9155-4C4A-94D4-75B33F00D26F}" type="presParOf" srcId="{2FB6D45F-392C-4BF4-A210-495F746B00A0}" destId="{4B410C47-050F-4A04-B28A-4915525EEFC9}" srcOrd="2" destOrd="0" presId="urn:microsoft.com/office/officeart/2005/8/layout/hList7"/>
    <dgm:cxn modelId="{FC96B3EB-6852-405C-B544-300CD2640601}" type="presParOf" srcId="{2FB6D45F-392C-4BF4-A210-495F746B00A0}" destId="{EF6C3C73-EE47-41C6-84F9-732FE297AA13}" srcOrd="3" destOrd="0" presId="urn:microsoft.com/office/officeart/2005/8/layout/hList7"/>
    <dgm:cxn modelId="{6511509F-BAA3-4046-B3BC-8CD3ABF9B72C}" type="presParOf" srcId="{851E5CC9-679F-4CF6-B00F-A025B4DEF2B3}" destId="{2845AC54-25A9-480C-BA9C-51BB56258253}" srcOrd="5" destOrd="0" presId="urn:microsoft.com/office/officeart/2005/8/layout/hList7"/>
    <dgm:cxn modelId="{693EFAE3-4A67-4F6C-B773-4701125713E6}" type="presParOf" srcId="{851E5CC9-679F-4CF6-B00F-A025B4DEF2B3}" destId="{D1EC1FEF-15C3-4F9A-9D53-270133EEC1D0}" srcOrd="6" destOrd="0" presId="urn:microsoft.com/office/officeart/2005/8/layout/hList7"/>
    <dgm:cxn modelId="{CB422099-085E-4DEB-A583-AE5BE91ADD44}" type="presParOf" srcId="{D1EC1FEF-15C3-4F9A-9D53-270133EEC1D0}" destId="{9B6DBF9B-EFA6-45E8-AAE9-1FBCC2922B5E}" srcOrd="0" destOrd="0" presId="urn:microsoft.com/office/officeart/2005/8/layout/hList7"/>
    <dgm:cxn modelId="{A936DA44-C155-44EF-B83F-01D4BA9443B7}" type="presParOf" srcId="{D1EC1FEF-15C3-4F9A-9D53-270133EEC1D0}" destId="{31F77346-6636-44FE-8237-42E5F75F0855}" srcOrd="1" destOrd="0" presId="urn:microsoft.com/office/officeart/2005/8/layout/hList7"/>
    <dgm:cxn modelId="{7F261040-910F-4F2C-9849-B2A3BE9AE9A2}" type="presParOf" srcId="{D1EC1FEF-15C3-4F9A-9D53-270133EEC1D0}" destId="{4E622C03-85B3-4DA6-8471-5CC42DD79CA7}" srcOrd="2" destOrd="0" presId="urn:microsoft.com/office/officeart/2005/8/layout/hList7"/>
    <dgm:cxn modelId="{252B7FAB-B55E-4E2E-BD4A-58E170299FD2}" type="presParOf" srcId="{D1EC1FEF-15C3-4F9A-9D53-270133EEC1D0}" destId="{E493E5FB-AA9A-42DE-9CCE-474EDF63F26C}"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AC0C8C-6683-4490-8F38-983C8CB47C3F}">
      <dsp:nvSpPr>
        <dsp:cNvPr id="0" name=""/>
        <dsp:cNvSpPr/>
      </dsp:nvSpPr>
      <dsp:spPr>
        <a:xfrm>
          <a:off x="4124889" y="2973665"/>
          <a:ext cx="2160280" cy="1399372"/>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t" anchorCtr="0">
          <a:noAutofit/>
        </a:bodyPr>
        <a:lstStyle/>
        <a:p>
          <a:pPr marL="57150" lvl="1" indent="-57150" algn="l" defTabSz="488950">
            <a:lnSpc>
              <a:spcPct val="90000"/>
            </a:lnSpc>
            <a:spcBef>
              <a:spcPct val="0"/>
            </a:spcBef>
            <a:spcAft>
              <a:spcPct val="15000"/>
            </a:spcAft>
            <a:buChar char="••"/>
          </a:pPr>
          <a:r>
            <a:rPr lang="en-CA" sz="1100" kern="1200" noProof="0" dirty="0" smtClean="0"/>
            <a:t>Risk</a:t>
          </a:r>
          <a:r>
            <a:rPr lang="fr-FR" sz="1100" kern="1200" dirty="0" smtClean="0"/>
            <a:t> </a:t>
          </a:r>
          <a:r>
            <a:rPr lang="fr-FR" sz="1100" kern="1200" dirty="0"/>
            <a:t>of high </a:t>
          </a:r>
          <a:r>
            <a:rPr lang="fr-FR" sz="1100" kern="1200" dirty="0" err="1"/>
            <a:t>demand</a:t>
          </a:r>
          <a:r>
            <a:rPr lang="fr-FR" sz="1100" kern="1200" dirty="0"/>
            <a:t> (server)</a:t>
          </a:r>
        </a:p>
        <a:p>
          <a:pPr marL="57150" lvl="1" indent="-57150" algn="l" defTabSz="488950">
            <a:lnSpc>
              <a:spcPct val="90000"/>
            </a:lnSpc>
            <a:spcBef>
              <a:spcPct val="0"/>
            </a:spcBef>
            <a:spcAft>
              <a:spcPct val="15000"/>
            </a:spcAft>
            <a:buChar char="••"/>
          </a:pPr>
          <a:r>
            <a:rPr lang="fr-FR" sz="1100" kern="1200" dirty="0" err="1" smtClean="0"/>
            <a:t>Portability</a:t>
          </a:r>
          <a:r>
            <a:rPr lang="fr-FR" sz="1100" kern="1200" dirty="0" smtClean="0"/>
            <a:t> to Mac</a:t>
          </a:r>
          <a:endParaRPr lang="fr-FR" sz="1100" kern="1200" dirty="0"/>
        </a:p>
        <a:p>
          <a:pPr marL="57150" lvl="1" indent="-57150" algn="l" defTabSz="488950">
            <a:lnSpc>
              <a:spcPct val="90000"/>
            </a:lnSpc>
            <a:spcBef>
              <a:spcPct val="0"/>
            </a:spcBef>
            <a:spcAft>
              <a:spcPct val="15000"/>
            </a:spcAft>
            <a:buChar char="••"/>
          </a:pPr>
          <a:r>
            <a:rPr lang="fr-FR" sz="1100" kern="1200" dirty="0" err="1" smtClean="0"/>
            <a:t>Lack</a:t>
          </a:r>
          <a:r>
            <a:rPr lang="fr-FR" sz="1100" kern="1200" dirty="0" smtClean="0"/>
            <a:t> of control on </a:t>
          </a:r>
          <a:r>
            <a:rPr lang="fr-FR" sz="1100" kern="1200" dirty="0" err="1" smtClean="0"/>
            <a:t>database</a:t>
          </a:r>
          <a:endParaRPr lang="fr-FR" sz="1100" kern="1200" dirty="0"/>
        </a:p>
      </dsp:txBody>
      <dsp:txXfrm>
        <a:off x="4803713" y="3354248"/>
        <a:ext cx="1450716" cy="988049"/>
      </dsp:txXfrm>
    </dsp:sp>
    <dsp:sp modelId="{431C4C2F-7F42-4D62-8EEF-918E7AD22EA0}">
      <dsp:nvSpPr>
        <dsp:cNvPr id="0" name=""/>
        <dsp:cNvSpPr/>
      </dsp:nvSpPr>
      <dsp:spPr>
        <a:xfrm>
          <a:off x="562523" y="2973665"/>
          <a:ext cx="2160280" cy="1399372"/>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t" anchorCtr="0">
          <a:noAutofit/>
        </a:bodyPr>
        <a:lstStyle/>
        <a:p>
          <a:pPr marL="57150" lvl="1" indent="-57150" algn="l" defTabSz="488950">
            <a:lnSpc>
              <a:spcPct val="90000"/>
            </a:lnSpc>
            <a:spcBef>
              <a:spcPct val="0"/>
            </a:spcBef>
            <a:spcAft>
              <a:spcPct val="15000"/>
            </a:spcAft>
            <a:buChar char="••"/>
          </a:pPr>
          <a:r>
            <a:rPr lang="fr-FR" sz="1100" kern="1200" dirty="0"/>
            <a:t>No </a:t>
          </a:r>
          <a:r>
            <a:rPr lang="fr-FR" sz="1100" kern="1200" dirty="0" err="1"/>
            <a:t>competition</a:t>
          </a:r>
          <a:endParaRPr lang="fr-FR" sz="1100" kern="1200" dirty="0"/>
        </a:p>
        <a:p>
          <a:pPr marL="57150" lvl="1" indent="-57150" algn="l" defTabSz="488950">
            <a:lnSpc>
              <a:spcPct val="90000"/>
            </a:lnSpc>
            <a:spcBef>
              <a:spcPct val="0"/>
            </a:spcBef>
            <a:spcAft>
              <a:spcPct val="15000"/>
            </a:spcAft>
            <a:buChar char="••"/>
          </a:pPr>
          <a:r>
            <a:rPr lang="fr-FR" sz="1100" kern="1200" dirty="0"/>
            <a:t>High utility</a:t>
          </a:r>
        </a:p>
        <a:p>
          <a:pPr marL="57150" lvl="1" indent="-57150" algn="l" defTabSz="488950">
            <a:lnSpc>
              <a:spcPct val="90000"/>
            </a:lnSpc>
            <a:spcBef>
              <a:spcPct val="0"/>
            </a:spcBef>
            <a:spcAft>
              <a:spcPct val="15000"/>
            </a:spcAft>
            <a:buChar char="••"/>
          </a:pPr>
          <a:r>
            <a:rPr lang="fr-FR" sz="1100" kern="1200" dirty="0" err="1" smtClean="0"/>
            <a:t>Easy</a:t>
          </a:r>
          <a:r>
            <a:rPr lang="fr-FR" sz="1100" kern="1200" dirty="0" smtClean="0"/>
            <a:t> to use</a:t>
          </a:r>
          <a:endParaRPr lang="fr-FR" sz="1100" kern="1200" dirty="0"/>
        </a:p>
      </dsp:txBody>
      <dsp:txXfrm>
        <a:off x="593263" y="3354248"/>
        <a:ext cx="1450716" cy="988049"/>
      </dsp:txXfrm>
    </dsp:sp>
    <dsp:sp modelId="{05478942-E273-4856-8553-F0FD8F015AA2}">
      <dsp:nvSpPr>
        <dsp:cNvPr id="0" name=""/>
        <dsp:cNvSpPr/>
      </dsp:nvSpPr>
      <dsp:spPr>
        <a:xfrm>
          <a:off x="4124889" y="0"/>
          <a:ext cx="2160280" cy="1399372"/>
        </a:xfrm>
        <a:prstGeom prst="roundRect">
          <a:avLst>
            <a:gd name="adj" fmla="val 100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t" anchorCtr="0">
          <a:noAutofit/>
        </a:bodyPr>
        <a:lstStyle/>
        <a:p>
          <a:pPr marL="57150" lvl="1" indent="-57150" algn="l" defTabSz="488950">
            <a:lnSpc>
              <a:spcPct val="90000"/>
            </a:lnSpc>
            <a:spcBef>
              <a:spcPct val="0"/>
            </a:spcBef>
            <a:spcAft>
              <a:spcPct val="15000"/>
            </a:spcAft>
            <a:buChar char="••"/>
          </a:pPr>
          <a:r>
            <a:rPr lang="fr-FR" sz="1100" kern="1200" dirty="0"/>
            <a:t>Short deadlines</a:t>
          </a:r>
        </a:p>
        <a:p>
          <a:pPr marL="57150" lvl="1" indent="-57150" algn="l" defTabSz="488950">
            <a:lnSpc>
              <a:spcPct val="90000"/>
            </a:lnSpc>
            <a:spcBef>
              <a:spcPct val="0"/>
            </a:spcBef>
            <a:spcAft>
              <a:spcPct val="15000"/>
            </a:spcAft>
            <a:buChar char="••"/>
          </a:pPr>
          <a:r>
            <a:rPr lang="fr-FR" sz="1100" kern="1200" dirty="0" err="1" smtClean="0"/>
            <a:t>Emerging</a:t>
          </a:r>
          <a:r>
            <a:rPr lang="fr-FR" sz="1100" kern="1200" dirty="0" smtClean="0"/>
            <a:t> </a:t>
          </a:r>
          <a:r>
            <a:rPr lang="fr-FR" sz="1100" kern="1200" dirty="0" err="1" smtClean="0"/>
            <a:t>scientific</a:t>
          </a:r>
          <a:r>
            <a:rPr lang="fr-FR" sz="1100" kern="1200" dirty="0" smtClean="0"/>
            <a:t> </a:t>
          </a:r>
          <a:r>
            <a:rPr lang="fr-FR" sz="1100" kern="1200" dirty="0" err="1" smtClean="0"/>
            <a:t>field</a:t>
          </a:r>
          <a:endParaRPr lang="fr-FR" sz="1100" kern="1200" dirty="0"/>
        </a:p>
        <a:p>
          <a:pPr marL="57150" lvl="1" indent="-57150" algn="l" defTabSz="488950">
            <a:lnSpc>
              <a:spcPct val="90000"/>
            </a:lnSpc>
            <a:spcBef>
              <a:spcPct val="0"/>
            </a:spcBef>
            <a:spcAft>
              <a:spcPct val="15000"/>
            </a:spcAft>
            <a:buChar char="••"/>
          </a:pPr>
          <a:r>
            <a:rPr lang="fr-FR" sz="1100" kern="1200" dirty="0" smtClean="0"/>
            <a:t>Client </a:t>
          </a:r>
          <a:r>
            <a:rPr lang="fr-FR" sz="1100" kern="1200" dirty="0" err="1" smtClean="0"/>
            <a:t>infrequently</a:t>
          </a:r>
          <a:r>
            <a:rPr lang="fr-FR" sz="1100" kern="1200" dirty="0" smtClean="0"/>
            <a:t> </a:t>
          </a:r>
          <a:r>
            <a:rPr lang="fr-FR" sz="1100" kern="1200" dirty="0" err="1" smtClean="0"/>
            <a:t>available</a:t>
          </a:r>
          <a:endParaRPr lang="fr-FR" sz="1100" kern="1200" dirty="0"/>
        </a:p>
      </dsp:txBody>
      <dsp:txXfrm>
        <a:off x="4803713" y="30740"/>
        <a:ext cx="1450716" cy="988049"/>
      </dsp:txXfrm>
    </dsp:sp>
    <dsp:sp modelId="{BC6F0824-1351-49BA-BADB-F02B71A91728}">
      <dsp:nvSpPr>
        <dsp:cNvPr id="0" name=""/>
        <dsp:cNvSpPr/>
      </dsp:nvSpPr>
      <dsp:spPr>
        <a:xfrm>
          <a:off x="562523" y="0"/>
          <a:ext cx="2160280" cy="1399372"/>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t" anchorCtr="0">
          <a:noAutofit/>
        </a:bodyPr>
        <a:lstStyle/>
        <a:p>
          <a:pPr marL="57150" lvl="1" indent="-57150" algn="l" defTabSz="488950">
            <a:lnSpc>
              <a:spcPct val="90000"/>
            </a:lnSpc>
            <a:spcBef>
              <a:spcPct val="0"/>
            </a:spcBef>
            <a:spcAft>
              <a:spcPct val="15000"/>
            </a:spcAft>
            <a:buChar char="••"/>
          </a:pPr>
          <a:r>
            <a:rPr lang="fr-FR" sz="1100" kern="1200" dirty="0"/>
            <a:t>Diverse </a:t>
          </a:r>
          <a:r>
            <a:rPr lang="fr-FR" sz="1100" kern="1200" dirty="0" err="1"/>
            <a:t>skill</a:t>
          </a:r>
          <a:r>
            <a:rPr lang="fr-FR" sz="1100" kern="1200" dirty="0"/>
            <a:t> set</a:t>
          </a:r>
        </a:p>
        <a:p>
          <a:pPr marL="57150" lvl="1" indent="-57150" algn="l" defTabSz="488950">
            <a:lnSpc>
              <a:spcPct val="90000"/>
            </a:lnSpc>
            <a:spcBef>
              <a:spcPct val="0"/>
            </a:spcBef>
            <a:spcAft>
              <a:spcPct val="15000"/>
            </a:spcAft>
            <a:buChar char="••"/>
          </a:pPr>
          <a:r>
            <a:rPr lang="fr-FR" sz="1100" kern="1200" dirty="0"/>
            <a:t>Access to expert </a:t>
          </a:r>
          <a:r>
            <a:rPr lang="fr-FR" sz="1100" kern="1200" dirty="0" err="1"/>
            <a:t>advise</a:t>
          </a:r>
          <a:endParaRPr lang="fr-FR" sz="1100" kern="1200" dirty="0"/>
        </a:p>
        <a:p>
          <a:pPr marL="57150" lvl="1" indent="-57150" algn="l" defTabSz="488950">
            <a:lnSpc>
              <a:spcPct val="90000"/>
            </a:lnSpc>
            <a:spcBef>
              <a:spcPct val="0"/>
            </a:spcBef>
            <a:spcAft>
              <a:spcPct val="15000"/>
            </a:spcAft>
            <a:buChar char="••"/>
          </a:pPr>
          <a:r>
            <a:rPr lang="fr-FR" sz="1100" kern="1200" dirty="0"/>
            <a:t>Open source </a:t>
          </a:r>
          <a:r>
            <a:rPr lang="fr-FR" sz="1100" kern="1200" dirty="0" smtClean="0"/>
            <a:t>packages (no budget </a:t>
          </a:r>
          <a:r>
            <a:rPr lang="fr-FR" sz="1100" kern="1200" dirty="0" err="1" smtClean="0"/>
            <a:t>needed</a:t>
          </a:r>
          <a:r>
            <a:rPr lang="fr-FR" sz="1100" kern="1200" dirty="0" smtClean="0"/>
            <a:t>)</a:t>
          </a:r>
          <a:endParaRPr lang="fr-FR" sz="1100" kern="1200" dirty="0"/>
        </a:p>
      </dsp:txBody>
      <dsp:txXfrm>
        <a:off x="593263" y="30740"/>
        <a:ext cx="1450716" cy="988049"/>
      </dsp:txXfrm>
    </dsp:sp>
    <dsp:sp modelId="{E72BDFA6-376E-4614-9D7C-A68241E884D9}">
      <dsp:nvSpPr>
        <dsp:cNvPr id="0" name=""/>
        <dsp:cNvSpPr/>
      </dsp:nvSpPr>
      <dsp:spPr>
        <a:xfrm>
          <a:off x="1467742" y="249263"/>
          <a:ext cx="1893525" cy="1893525"/>
        </a:xfrm>
        <a:prstGeom prst="pieWedg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34264" tIns="334264" rIns="334264" bIns="334264" numCol="1" spcCol="1270" anchor="ctr" anchorCtr="0">
          <a:noAutofit/>
        </a:bodyPr>
        <a:lstStyle/>
        <a:p>
          <a:pPr lvl="0" algn="ctr" defTabSz="2089150">
            <a:lnSpc>
              <a:spcPct val="90000"/>
            </a:lnSpc>
            <a:spcBef>
              <a:spcPct val="0"/>
            </a:spcBef>
            <a:spcAft>
              <a:spcPct val="35000"/>
            </a:spcAft>
          </a:pPr>
          <a:r>
            <a:rPr lang="fr-FR" sz="4700" kern="1200" dirty="0"/>
            <a:t>S</a:t>
          </a:r>
        </a:p>
      </dsp:txBody>
      <dsp:txXfrm>
        <a:off x="2022343" y="803864"/>
        <a:ext cx="1338924" cy="1338924"/>
      </dsp:txXfrm>
    </dsp:sp>
    <dsp:sp modelId="{A67A60E5-5291-49E4-B3E5-53A58B528285}">
      <dsp:nvSpPr>
        <dsp:cNvPr id="0" name=""/>
        <dsp:cNvSpPr/>
      </dsp:nvSpPr>
      <dsp:spPr>
        <a:xfrm rot="5400000">
          <a:off x="3448728" y="249263"/>
          <a:ext cx="1893525" cy="1893525"/>
        </a:xfrm>
        <a:prstGeom prst="pieWedg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34264" tIns="334264" rIns="334264" bIns="334264" numCol="1" spcCol="1270" anchor="ctr" anchorCtr="0">
          <a:noAutofit/>
        </a:bodyPr>
        <a:lstStyle/>
        <a:p>
          <a:pPr lvl="0" algn="ctr" defTabSz="2089150">
            <a:lnSpc>
              <a:spcPct val="90000"/>
            </a:lnSpc>
            <a:spcBef>
              <a:spcPct val="0"/>
            </a:spcBef>
            <a:spcAft>
              <a:spcPct val="35000"/>
            </a:spcAft>
          </a:pPr>
          <a:r>
            <a:rPr lang="fr-FR" sz="4700" kern="1200" dirty="0"/>
            <a:t>W</a:t>
          </a:r>
        </a:p>
      </dsp:txBody>
      <dsp:txXfrm rot="-5400000">
        <a:off x="3448728" y="803864"/>
        <a:ext cx="1338924" cy="1338924"/>
      </dsp:txXfrm>
    </dsp:sp>
    <dsp:sp modelId="{CF4FC7F6-A89C-4633-A10E-BFE92B369DCD}">
      <dsp:nvSpPr>
        <dsp:cNvPr id="0" name=""/>
        <dsp:cNvSpPr/>
      </dsp:nvSpPr>
      <dsp:spPr>
        <a:xfrm rot="10800000">
          <a:off x="3448728" y="2230249"/>
          <a:ext cx="1893525" cy="1893525"/>
        </a:xfrm>
        <a:prstGeom prst="pieWedg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34264" tIns="334264" rIns="334264" bIns="334264" numCol="1" spcCol="1270" anchor="ctr" anchorCtr="0">
          <a:noAutofit/>
        </a:bodyPr>
        <a:lstStyle/>
        <a:p>
          <a:pPr lvl="0" algn="ctr" defTabSz="2089150">
            <a:lnSpc>
              <a:spcPct val="90000"/>
            </a:lnSpc>
            <a:spcBef>
              <a:spcPct val="0"/>
            </a:spcBef>
            <a:spcAft>
              <a:spcPct val="35000"/>
            </a:spcAft>
          </a:pPr>
          <a:r>
            <a:rPr lang="fr-FR" sz="4700" kern="1200" dirty="0"/>
            <a:t>T</a:t>
          </a:r>
        </a:p>
      </dsp:txBody>
      <dsp:txXfrm rot="10800000">
        <a:off x="3448728" y="2230249"/>
        <a:ext cx="1338924" cy="1338924"/>
      </dsp:txXfrm>
    </dsp:sp>
    <dsp:sp modelId="{C0852406-3DC0-4222-A1F8-184593FC4596}">
      <dsp:nvSpPr>
        <dsp:cNvPr id="0" name=""/>
        <dsp:cNvSpPr/>
      </dsp:nvSpPr>
      <dsp:spPr>
        <a:xfrm rot="16200000">
          <a:off x="1467742" y="2230249"/>
          <a:ext cx="1893525" cy="1893525"/>
        </a:xfrm>
        <a:prstGeom prst="pieWedg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34264" tIns="334264" rIns="334264" bIns="334264" numCol="1" spcCol="1270" anchor="ctr" anchorCtr="0">
          <a:noAutofit/>
        </a:bodyPr>
        <a:lstStyle/>
        <a:p>
          <a:pPr lvl="0" algn="ctr" defTabSz="2089150">
            <a:lnSpc>
              <a:spcPct val="90000"/>
            </a:lnSpc>
            <a:spcBef>
              <a:spcPct val="0"/>
            </a:spcBef>
            <a:spcAft>
              <a:spcPct val="35000"/>
            </a:spcAft>
          </a:pPr>
          <a:r>
            <a:rPr lang="fr-FR" sz="4700" kern="1200" dirty="0"/>
            <a:t>O</a:t>
          </a:r>
        </a:p>
      </dsp:txBody>
      <dsp:txXfrm rot="5400000">
        <a:off x="2022343" y="2230249"/>
        <a:ext cx="1338924" cy="1338924"/>
      </dsp:txXfrm>
    </dsp:sp>
    <dsp:sp modelId="{3B6382B4-DDDF-482E-9E6A-38E6F7DB930C}">
      <dsp:nvSpPr>
        <dsp:cNvPr id="0" name=""/>
        <dsp:cNvSpPr/>
      </dsp:nvSpPr>
      <dsp:spPr>
        <a:xfrm>
          <a:off x="5778076" y="1808005"/>
          <a:ext cx="653769" cy="568494"/>
        </a:xfrm>
        <a:prstGeom prst="circularArrow">
          <a:avLst/>
        </a:prstGeom>
        <a:solidFill>
          <a:schemeClr val="accent2">
            <a:tint val="40000"/>
            <a:hueOff val="0"/>
            <a:satOff val="0"/>
            <a:lumOff val="0"/>
            <a:alpha val="0"/>
          </a:schemeClr>
        </a:solidFill>
        <a:ln>
          <a:noFill/>
        </a:ln>
        <a:effectLst>
          <a:outerShdw blurRad="57150" dist="19050" dir="5400000" algn="ctr" rotWithShape="0">
            <a:srgbClr val="000000">
              <a:alpha val="63000"/>
            </a:srgbClr>
          </a:outerShdw>
        </a:effectLst>
        <a:scene3d>
          <a:camera prst="orthographicFront"/>
          <a:lightRig rig="flat" dir="t"/>
        </a:scene3d>
        <a:sp3d z="190500" prstMaterial="plastic">
          <a:bevelT w="120900" h="88900"/>
          <a:bevelB w="88900" h="31750" prst="angle"/>
        </a:sp3d>
      </dsp:spPr>
      <dsp:style>
        <a:lnRef idx="0">
          <a:scrgbClr r="0" g="0" b="0"/>
        </a:lnRef>
        <a:fillRef idx="1">
          <a:scrgbClr r="0" g="0" b="0"/>
        </a:fillRef>
        <a:effectRef idx="3">
          <a:scrgbClr r="0" g="0" b="0"/>
        </a:effectRef>
        <a:fontRef idx="minor">
          <a:schemeClr val="lt1"/>
        </a:fontRef>
      </dsp:style>
    </dsp:sp>
    <dsp:sp modelId="{72B333DC-EBE8-4650-A713-61338E0F2C2D}">
      <dsp:nvSpPr>
        <dsp:cNvPr id="0" name=""/>
        <dsp:cNvSpPr/>
      </dsp:nvSpPr>
      <dsp:spPr>
        <a:xfrm rot="10800000">
          <a:off x="5778076" y="1891116"/>
          <a:ext cx="653769" cy="568494"/>
        </a:xfrm>
        <a:prstGeom prst="circularArrow">
          <a:avLst/>
        </a:prstGeom>
        <a:solidFill>
          <a:schemeClr val="accent2">
            <a:tint val="40000"/>
            <a:hueOff val="0"/>
            <a:satOff val="0"/>
            <a:lumOff val="0"/>
            <a:alpha val="0"/>
          </a:schemeClr>
        </a:solidFill>
        <a:ln>
          <a:noFill/>
        </a:ln>
        <a:effectLst>
          <a:outerShdw blurRad="57150" dist="19050" dir="5400000" algn="ctr" rotWithShape="0">
            <a:srgbClr val="000000">
              <a:alpha val="63000"/>
            </a:srgbClr>
          </a:outerShdw>
        </a:effectLst>
        <a:scene3d>
          <a:camera prst="orthographicFront"/>
          <a:lightRig rig="flat" dir="t"/>
        </a:scene3d>
        <a:sp3d z="190500" prstMaterial="plastic">
          <a:bevelT w="120900" h="88900"/>
          <a:bevelB w="88900" h="31750" prst="angle"/>
        </a:sp3d>
      </dsp:spPr>
      <dsp:style>
        <a:lnRef idx="0">
          <a:scrgbClr r="0" g="0" b="0"/>
        </a:lnRef>
        <a:fillRef idx="1">
          <a:scrgbClr r="0" g="0" b="0"/>
        </a:fillRef>
        <a:effectRef idx="3">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4F0DA9-4D69-40E7-AE37-8BB2E71C3ACD}">
      <dsp:nvSpPr>
        <dsp:cNvPr id="0" name=""/>
        <dsp:cNvSpPr/>
      </dsp:nvSpPr>
      <dsp:spPr>
        <a:xfrm>
          <a:off x="2161156" y="1846422"/>
          <a:ext cx="1405505" cy="1405505"/>
        </a:xfrm>
        <a:prstGeom prst="ellipse">
          <a:avLst/>
        </a:prstGeom>
        <a:solidFill>
          <a:srgbClr val="FFC00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1275" tIns="41275" rIns="41275" bIns="41275" numCol="1" spcCol="1270" anchor="ctr" anchorCtr="0">
          <a:noAutofit/>
        </a:bodyPr>
        <a:lstStyle/>
        <a:p>
          <a:pPr lvl="0" algn="ctr" defTabSz="2889250">
            <a:lnSpc>
              <a:spcPct val="90000"/>
            </a:lnSpc>
            <a:spcBef>
              <a:spcPct val="0"/>
            </a:spcBef>
            <a:spcAft>
              <a:spcPct val="35000"/>
            </a:spcAft>
          </a:pPr>
          <a:r>
            <a:rPr lang="fr-FR" sz="6500" kern="1200" dirty="0"/>
            <a:t>T</a:t>
          </a:r>
        </a:p>
      </dsp:txBody>
      <dsp:txXfrm>
        <a:off x="2366987" y="2052253"/>
        <a:ext cx="993843" cy="993843"/>
      </dsp:txXfrm>
    </dsp:sp>
    <dsp:sp modelId="{FB6E935B-AB56-4686-BAF4-89171D311D48}">
      <dsp:nvSpPr>
        <dsp:cNvPr id="0" name=""/>
        <dsp:cNvSpPr/>
      </dsp:nvSpPr>
      <dsp:spPr>
        <a:xfrm rot="16200000">
          <a:off x="2651363" y="1611792"/>
          <a:ext cx="425090" cy="44168"/>
        </a:xfrm>
        <a:custGeom>
          <a:avLst/>
          <a:gdLst/>
          <a:ahLst/>
          <a:cxnLst/>
          <a:rect l="0" t="0" r="0" b="0"/>
          <a:pathLst>
            <a:path>
              <a:moveTo>
                <a:pt x="0" y="22084"/>
              </a:moveTo>
              <a:lnTo>
                <a:pt x="425090" y="22084"/>
              </a:lnTo>
            </a:path>
          </a:pathLst>
        </a:custGeom>
        <a:noFill/>
        <a:ln w="12700" cap="flat" cmpd="sng" algn="ctr">
          <a:solidFill>
            <a:schemeClr val="accent2">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2853281" y="1623249"/>
        <a:ext cx="21254" cy="21254"/>
      </dsp:txXfrm>
    </dsp:sp>
    <dsp:sp modelId="{51D4E2D9-6364-4FE7-BE7F-89898165258A}">
      <dsp:nvSpPr>
        <dsp:cNvPr id="0" name=""/>
        <dsp:cNvSpPr/>
      </dsp:nvSpPr>
      <dsp:spPr>
        <a:xfrm>
          <a:off x="2161156" y="15826"/>
          <a:ext cx="1405505" cy="1405505"/>
        </a:xfrm>
        <a:prstGeom prst="ellipse">
          <a:avLst/>
        </a:prstGeom>
        <a:solidFill>
          <a:srgbClr val="00B05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fr-FR" sz="1700" kern="1200" dirty="0" err="1"/>
            <a:t>Risk</a:t>
          </a:r>
          <a:r>
            <a:rPr lang="fr-FR" sz="1700" kern="1200" dirty="0"/>
            <a:t> of high </a:t>
          </a:r>
          <a:r>
            <a:rPr lang="fr-FR" sz="1700" kern="1200" dirty="0" err="1"/>
            <a:t>demand</a:t>
          </a:r>
          <a:r>
            <a:rPr lang="fr-FR" sz="1700" kern="1200" dirty="0"/>
            <a:t> (server)</a:t>
          </a:r>
        </a:p>
      </dsp:txBody>
      <dsp:txXfrm>
        <a:off x="2366987" y="221657"/>
        <a:ext cx="993843" cy="993843"/>
      </dsp:txXfrm>
    </dsp:sp>
    <dsp:sp modelId="{3134C74D-D45F-4D44-8DA9-5DD9ACC7028A}">
      <dsp:nvSpPr>
        <dsp:cNvPr id="0" name=""/>
        <dsp:cNvSpPr/>
      </dsp:nvSpPr>
      <dsp:spPr>
        <a:xfrm rot="1800000">
          <a:off x="3444034" y="2984739"/>
          <a:ext cx="425090" cy="44168"/>
        </a:xfrm>
        <a:custGeom>
          <a:avLst/>
          <a:gdLst/>
          <a:ahLst/>
          <a:cxnLst/>
          <a:rect l="0" t="0" r="0" b="0"/>
          <a:pathLst>
            <a:path>
              <a:moveTo>
                <a:pt x="0" y="22084"/>
              </a:moveTo>
              <a:lnTo>
                <a:pt x="425090" y="22084"/>
              </a:lnTo>
            </a:path>
          </a:pathLst>
        </a:custGeom>
        <a:noFill/>
        <a:ln w="12700" cap="flat" cmpd="sng" algn="ctr">
          <a:solidFill>
            <a:schemeClr val="accent2">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CA" sz="500" kern="1200"/>
        </a:p>
      </dsp:txBody>
      <dsp:txXfrm>
        <a:off x="3645952" y="2996196"/>
        <a:ext cx="21254" cy="21254"/>
      </dsp:txXfrm>
    </dsp:sp>
    <dsp:sp modelId="{FC75532D-1A75-4D81-A458-80C91B398F9D}">
      <dsp:nvSpPr>
        <dsp:cNvPr id="0" name=""/>
        <dsp:cNvSpPr/>
      </dsp:nvSpPr>
      <dsp:spPr>
        <a:xfrm>
          <a:off x="3746498" y="2761719"/>
          <a:ext cx="1405505" cy="1405505"/>
        </a:xfrm>
        <a:prstGeom prst="ellipse">
          <a:avLst/>
        </a:prstGeom>
        <a:solidFill>
          <a:srgbClr val="00B05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fr-FR" sz="1700" kern="1200" dirty="0" err="1" smtClean="0"/>
            <a:t>Portability</a:t>
          </a:r>
          <a:r>
            <a:rPr lang="fr-FR" sz="1700" kern="1200" dirty="0" smtClean="0"/>
            <a:t> to Mac</a:t>
          </a:r>
          <a:endParaRPr lang="fr-FR" sz="1700" kern="1200" dirty="0"/>
        </a:p>
      </dsp:txBody>
      <dsp:txXfrm>
        <a:off x="3952329" y="2967550"/>
        <a:ext cx="993843" cy="993843"/>
      </dsp:txXfrm>
    </dsp:sp>
    <dsp:sp modelId="{156A4B50-5EBB-4BD2-8AF0-C722439DBC8D}">
      <dsp:nvSpPr>
        <dsp:cNvPr id="0" name=""/>
        <dsp:cNvSpPr/>
      </dsp:nvSpPr>
      <dsp:spPr>
        <a:xfrm rot="9000000">
          <a:off x="1858692" y="2984739"/>
          <a:ext cx="425090" cy="44168"/>
        </a:xfrm>
        <a:custGeom>
          <a:avLst/>
          <a:gdLst/>
          <a:ahLst/>
          <a:cxnLst/>
          <a:rect l="0" t="0" r="0" b="0"/>
          <a:pathLst>
            <a:path>
              <a:moveTo>
                <a:pt x="0" y="22084"/>
              </a:moveTo>
              <a:lnTo>
                <a:pt x="425090" y="22084"/>
              </a:lnTo>
            </a:path>
          </a:pathLst>
        </a:custGeom>
        <a:noFill/>
        <a:ln w="12700" cap="flat" cmpd="sng" algn="ctr">
          <a:solidFill>
            <a:schemeClr val="accent2">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CA" sz="500" kern="1200"/>
        </a:p>
      </dsp:txBody>
      <dsp:txXfrm rot="10800000">
        <a:off x="2060610" y="2996196"/>
        <a:ext cx="21254" cy="21254"/>
      </dsp:txXfrm>
    </dsp:sp>
    <dsp:sp modelId="{B8775ABA-3037-409F-B1F5-5479D38AC897}">
      <dsp:nvSpPr>
        <dsp:cNvPr id="0" name=""/>
        <dsp:cNvSpPr/>
      </dsp:nvSpPr>
      <dsp:spPr>
        <a:xfrm>
          <a:off x="575814" y="2761719"/>
          <a:ext cx="1405505" cy="1405505"/>
        </a:xfrm>
        <a:prstGeom prst="ellipse">
          <a:avLst/>
        </a:prstGeom>
        <a:solidFill>
          <a:srgbClr val="00B05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fr-FR" sz="1700" kern="1200" dirty="0" err="1" smtClean="0"/>
            <a:t>Lack</a:t>
          </a:r>
          <a:r>
            <a:rPr lang="fr-FR" sz="1700" kern="1200" dirty="0" smtClean="0"/>
            <a:t> of control on </a:t>
          </a:r>
          <a:r>
            <a:rPr lang="fr-FR" sz="1700" kern="1200" dirty="0" err="1" smtClean="0"/>
            <a:t>database</a:t>
          </a:r>
          <a:endParaRPr lang="fr-FR" sz="1700" kern="1200" dirty="0"/>
        </a:p>
      </dsp:txBody>
      <dsp:txXfrm>
        <a:off x="781645" y="2967550"/>
        <a:ext cx="993843" cy="9938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4F0DA9-4D69-40E7-AE37-8BB2E71C3ACD}">
      <dsp:nvSpPr>
        <dsp:cNvPr id="0" name=""/>
        <dsp:cNvSpPr/>
      </dsp:nvSpPr>
      <dsp:spPr>
        <a:xfrm>
          <a:off x="2161156" y="1846422"/>
          <a:ext cx="1405505" cy="1405505"/>
        </a:xfrm>
        <a:prstGeom prst="ellipse">
          <a:avLst/>
        </a:prstGeom>
        <a:solidFill>
          <a:srgbClr val="0070C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1275" tIns="41275" rIns="41275" bIns="41275" numCol="1" spcCol="1270" anchor="ctr" anchorCtr="0">
          <a:noAutofit/>
        </a:bodyPr>
        <a:lstStyle/>
        <a:p>
          <a:pPr lvl="0" algn="ctr" defTabSz="2889250">
            <a:lnSpc>
              <a:spcPct val="90000"/>
            </a:lnSpc>
            <a:spcBef>
              <a:spcPct val="0"/>
            </a:spcBef>
            <a:spcAft>
              <a:spcPct val="35000"/>
            </a:spcAft>
          </a:pPr>
          <a:r>
            <a:rPr lang="fr-FR" sz="6500" kern="1200" dirty="0" smtClean="0"/>
            <a:t>O</a:t>
          </a:r>
          <a:endParaRPr lang="fr-FR" sz="6500" kern="1200" dirty="0"/>
        </a:p>
      </dsp:txBody>
      <dsp:txXfrm>
        <a:off x="2366987" y="2052253"/>
        <a:ext cx="993843" cy="993843"/>
      </dsp:txXfrm>
    </dsp:sp>
    <dsp:sp modelId="{FB6E935B-AB56-4686-BAF4-89171D311D48}">
      <dsp:nvSpPr>
        <dsp:cNvPr id="0" name=""/>
        <dsp:cNvSpPr/>
      </dsp:nvSpPr>
      <dsp:spPr>
        <a:xfrm rot="16200000">
          <a:off x="2651363" y="1611792"/>
          <a:ext cx="425090" cy="44168"/>
        </a:xfrm>
        <a:custGeom>
          <a:avLst/>
          <a:gdLst/>
          <a:ahLst/>
          <a:cxnLst/>
          <a:rect l="0" t="0" r="0" b="0"/>
          <a:pathLst>
            <a:path>
              <a:moveTo>
                <a:pt x="0" y="22084"/>
              </a:moveTo>
              <a:lnTo>
                <a:pt x="425090" y="22084"/>
              </a:lnTo>
            </a:path>
          </a:pathLst>
        </a:custGeom>
        <a:noFill/>
        <a:ln w="12700" cap="flat" cmpd="sng" algn="ctr">
          <a:solidFill>
            <a:schemeClr val="accent2">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2853281" y="1623249"/>
        <a:ext cx="21254" cy="21254"/>
      </dsp:txXfrm>
    </dsp:sp>
    <dsp:sp modelId="{51D4E2D9-6364-4FE7-BE7F-89898165258A}">
      <dsp:nvSpPr>
        <dsp:cNvPr id="0" name=""/>
        <dsp:cNvSpPr/>
      </dsp:nvSpPr>
      <dsp:spPr>
        <a:xfrm>
          <a:off x="2161156" y="15826"/>
          <a:ext cx="1405505" cy="1405505"/>
        </a:xfrm>
        <a:prstGeom prst="ellipse">
          <a:avLst/>
        </a:prstGeom>
        <a:solidFill>
          <a:srgbClr val="00B05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fr-FR" sz="1500" kern="1200" dirty="0" smtClean="0"/>
            <a:t>No </a:t>
          </a:r>
          <a:r>
            <a:rPr lang="fr-FR" sz="1500" kern="1200" dirty="0" err="1" smtClean="0"/>
            <a:t>competition</a:t>
          </a:r>
          <a:endParaRPr lang="fr-FR" sz="1500" kern="1200" dirty="0"/>
        </a:p>
      </dsp:txBody>
      <dsp:txXfrm>
        <a:off x="2366987" y="221657"/>
        <a:ext cx="993843" cy="993843"/>
      </dsp:txXfrm>
    </dsp:sp>
    <dsp:sp modelId="{3134C74D-D45F-4D44-8DA9-5DD9ACC7028A}">
      <dsp:nvSpPr>
        <dsp:cNvPr id="0" name=""/>
        <dsp:cNvSpPr/>
      </dsp:nvSpPr>
      <dsp:spPr>
        <a:xfrm rot="1800000">
          <a:off x="3444034" y="2984739"/>
          <a:ext cx="425090" cy="44168"/>
        </a:xfrm>
        <a:custGeom>
          <a:avLst/>
          <a:gdLst/>
          <a:ahLst/>
          <a:cxnLst/>
          <a:rect l="0" t="0" r="0" b="0"/>
          <a:pathLst>
            <a:path>
              <a:moveTo>
                <a:pt x="0" y="22084"/>
              </a:moveTo>
              <a:lnTo>
                <a:pt x="425090" y="22084"/>
              </a:lnTo>
            </a:path>
          </a:pathLst>
        </a:custGeom>
        <a:noFill/>
        <a:ln w="12700" cap="flat" cmpd="sng" algn="ctr">
          <a:solidFill>
            <a:schemeClr val="accent2">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CA" sz="500" kern="1200"/>
        </a:p>
      </dsp:txBody>
      <dsp:txXfrm>
        <a:off x="3645952" y="2996196"/>
        <a:ext cx="21254" cy="21254"/>
      </dsp:txXfrm>
    </dsp:sp>
    <dsp:sp modelId="{FC75532D-1A75-4D81-A458-80C91B398F9D}">
      <dsp:nvSpPr>
        <dsp:cNvPr id="0" name=""/>
        <dsp:cNvSpPr/>
      </dsp:nvSpPr>
      <dsp:spPr>
        <a:xfrm>
          <a:off x="3746498" y="2761719"/>
          <a:ext cx="1405505" cy="1405505"/>
        </a:xfrm>
        <a:prstGeom prst="ellipse">
          <a:avLst/>
        </a:prstGeom>
        <a:solidFill>
          <a:srgbClr val="00B05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fr-FR" sz="1500" kern="1200" dirty="0" smtClean="0"/>
            <a:t>High utility</a:t>
          </a:r>
          <a:endParaRPr lang="fr-FR" sz="1500" kern="1200" dirty="0"/>
        </a:p>
      </dsp:txBody>
      <dsp:txXfrm>
        <a:off x="3952329" y="2967550"/>
        <a:ext cx="993843" cy="993843"/>
      </dsp:txXfrm>
    </dsp:sp>
    <dsp:sp modelId="{156A4B50-5EBB-4BD2-8AF0-C722439DBC8D}">
      <dsp:nvSpPr>
        <dsp:cNvPr id="0" name=""/>
        <dsp:cNvSpPr/>
      </dsp:nvSpPr>
      <dsp:spPr>
        <a:xfrm rot="9000000">
          <a:off x="1858692" y="2984739"/>
          <a:ext cx="425090" cy="44168"/>
        </a:xfrm>
        <a:custGeom>
          <a:avLst/>
          <a:gdLst/>
          <a:ahLst/>
          <a:cxnLst/>
          <a:rect l="0" t="0" r="0" b="0"/>
          <a:pathLst>
            <a:path>
              <a:moveTo>
                <a:pt x="0" y="22084"/>
              </a:moveTo>
              <a:lnTo>
                <a:pt x="425090" y="22084"/>
              </a:lnTo>
            </a:path>
          </a:pathLst>
        </a:custGeom>
        <a:noFill/>
        <a:ln w="12700" cap="flat" cmpd="sng" algn="ctr">
          <a:solidFill>
            <a:schemeClr val="accent2">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CA" sz="500" kern="1200"/>
        </a:p>
      </dsp:txBody>
      <dsp:txXfrm rot="10800000">
        <a:off x="2060610" y="2996196"/>
        <a:ext cx="21254" cy="21254"/>
      </dsp:txXfrm>
    </dsp:sp>
    <dsp:sp modelId="{B8775ABA-3037-409F-B1F5-5479D38AC897}">
      <dsp:nvSpPr>
        <dsp:cNvPr id="0" name=""/>
        <dsp:cNvSpPr/>
      </dsp:nvSpPr>
      <dsp:spPr>
        <a:xfrm>
          <a:off x="575814" y="2761719"/>
          <a:ext cx="1405505" cy="1405505"/>
        </a:xfrm>
        <a:prstGeom prst="ellipse">
          <a:avLst/>
        </a:prstGeom>
        <a:solidFill>
          <a:srgbClr val="00B05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fr-FR" sz="1500" kern="1200" dirty="0" err="1" smtClean="0"/>
            <a:t>Easy</a:t>
          </a:r>
          <a:r>
            <a:rPr lang="fr-FR" sz="1500" kern="1200" dirty="0" smtClean="0"/>
            <a:t> to use</a:t>
          </a:r>
          <a:endParaRPr lang="fr-FR" sz="1500" kern="1200" dirty="0"/>
        </a:p>
      </dsp:txBody>
      <dsp:txXfrm>
        <a:off x="781645" y="2967550"/>
        <a:ext cx="993843" cy="9938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FFEDE6-D24B-46AA-AC61-5A2CA3E513CC}">
      <dsp:nvSpPr>
        <dsp:cNvPr id="0" name=""/>
        <dsp:cNvSpPr/>
      </dsp:nvSpPr>
      <dsp:spPr>
        <a:xfrm>
          <a:off x="1949" y="0"/>
          <a:ext cx="2043917" cy="4863689"/>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62280" tIns="462280" rIns="462280" bIns="462280" numCol="1" spcCol="1270" anchor="ctr" anchorCtr="0">
          <a:noAutofit/>
        </a:bodyPr>
        <a:lstStyle/>
        <a:p>
          <a:pPr lvl="0" algn="ctr" defTabSz="2889250">
            <a:lnSpc>
              <a:spcPct val="90000"/>
            </a:lnSpc>
            <a:spcBef>
              <a:spcPct val="0"/>
            </a:spcBef>
            <a:spcAft>
              <a:spcPct val="35000"/>
            </a:spcAft>
          </a:pPr>
          <a:endParaRPr lang="en-CA" sz="6500" kern="1200" dirty="0"/>
        </a:p>
      </dsp:txBody>
      <dsp:txXfrm>
        <a:off x="1949" y="1945475"/>
        <a:ext cx="2043917" cy="1945475"/>
      </dsp:txXfrm>
    </dsp:sp>
    <dsp:sp modelId="{BC5035FA-FF8E-421C-9C1A-CC3F16C8A221}">
      <dsp:nvSpPr>
        <dsp:cNvPr id="0" name=""/>
        <dsp:cNvSpPr/>
      </dsp:nvSpPr>
      <dsp:spPr>
        <a:xfrm>
          <a:off x="214104" y="291821"/>
          <a:ext cx="1619608" cy="1619608"/>
        </a:xfrm>
        <a:prstGeom prst="ellipse">
          <a:avLst/>
        </a:prstGeom>
        <a:blipFill rotWithShape="1">
          <a:blip xmlns:r="http://schemas.openxmlformats.org/officeDocument/2006/relationships" r:embed="rId1"/>
          <a:stretch>
            <a:fillRect/>
          </a:stretch>
        </a:blip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AECDF339-533B-4319-9DD1-FE0312AA5FE7}">
      <dsp:nvSpPr>
        <dsp:cNvPr id="0" name=""/>
        <dsp:cNvSpPr/>
      </dsp:nvSpPr>
      <dsp:spPr>
        <a:xfrm>
          <a:off x="2107184" y="0"/>
          <a:ext cx="2043917" cy="4863689"/>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62280" tIns="462280" rIns="462280" bIns="462280" numCol="1" spcCol="1270" anchor="ctr" anchorCtr="0">
          <a:noAutofit/>
        </a:bodyPr>
        <a:lstStyle/>
        <a:p>
          <a:pPr lvl="0" algn="ctr" defTabSz="2889250">
            <a:lnSpc>
              <a:spcPct val="90000"/>
            </a:lnSpc>
            <a:spcBef>
              <a:spcPct val="0"/>
            </a:spcBef>
            <a:spcAft>
              <a:spcPct val="35000"/>
            </a:spcAft>
          </a:pPr>
          <a:endParaRPr lang="en-CA" sz="6500" kern="1200" dirty="0"/>
        </a:p>
      </dsp:txBody>
      <dsp:txXfrm>
        <a:off x="2107184" y="1945475"/>
        <a:ext cx="2043917" cy="1945475"/>
      </dsp:txXfrm>
    </dsp:sp>
    <dsp:sp modelId="{78D9365F-3E8A-4A62-874D-E842D8E395C6}">
      <dsp:nvSpPr>
        <dsp:cNvPr id="0" name=""/>
        <dsp:cNvSpPr/>
      </dsp:nvSpPr>
      <dsp:spPr>
        <a:xfrm>
          <a:off x="2319339" y="291821"/>
          <a:ext cx="1619608" cy="1619608"/>
        </a:xfrm>
        <a:prstGeom prst="ellipse">
          <a:avLst/>
        </a:prstGeom>
        <a:blipFill rotWithShape="1">
          <a:blip xmlns:r="http://schemas.openxmlformats.org/officeDocument/2006/relationships" r:embed="rId2"/>
          <a:stretch>
            <a:fillRect/>
          </a:stretch>
        </a:blip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18E220CA-4E07-4273-9F20-D66E44D1CC15}">
      <dsp:nvSpPr>
        <dsp:cNvPr id="0" name=""/>
        <dsp:cNvSpPr/>
      </dsp:nvSpPr>
      <dsp:spPr>
        <a:xfrm>
          <a:off x="4212419" y="0"/>
          <a:ext cx="2043917" cy="4863689"/>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62280" tIns="462280" rIns="462280" bIns="462280" numCol="1" spcCol="1270" anchor="ctr" anchorCtr="0">
          <a:noAutofit/>
        </a:bodyPr>
        <a:lstStyle/>
        <a:p>
          <a:pPr lvl="0" algn="ctr" defTabSz="2889250">
            <a:lnSpc>
              <a:spcPct val="90000"/>
            </a:lnSpc>
            <a:spcBef>
              <a:spcPct val="0"/>
            </a:spcBef>
            <a:spcAft>
              <a:spcPct val="35000"/>
            </a:spcAft>
          </a:pPr>
          <a:endParaRPr lang="en-CA" sz="6500" kern="1200" dirty="0"/>
        </a:p>
      </dsp:txBody>
      <dsp:txXfrm>
        <a:off x="4212419" y="1945475"/>
        <a:ext cx="2043917" cy="1945475"/>
      </dsp:txXfrm>
    </dsp:sp>
    <dsp:sp modelId="{EF6C3C73-EE47-41C6-84F9-732FE297AA13}">
      <dsp:nvSpPr>
        <dsp:cNvPr id="0" name=""/>
        <dsp:cNvSpPr/>
      </dsp:nvSpPr>
      <dsp:spPr>
        <a:xfrm>
          <a:off x="4424574" y="291821"/>
          <a:ext cx="1619608" cy="1619608"/>
        </a:xfrm>
        <a:prstGeom prst="ellipse">
          <a:avLst/>
        </a:prstGeom>
        <a:blipFill rotWithShape="1">
          <a:blip xmlns:r="http://schemas.openxmlformats.org/officeDocument/2006/relationships" r:embed="rId3"/>
          <a:stretch>
            <a:fillRect/>
          </a:stretch>
        </a:blip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9B6DBF9B-EFA6-45E8-AAE9-1FBCC2922B5E}">
      <dsp:nvSpPr>
        <dsp:cNvPr id="0" name=""/>
        <dsp:cNvSpPr/>
      </dsp:nvSpPr>
      <dsp:spPr>
        <a:xfrm>
          <a:off x="6317654" y="0"/>
          <a:ext cx="2043917" cy="4863689"/>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62280" tIns="462280" rIns="462280" bIns="462280" numCol="1" spcCol="1270" anchor="ctr" anchorCtr="0">
          <a:noAutofit/>
        </a:bodyPr>
        <a:lstStyle/>
        <a:p>
          <a:pPr lvl="0" algn="ctr" defTabSz="2889250">
            <a:lnSpc>
              <a:spcPct val="90000"/>
            </a:lnSpc>
            <a:spcBef>
              <a:spcPct val="0"/>
            </a:spcBef>
            <a:spcAft>
              <a:spcPct val="35000"/>
            </a:spcAft>
          </a:pPr>
          <a:endParaRPr lang="en-CA" sz="6500" kern="1200" dirty="0"/>
        </a:p>
      </dsp:txBody>
      <dsp:txXfrm>
        <a:off x="6317654" y="1945475"/>
        <a:ext cx="2043917" cy="1945475"/>
      </dsp:txXfrm>
    </dsp:sp>
    <dsp:sp modelId="{E493E5FB-AA9A-42DE-9CCE-474EDF63F26C}">
      <dsp:nvSpPr>
        <dsp:cNvPr id="0" name=""/>
        <dsp:cNvSpPr/>
      </dsp:nvSpPr>
      <dsp:spPr>
        <a:xfrm>
          <a:off x="6529809" y="291821"/>
          <a:ext cx="1619608" cy="1619608"/>
        </a:xfrm>
        <a:prstGeom prst="ellipse">
          <a:avLst/>
        </a:prstGeom>
        <a:blipFill rotWithShape="1">
          <a:blip xmlns:r="http://schemas.openxmlformats.org/officeDocument/2006/relationships" r:embed="rId4"/>
          <a:stretch>
            <a:fillRect/>
          </a:stretch>
        </a:blip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5C007895-D27B-4555-8633-C9BBD58A106D}">
      <dsp:nvSpPr>
        <dsp:cNvPr id="0" name=""/>
        <dsp:cNvSpPr/>
      </dsp:nvSpPr>
      <dsp:spPr>
        <a:xfrm flipH="1">
          <a:off x="4508466" y="3876524"/>
          <a:ext cx="1553507" cy="525387"/>
        </a:xfrm>
        <a:prstGeom prst="leftRightArrow">
          <a:avLst/>
        </a:prstGeom>
        <a:noFill/>
        <a:ln w="19050" cap="flat" cmpd="sng" algn="ctr">
          <a:noFill/>
          <a:prstDash val="solid"/>
          <a:miter lim="800000"/>
        </a:ln>
        <a:effectLst/>
      </dsp:spPr>
      <dsp:style>
        <a:lnRef idx="3">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2.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83963A-FCD1-4BA3-8F52-F2285ACE2A6A}" type="datetimeFigureOut">
              <a:rPr lang="fr-FR" smtClean="0"/>
              <a:t>12/02/2020</a:t>
            </a:fld>
            <a:endParaRPr lang="fr-F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8717F5D-9B99-41E9-AAF0-B73531F5A10E}" type="slidenum">
              <a:rPr lang="fr-FR" smtClean="0"/>
              <a:t>‹#›</a:t>
            </a:fld>
            <a:endParaRPr lang="fr-FR"/>
          </a:p>
        </p:txBody>
      </p:sp>
    </p:spTree>
    <p:extLst>
      <p:ext uri="{BB962C8B-B14F-4D97-AF65-F5344CB8AC3E}">
        <p14:creationId xmlns:p14="http://schemas.microsoft.com/office/powerpoint/2010/main" val="32525275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D3AF9D-FD63-43BA-9EB6-902B12D2DD5D}" type="datetimeFigureOut">
              <a:rPr lang="fr-FR" smtClean="0"/>
              <a:t>12/02/2020</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9843D5-FBCC-450E-8A81-920AD1F49A83}" type="slidenum">
              <a:rPr lang="fr-FR" smtClean="0"/>
              <a:t>‹#›</a:t>
            </a:fld>
            <a:endParaRPr lang="fr-FR"/>
          </a:p>
        </p:txBody>
      </p:sp>
    </p:spTree>
    <p:extLst>
      <p:ext uri="{BB962C8B-B14F-4D97-AF65-F5344CB8AC3E}">
        <p14:creationId xmlns:p14="http://schemas.microsoft.com/office/powerpoint/2010/main" val="3048809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049843D5-FBCC-450E-8A81-920AD1F49A83}" type="slidenum">
              <a:rPr lang="fr-FR" smtClean="0"/>
              <a:t>0</a:t>
            </a:fld>
            <a:endParaRPr lang="fr-FR" dirty="0"/>
          </a:p>
        </p:txBody>
      </p:sp>
    </p:spTree>
    <p:extLst>
      <p:ext uri="{BB962C8B-B14F-4D97-AF65-F5344CB8AC3E}">
        <p14:creationId xmlns:p14="http://schemas.microsoft.com/office/powerpoint/2010/main" val="2397842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049843D5-FBCC-450E-8A81-920AD1F49A83}" type="slidenum">
              <a:rPr lang="fr-FR" smtClean="0"/>
              <a:t>1</a:t>
            </a:fld>
            <a:endParaRPr lang="fr-FR"/>
          </a:p>
        </p:txBody>
      </p:sp>
    </p:spTree>
    <p:extLst>
      <p:ext uri="{BB962C8B-B14F-4D97-AF65-F5344CB8AC3E}">
        <p14:creationId xmlns:p14="http://schemas.microsoft.com/office/powerpoint/2010/main" val="2861738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Quickly mention each element of the SWOT, however we will then focus on the Threats</a:t>
            </a:r>
            <a:r>
              <a:rPr lang="en-CA" baseline="0" dirty="0" smtClean="0"/>
              <a:t> than opportunities</a:t>
            </a:r>
          </a:p>
          <a:p>
            <a:r>
              <a:rPr lang="en-CA" baseline="0" dirty="0" smtClean="0"/>
              <a:t>Threats:</a:t>
            </a:r>
          </a:p>
          <a:p>
            <a:r>
              <a:rPr lang="en-CA" baseline="0" dirty="0" smtClean="0"/>
              <a:t>1: Risk of high demand (server)</a:t>
            </a:r>
          </a:p>
          <a:p>
            <a:r>
              <a:rPr lang="en-CA" baseline="0" dirty="0" smtClean="0"/>
              <a:t>	To resolve this issue, we decided to make the application  downloadable file which then connects to a database on the server</a:t>
            </a:r>
          </a:p>
          <a:p>
            <a:r>
              <a:rPr lang="en-CA" baseline="0" dirty="0" smtClean="0"/>
              <a:t>	This ensures that the processing power for the analyses is dependant on a users computer and not the server</a:t>
            </a:r>
          </a:p>
          <a:p>
            <a:r>
              <a:rPr lang="en-CA" baseline="0" dirty="0" smtClean="0"/>
              <a:t>	It is noteworthy to mention that our server is hosted on NUXIT at the lowest price, it would not be able to handle high end processing.</a:t>
            </a:r>
          </a:p>
          <a:p>
            <a:endParaRPr lang="en-CA" baseline="0" dirty="0" smtClean="0"/>
          </a:p>
          <a:p>
            <a:r>
              <a:rPr lang="en-CA" baseline="0" dirty="0" smtClean="0"/>
              <a:t>3: Lack of control on the database:</a:t>
            </a:r>
          </a:p>
          <a:p>
            <a:r>
              <a:rPr lang="en-CA" baseline="0" dirty="0" smtClean="0"/>
              <a:t>	This was one of the biggest unknowns of the project as our control on the database must goes through NUXIT. The unknown was if we could have enough security in our database with the current server ‘plan’ that  	our client had. To solve this, we checked the various plans offered by NUXIT and stayed in close contact to figure out which plan would be necessary to accomplish our needs. We then obtained confirmation from our 	client to upgrade his plan. This resulted in a 3 euros per months increase from his current plan, which was 6 euros per months.</a:t>
            </a:r>
          </a:p>
          <a:p>
            <a:endParaRPr lang="en-CA" baseline="0" dirty="0" smtClean="0"/>
          </a:p>
          <a:p>
            <a:r>
              <a:rPr lang="en-CA" baseline="0" dirty="0" smtClean="0"/>
              <a:t>2: Portability to MAC</a:t>
            </a:r>
          </a:p>
          <a:p>
            <a:r>
              <a:rPr lang="en-CA" baseline="0" dirty="0" smtClean="0"/>
              <a:t>	It was unknown to us if we could create a ‘executable’ app for MAC. We were certain it was possible for Windows</a:t>
            </a:r>
          </a:p>
          <a:p>
            <a:r>
              <a:rPr lang="en-CA" baseline="0" dirty="0" smtClean="0"/>
              <a:t>	In order to alleviate this risk we came up with a back-up solution. This was to simplify the launch of the application using R scripts and get users to download R in order to launch the simplified script with a double 	click. This single script would call all other scripts to launch the application.</a:t>
            </a:r>
          </a:p>
          <a:p>
            <a:r>
              <a:rPr lang="en-CA" baseline="0" dirty="0" smtClean="0"/>
              <a:t>	This was an important preparation as we did end up having to resort to this back-up solution.</a:t>
            </a:r>
          </a:p>
        </p:txBody>
      </p:sp>
      <p:sp>
        <p:nvSpPr>
          <p:cNvPr id="4" name="Slide Number Placeholder 3"/>
          <p:cNvSpPr>
            <a:spLocks noGrp="1"/>
          </p:cNvSpPr>
          <p:nvPr>
            <p:ph type="sldNum" sz="quarter" idx="10"/>
          </p:nvPr>
        </p:nvSpPr>
        <p:spPr/>
        <p:txBody>
          <a:bodyPr/>
          <a:lstStyle/>
          <a:p>
            <a:fld id="{049843D5-FBCC-450E-8A81-920AD1F49A83}" type="slidenum">
              <a:rPr lang="fr-FR" smtClean="0"/>
              <a:t>2</a:t>
            </a:fld>
            <a:endParaRPr lang="fr-FR"/>
          </a:p>
        </p:txBody>
      </p:sp>
    </p:spTree>
    <p:extLst>
      <p:ext uri="{BB962C8B-B14F-4D97-AF65-F5344CB8AC3E}">
        <p14:creationId xmlns:p14="http://schemas.microsoft.com/office/powerpoint/2010/main" val="2712108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Mention</a:t>
            </a:r>
            <a:r>
              <a:rPr lang="en-CA" baseline="0" dirty="0" smtClean="0"/>
              <a:t> that this was our GANTT for the main points of this project, for the details we used a </a:t>
            </a:r>
            <a:r>
              <a:rPr lang="en-CA" baseline="0" dirty="0" err="1" smtClean="0"/>
              <a:t>KanBan</a:t>
            </a:r>
            <a:r>
              <a:rPr lang="en-CA" baseline="0" dirty="0" smtClean="0"/>
              <a:t> method which will be detailed later in the presentation.</a:t>
            </a:r>
          </a:p>
          <a:p>
            <a:r>
              <a:rPr lang="en-CA" baseline="0" dirty="0" smtClean="0"/>
              <a:t>This Gantt helps us see the planned time for each main aspects of the project as well as see who worked on which aspects. (show the ‘lined’ examples)</a:t>
            </a:r>
          </a:p>
          <a:p>
            <a:endParaRPr lang="en-CA" dirty="0"/>
          </a:p>
        </p:txBody>
      </p:sp>
      <p:sp>
        <p:nvSpPr>
          <p:cNvPr id="4" name="Slide Number Placeholder 3"/>
          <p:cNvSpPr>
            <a:spLocks noGrp="1"/>
          </p:cNvSpPr>
          <p:nvPr>
            <p:ph type="sldNum" sz="quarter" idx="10"/>
          </p:nvPr>
        </p:nvSpPr>
        <p:spPr/>
        <p:txBody>
          <a:bodyPr/>
          <a:lstStyle/>
          <a:p>
            <a:fld id="{049843D5-FBCC-450E-8A81-920AD1F49A83}" type="slidenum">
              <a:rPr lang="fr-FR" smtClean="0"/>
              <a:t>3</a:t>
            </a:fld>
            <a:endParaRPr lang="fr-FR"/>
          </a:p>
        </p:txBody>
      </p:sp>
    </p:spTree>
    <p:extLst>
      <p:ext uri="{BB962C8B-B14F-4D97-AF65-F5344CB8AC3E}">
        <p14:creationId xmlns:p14="http://schemas.microsoft.com/office/powerpoint/2010/main" val="2064323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Mention each tool </a:t>
            </a:r>
            <a:r>
              <a:rPr lang="en-CA" dirty="0" err="1" smtClean="0"/>
              <a:t>tool</a:t>
            </a:r>
            <a:r>
              <a:rPr lang="en-CA" dirty="0" smtClean="0"/>
              <a:t>, no need to dive into the specifics.</a:t>
            </a:r>
            <a:r>
              <a:rPr lang="en-CA" baseline="0" dirty="0" smtClean="0"/>
              <a:t> Mention that R was for the creation of the application, NUXIT was for everything server related, and HTML, CSS </a:t>
            </a:r>
            <a:r>
              <a:rPr lang="en-CA" baseline="0" dirty="0" err="1" smtClean="0"/>
              <a:t>etc</a:t>
            </a:r>
            <a:r>
              <a:rPr lang="en-CA" baseline="0" dirty="0" smtClean="0"/>
              <a:t>… was for web design. Git Kraken was used for project management</a:t>
            </a:r>
            <a:endParaRPr lang="en-CA" dirty="0"/>
          </a:p>
        </p:txBody>
      </p:sp>
      <p:sp>
        <p:nvSpPr>
          <p:cNvPr id="4" name="Slide Number Placeholder 3"/>
          <p:cNvSpPr>
            <a:spLocks noGrp="1"/>
          </p:cNvSpPr>
          <p:nvPr>
            <p:ph type="sldNum" sz="quarter" idx="10"/>
          </p:nvPr>
        </p:nvSpPr>
        <p:spPr/>
        <p:txBody>
          <a:bodyPr/>
          <a:lstStyle/>
          <a:p>
            <a:fld id="{049843D5-FBCC-450E-8A81-920AD1F49A83}" type="slidenum">
              <a:rPr lang="fr-FR" smtClean="0"/>
              <a:t>4</a:t>
            </a:fld>
            <a:endParaRPr lang="fr-FR"/>
          </a:p>
        </p:txBody>
      </p:sp>
    </p:spTree>
    <p:extLst>
      <p:ext uri="{BB962C8B-B14F-4D97-AF65-F5344CB8AC3E}">
        <p14:creationId xmlns:p14="http://schemas.microsoft.com/office/powerpoint/2010/main" val="1259620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First</a:t>
            </a:r>
            <a:r>
              <a:rPr lang="en-CA" baseline="0" dirty="0" smtClean="0"/>
              <a:t> we show the Kanban in it’s traditional form, followed by it’s calendar form, noting that the cards are on the days on which the tasks are due. The timeline view is also an option and is very useful to visualize the progress of the project.</a:t>
            </a:r>
          </a:p>
          <a:p>
            <a:r>
              <a:rPr lang="en-CA" baseline="0" dirty="0" smtClean="0"/>
              <a:t>Also, </a:t>
            </a:r>
            <a:r>
              <a:rPr lang="en-CA" baseline="0" dirty="0" err="1" smtClean="0"/>
              <a:t>GitKraken</a:t>
            </a:r>
            <a:r>
              <a:rPr lang="en-CA" baseline="0" dirty="0" smtClean="0"/>
              <a:t> offers a git GUI (graphical user interface) which shows the various pushes as well the correction of merge conflicts </a:t>
            </a:r>
            <a:endParaRPr lang="en-CA" dirty="0"/>
          </a:p>
        </p:txBody>
      </p:sp>
      <p:sp>
        <p:nvSpPr>
          <p:cNvPr id="4" name="Slide Number Placeholder 3"/>
          <p:cNvSpPr>
            <a:spLocks noGrp="1"/>
          </p:cNvSpPr>
          <p:nvPr>
            <p:ph type="sldNum" sz="quarter" idx="10"/>
          </p:nvPr>
        </p:nvSpPr>
        <p:spPr/>
        <p:txBody>
          <a:bodyPr/>
          <a:lstStyle/>
          <a:p>
            <a:fld id="{049843D5-FBCC-450E-8A81-920AD1F49A83}" type="slidenum">
              <a:rPr lang="fr-FR" smtClean="0"/>
              <a:t>5</a:t>
            </a:fld>
            <a:endParaRPr lang="fr-FR"/>
          </a:p>
        </p:txBody>
      </p:sp>
    </p:spTree>
    <p:extLst>
      <p:ext uri="{BB962C8B-B14F-4D97-AF65-F5344CB8AC3E}">
        <p14:creationId xmlns:p14="http://schemas.microsoft.com/office/powerpoint/2010/main" val="1631459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Start by showing the </a:t>
            </a:r>
            <a:r>
              <a:rPr lang="en-CA" dirty="0" err="1" smtClean="0"/>
              <a:t>glyconeogenesis</a:t>
            </a:r>
            <a:r>
              <a:rPr lang="en-CA" dirty="0" smtClean="0"/>
              <a:t> pathway (from pyruvate to glucose) focusing on a</a:t>
            </a:r>
            <a:r>
              <a:rPr lang="en-CA" baseline="0" dirty="0" smtClean="0"/>
              <a:t> specific step, the one handled by FBP1 and FBP2..</a:t>
            </a:r>
          </a:p>
          <a:p>
            <a:r>
              <a:rPr lang="en-CA" baseline="0" dirty="0" smtClean="0"/>
              <a:t>We then show a separate pathway, one cause by CCRC, which increases hypoxia-inducible factors (HIT) which increases production in various pathways, thus increasing the proliferation of cancerous cells.</a:t>
            </a:r>
          </a:p>
          <a:p>
            <a:r>
              <a:rPr lang="en-CA" baseline="0" dirty="0" smtClean="0"/>
              <a:t>A non-canonical effect of FBP1 is it’s binding to HITs, inhibiting it’s effect and preventing the proliferation of CCRC cells.</a:t>
            </a:r>
          </a:p>
          <a:p>
            <a:r>
              <a:rPr lang="en-CA" baseline="0" dirty="0" smtClean="0"/>
              <a:t>This would be a non-canonical pathway.</a:t>
            </a:r>
            <a:endParaRPr lang="en-CA" dirty="0"/>
          </a:p>
        </p:txBody>
      </p:sp>
      <p:sp>
        <p:nvSpPr>
          <p:cNvPr id="4" name="Slide Number Placeholder 3"/>
          <p:cNvSpPr>
            <a:spLocks noGrp="1"/>
          </p:cNvSpPr>
          <p:nvPr>
            <p:ph type="sldNum" sz="quarter" idx="10"/>
          </p:nvPr>
        </p:nvSpPr>
        <p:spPr/>
        <p:txBody>
          <a:bodyPr/>
          <a:lstStyle/>
          <a:p>
            <a:fld id="{049843D5-FBCC-450E-8A81-920AD1F49A83}" type="slidenum">
              <a:rPr lang="fr-FR" smtClean="0"/>
              <a:t>6</a:t>
            </a:fld>
            <a:endParaRPr lang="fr-FR"/>
          </a:p>
        </p:txBody>
      </p:sp>
    </p:spTree>
    <p:extLst>
      <p:ext uri="{BB962C8B-B14F-4D97-AF65-F5344CB8AC3E}">
        <p14:creationId xmlns:p14="http://schemas.microsoft.com/office/powerpoint/2010/main" val="2734424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 initial page of the </a:t>
            </a:r>
            <a:r>
              <a:rPr lang="en-CA" dirty="0" err="1" smtClean="0"/>
              <a:t>CelloMap</a:t>
            </a:r>
            <a:r>
              <a:rPr lang="en-CA" baseline="0" dirty="0" smtClean="0"/>
              <a:t> website, either found independently or accessed via Cellomet.com</a:t>
            </a:r>
          </a:p>
          <a:p>
            <a:r>
              <a:rPr lang="en-CA" baseline="0" dirty="0" smtClean="0"/>
              <a:t>This webpage shows a potential user the different aspects of the application, thus showing the different functionalities it presents. Users can also access the user-guide of the application through this page. The guide allows them to have a complete understanding on what the application is, how to install, as well as how to use it.</a:t>
            </a:r>
            <a:endParaRPr lang="en-CA" dirty="0"/>
          </a:p>
        </p:txBody>
      </p:sp>
      <p:sp>
        <p:nvSpPr>
          <p:cNvPr id="4" name="Slide Number Placeholder 3"/>
          <p:cNvSpPr>
            <a:spLocks noGrp="1"/>
          </p:cNvSpPr>
          <p:nvPr>
            <p:ph type="sldNum" sz="quarter" idx="10"/>
          </p:nvPr>
        </p:nvSpPr>
        <p:spPr/>
        <p:txBody>
          <a:bodyPr/>
          <a:lstStyle/>
          <a:p>
            <a:fld id="{049843D5-FBCC-450E-8A81-920AD1F49A83}" type="slidenum">
              <a:rPr lang="fr-FR" smtClean="0"/>
              <a:t>9</a:t>
            </a:fld>
            <a:endParaRPr lang="fr-FR"/>
          </a:p>
        </p:txBody>
      </p:sp>
    </p:spTree>
    <p:extLst>
      <p:ext uri="{BB962C8B-B14F-4D97-AF65-F5344CB8AC3E}">
        <p14:creationId xmlns:p14="http://schemas.microsoft.com/office/powerpoint/2010/main" val="10263501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This slide goes</a:t>
            </a:r>
            <a:r>
              <a:rPr lang="en-CA" baseline="0" dirty="0" smtClean="0"/>
              <a:t> over some (not all) of the components for the client’s web page. It is important to state that this can only be accessed using a username and password known only by our client and the team leader.</a:t>
            </a:r>
          </a:p>
          <a:p>
            <a:r>
              <a:rPr lang="en-CA" baseline="0" dirty="0" smtClean="0"/>
              <a:t>The take away of this slide is that is it essentially an interface to manage the database in which all of the non-canonic information is located.</a:t>
            </a:r>
            <a:endParaRPr lang="en-CA" dirty="0"/>
          </a:p>
        </p:txBody>
      </p:sp>
      <p:sp>
        <p:nvSpPr>
          <p:cNvPr id="4" name="Slide Number Placeholder 3"/>
          <p:cNvSpPr>
            <a:spLocks noGrp="1"/>
          </p:cNvSpPr>
          <p:nvPr>
            <p:ph type="sldNum" sz="quarter" idx="10"/>
          </p:nvPr>
        </p:nvSpPr>
        <p:spPr/>
        <p:txBody>
          <a:bodyPr/>
          <a:lstStyle/>
          <a:p>
            <a:fld id="{049843D5-FBCC-450E-8A81-920AD1F49A83}" type="slidenum">
              <a:rPr lang="fr-FR" smtClean="0"/>
              <a:t>10</a:t>
            </a:fld>
            <a:endParaRPr lang="fr-FR"/>
          </a:p>
        </p:txBody>
      </p:sp>
    </p:spTree>
    <p:extLst>
      <p:ext uri="{BB962C8B-B14F-4D97-AF65-F5344CB8AC3E}">
        <p14:creationId xmlns:p14="http://schemas.microsoft.com/office/powerpoint/2010/main" val="29524167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jp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jp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7" name="Title 1"/>
          <p:cNvSpPr>
            <a:spLocks noGrp="1"/>
          </p:cNvSpPr>
          <p:nvPr>
            <p:ph type="ctrTitle" hasCustomPrompt="1"/>
          </p:nvPr>
        </p:nvSpPr>
        <p:spPr>
          <a:xfrm>
            <a:off x="1507524" y="2075932"/>
            <a:ext cx="9144000" cy="1153942"/>
          </a:xfrm>
          <a:prstGeom prst="rect">
            <a:avLst/>
          </a:prstGeom>
        </p:spPr>
        <p:txBody>
          <a:bodyPr anchor="b"/>
          <a:lstStyle>
            <a:lvl1pPr algn="ctr">
              <a:defRPr sz="6000"/>
            </a:lvl1pPr>
          </a:lstStyle>
          <a:p>
            <a:r>
              <a:rPr lang="en-US" dirty="0"/>
              <a:t>Metabolic Pathway Analysis</a:t>
            </a:r>
            <a:endParaRPr lang="fr-FR" dirty="0"/>
          </a:p>
        </p:txBody>
      </p:sp>
      <p:sp>
        <p:nvSpPr>
          <p:cNvPr id="18" name="Subtitle 2"/>
          <p:cNvSpPr>
            <a:spLocks noGrp="1"/>
          </p:cNvSpPr>
          <p:nvPr>
            <p:ph type="subTitle" idx="1" hasCustomPrompt="1"/>
          </p:nvPr>
        </p:nvSpPr>
        <p:spPr>
          <a:xfrm>
            <a:off x="1507524" y="3321949"/>
            <a:ext cx="9144000" cy="541594"/>
          </a:xfrm>
          <a:prstGeom prst="rect">
            <a:avLst/>
          </a:prstGeom>
        </p:spPr>
        <p:txBody>
          <a:bodyPr/>
          <a:lstStyle>
            <a:lvl1pPr marL="0" indent="0" algn="ctr">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DUPIS Alexis, VIDAL Ugo, TERRIEN Marie, LEFOL Yohan</a:t>
            </a:r>
            <a:endParaRPr lang="fr-FR" dirty="0"/>
          </a:p>
        </p:txBody>
      </p:sp>
      <p:sp>
        <p:nvSpPr>
          <p:cNvPr id="19" name="TextBox 18"/>
          <p:cNvSpPr txBox="1"/>
          <p:nvPr userDrawn="1"/>
        </p:nvSpPr>
        <p:spPr>
          <a:xfrm>
            <a:off x="3235285" y="4021517"/>
            <a:ext cx="5688477" cy="646331"/>
          </a:xfrm>
          <a:prstGeom prst="rect">
            <a:avLst/>
          </a:prstGeom>
          <a:noFill/>
        </p:spPr>
        <p:txBody>
          <a:bodyPr wrap="square" rtlCol="0">
            <a:spAutoFit/>
          </a:bodyPr>
          <a:lstStyle/>
          <a:p>
            <a:pPr algn="ctr"/>
            <a:r>
              <a:rPr lang="fr-FR" dirty="0"/>
              <a:t>Client: Rodrigue</a:t>
            </a:r>
            <a:r>
              <a:rPr lang="fr-FR" baseline="0" dirty="0"/>
              <a:t> Rossignol</a:t>
            </a:r>
          </a:p>
          <a:p>
            <a:pPr algn="ctr"/>
            <a:r>
              <a:rPr lang="fr-FR" baseline="0" dirty="0"/>
              <a:t>Directeur chercheur à l’INSERM</a:t>
            </a:r>
            <a:endParaRPr lang="fr-FR" dirty="0"/>
          </a:p>
        </p:txBody>
      </p:sp>
      <p:pic>
        <p:nvPicPr>
          <p:cNvPr id="27" name="Picture 2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96056" y="5064666"/>
            <a:ext cx="1656925" cy="1623731"/>
          </a:xfrm>
          <a:prstGeom prst="rect">
            <a:avLst/>
          </a:prstGeom>
        </p:spPr>
      </p:pic>
      <p:pic>
        <p:nvPicPr>
          <p:cNvPr id="28" name="Picture 2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6311" y="5175938"/>
            <a:ext cx="2964796" cy="1410085"/>
          </a:xfrm>
          <a:prstGeom prst="rect">
            <a:avLst/>
          </a:prstGeom>
        </p:spPr>
      </p:pic>
      <p:pic>
        <p:nvPicPr>
          <p:cNvPr id="29" name="Picture 2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766047" y="5156480"/>
            <a:ext cx="1803542" cy="1448999"/>
          </a:xfrm>
          <a:prstGeom prst="rect">
            <a:avLst/>
          </a:prstGeom>
        </p:spPr>
      </p:pic>
      <p:pic>
        <p:nvPicPr>
          <p:cNvPr id="30" name="Picture 2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861471" y="5073565"/>
            <a:ext cx="3842703" cy="1614832"/>
          </a:xfrm>
          <a:prstGeom prst="rect">
            <a:avLst/>
          </a:prstGeom>
        </p:spPr>
      </p:pic>
    </p:spTree>
    <p:extLst>
      <p:ext uri="{BB962C8B-B14F-4D97-AF65-F5344CB8AC3E}">
        <p14:creationId xmlns:p14="http://schemas.microsoft.com/office/powerpoint/2010/main" val="287213927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Box 2"/>
          <p:cNvSpPr txBox="1"/>
          <p:nvPr userDrawn="1"/>
        </p:nvSpPr>
        <p:spPr>
          <a:xfrm>
            <a:off x="3251762" y="314317"/>
            <a:ext cx="5688477" cy="1107996"/>
          </a:xfrm>
          <a:prstGeom prst="rect">
            <a:avLst/>
          </a:prstGeom>
          <a:noFill/>
        </p:spPr>
        <p:txBody>
          <a:bodyPr wrap="square" rtlCol="0" anchor="ctr">
            <a:spAutoFit/>
          </a:bodyPr>
          <a:lstStyle/>
          <a:p>
            <a:pPr algn="ctr"/>
            <a:r>
              <a:rPr lang="fr-FR" sz="6600" dirty="0" err="1" smtClean="0">
                <a:solidFill>
                  <a:schemeClr val="bg1"/>
                </a:solidFill>
              </a:rPr>
              <a:t>CelloMap</a:t>
            </a:r>
            <a:endParaRPr lang="fr-FR" sz="6600" dirty="0">
              <a:solidFill>
                <a:schemeClr val="bg1"/>
              </a:solidFill>
            </a:endParaRP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2476" y="4463938"/>
            <a:ext cx="1524000" cy="2895713"/>
          </a:xfrm>
          <a:prstGeom prst="rect">
            <a:avLst/>
          </a:prstGeom>
        </p:spPr>
      </p:pic>
      <p:sp>
        <p:nvSpPr>
          <p:cNvPr id="9" name="Slide Number Placeholder 5"/>
          <p:cNvSpPr>
            <a:spLocks noGrp="1"/>
          </p:cNvSpPr>
          <p:nvPr>
            <p:ph type="sldNum" sz="quarter" idx="4"/>
          </p:nvPr>
        </p:nvSpPr>
        <p:spPr>
          <a:xfrm>
            <a:off x="139237" y="6406228"/>
            <a:ext cx="509156" cy="365125"/>
          </a:xfrm>
          <a:prstGeom prst="rect">
            <a:avLst/>
          </a:prstGeom>
        </p:spPr>
        <p:txBody>
          <a:bodyPr vert="horz" lIns="91440" tIns="45720" rIns="91440" bIns="45720" rtlCol="0" anchor="ctr"/>
          <a:lstStyle>
            <a:lvl1pPr algn="r">
              <a:defRPr sz="2500">
                <a:solidFill>
                  <a:schemeClr val="bg1"/>
                </a:solidFill>
              </a:defRPr>
            </a:lvl1pPr>
          </a:lstStyle>
          <a:p>
            <a:fld id="{813506F1-DB5F-4FC9-88BA-B486F30FE4BF}" type="slidenum">
              <a:rPr lang="fr-FR" smtClean="0"/>
              <a:pPr/>
              <a:t>‹#›</a:t>
            </a:fld>
            <a:endParaRPr lang="fr-FR" dirty="0"/>
          </a:p>
        </p:txBody>
      </p:sp>
    </p:spTree>
    <p:extLst>
      <p:ext uri="{BB962C8B-B14F-4D97-AF65-F5344CB8AC3E}">
        <p14:creationId xmlns:p14="http://schemas.microsoft.com/office/powerpoint/2010/main" val="252360199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96056" y="5064666"/>
            <a:ext cx="1656925" cy="1623731"/>
          </a:xfrm>
          <a:prstGeom prst="rect">
            <a:avLst/>
          </a:prstGeom>
        </p:spPr>
      </p:pic>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6311" y="5175938"/>
            <a:ext cx="2964796" cy="1410085"/>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766047" y="5156480"/>
            <a:ext cx="1803542" cy="1448999"/>
          </a:xfrm>
          <a:prstGeom prst="rect">
            <a:avLst/>
          </a:prstGeom>
        </p:spPr>
      </p:pic>
      <p:pic>
        <p:nvPicPr>
          <p:cNvPr id="5" name="Picture 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861471" y="5073565"/>
            <a:ext cx="3842703" cy="1614832"/>
          </a:xfrm>
          <a:prstGeom prst="rect">
            <a:avLst/>
          </a:prstGeom>
        </p:spPr>
      </p:pic>
      <p:sp>
        <p:nvSpPr>
          <p:cNvPr id="6" name="Rectangle 5"/>
          <p:cNvSpPr/>
          <p:nvPr userDrawn="1"/>
        </p:nvSpPr>
        <p:spPr>
          <a:xfrm>
            <a:off x="506311" y="304799"/>
            <a:ext cx="2183026" cy="11285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p:cNvSpPr/>
          <p:nvPr userDrawn="1"/>
        </p:nvSpPr>
        <p:spPr>
          <a:xfrm>
            <a:off x="9251092" y="304799"/>
            <a:ext cx="2841737" cy="11285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89048742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Minus 6"/>
          <p:cNvSpPr/>
          <p:nvPr userDrawn="1"/>
        </p:nvSpPr>
        <p:spPr>
          <a:xfrm rot="10800000">
            <a:off x="-2207591" y="1420733"/>
            <a:ext cx="16633771" cy="435425"/>
          </a:xfrm>
          <a:prstGeom prst="mathMinu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Minus 7"/>
          <p:cNvSpPr/>
          <p:nvPr userDrawn="1"/>
        </p:nvSpPr>
        <p:spPr>
          <a:xfrm rot="10800000">
            <a:off x="-2215903" y="-1676363"/>
            <a:ext cx="16607631" cy="5099184"/>
          </a:xfrm>
          <a:prstGeom prst="mathMinus">
            <a:avLst/>
          </a:prstGeom>
          <a:solidFill>
            <a:srgbClr val="2E75B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275804" y="479394"/>
            <a:ext cx="2811701" cy="723330"/>
          </a:xfrm>
          <a:prstGeom prst="rect">
            <a:avLst/>
          </a:prstGeom>
        </p:spPr>
      </p:pic>
      <p:pic>
        <p:nvPicPr>
          <p:cNvPr id="13" name="Picture 12"/>
          <p:cNvPicPr>
            <a:picLocks noChangeAspect="1"/>
          </p:cNvPicPr>
          <p:nvPr userDrawn="1"/>
        </p:nvPicPr>
        <p:blipFill rotWithShape="1">
          <a:blip r:embed="rId6">
            <a:extLst>
              <a:ext uri="{28A0092B-C50C-407E-A947-70E740481C1C}">
                <a14:useLocalDpi xmlns:a14="http://schemas.microsoft.com/office/drawing/2010/main" val="0"/>
              </a:ext>
            </a:extLst>
          </a:blip>
          <a:srcRect t="4994" r="79843" b="44846"/>
          <a:stretch/>
        </p:blipFill>
        <p:spPr>
          <a:xfrm>
            <a:off x="933017" y="210741"/>
            <a:ext cx="1230317" cy="1410853"/>
          </a:xfrm>
          <a:prstGeom prst="rect">
            <a:avLst/>
          </a:prstGeom>
        </p:spPr>
      </p:pic>
    </p:spTree>
    <p:extLst>
      <p:ext uri="{BB962C8B-B14F-4D97-AF65-F5344CB8AC3E}">
        <p14:creationId xmlns:p14="http://schemas.microsoft.com/office/powerpoint/2010/main" val="33408847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4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microsoft.com/office/2007/relationships/diagramDrawing" Target="../diagrams/drawing2.xml"/><Relationship Id="rId18" Type="http://schemas.openxmlformats.org/officeDocument/2006/relationships/diagramLayout" Target="../diagrams/layout3.xml"/><Relationship Id="rId3" Type="http://schemas.openxmlformats.org/officeDocument/2006/relationships/diagramData" Target="../diagrams/data1.xml"/><Relationship Id="rId21" Type="http://schemas.microsoft.com/office/2007/relationships/diagramDrawing" Target="../diagrams/drawing3.xml"/><Relationship Id="rId7" Type="http://schemas.microsoft.com/office/2007/relationships/diagramDrawing" Target="../diagrams/drawing1.xml"/><Relationship Id="rId12" Type="http://schemas.openxmlformats.org/officeDocument/2006/relationships/diagramColors" Target="../diagrams/colors2.xml"/><Relationship Id="rId17" Type="http://schemas.openxmlformats.org/officeDocument/2006/relationships/diagramData" Target="../diagrams/data3.xml"/><Relationship Id="rId2" Type="http://schemas.openxmlformats.org/officeDocument/2006/relationships/notesSlide" Target="../notesSlides/notesSlide3.xml"/><Relationship Id="rId16" Type="http://schemas.openxmlformats.org/officeDocument/2006/relationships/image" Target="../media/image12.png"/><Relationship Id="rId20" Type="http://schemas.openxmlformats.org/officeDocument/2006/relationships/diagramColors" Target="../diagrams/colors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QuickStyle" Target="../diagrams/quickStyle2.xml"/><Relationship Id="rId24" Type="http://schemas.openxmlformats.org/officeDocument/2006/relationships/image" Target="../media/image15.png"/><Relationship Id="rId5" Type="http://schemas.openxmlformats.org/officeDocument/2006/relationships/diagramQuickStyle" Target="../diagrams/quickStyle1.xml"/><Relationship Id="rId15" Type="http://schemas.openxmlformats.org/officeDocument/2006/relationships/image" Target="../media/image11.png"/><Relationship Id="rId23" Type="http://schemas.openxmlformats.org/officeDocument/2006/relationships/image" Target="../media/image14.png"/><Relationship Id="rId10" Type="http://schemas.openxmlformats.org/officeDocument/2006/relationships/diagramLayout" Target="../diagrams/layout2.xml"/><Relationship Id="rId19" Type="http://schemas.openxmlformats.org/officeDocument/2006/relationships/diagramQuickStyle" Target="../diagrams/quickStyle3.xml"/><Relationship Id="rId4" Type="http://schemas.openxmlformats.org/officeDocument/2006/relationships/diagramLayout" Target="../diagrams/layout1.xml"/><Relationship Id="rId9" Type="http://schemas.openxmlformats.org/officeDocument/2006/relationships/diagramData" Target="../diagrams/data2.xml"/><Relationship Id="rId14" Type="http://schemas.openxmlformats.org/officeDocument/2006/relationships/image" Target="../media/image10.png"/><Relationship Id="rId22" Type="http://schemas.openxmlformats.org/officeDocument/2006/relationships/image" Target="../media/image13.png"/></Relationships>
</file>

<file path=ppt/slides/_rels/slide4.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9" Type="http://schemas.openxmlformats.org/officeDocument/2006/relationships/tags" Target="../tags/tag39.xml"/><Relationship Id="rId21" Type="http://schemas.openxmlformats.org/officeDocument/2006/relationships/tags" Target="../tags/tag21.xml"/><Relationship Id="rId34" Type="http://schemas.openxmlformats.org/officeDocument/2006/relationships/tags" Target="../tags/tag34.xml"/><Relationship Id="rId42" Type="http://schemas.openxmlformats.org/officeDocument/2006/relationships/tags" Target="../tags/tag42.xml"/><Relationship Id="rId47" Type="http://schemas.openxmlformats.org/officeDocument/2006/relationships/tags" Target="../tags/tag47.xml"/><Relationship Id="rId50" Type="http://schemas.openxmlformats.org/officeDocument/2006/relationships/tags" Target="../tags/tag50.xml"/><Relationship Id="rId55" Type="http://schemas.openxmlformats.org/officeDocument/2006/relationships/tags" Target="../tags/tag55.xml"/><Relationship Id="rId63" Type="http://schemas.openxmlformats.org/officeDocument/2006/relationships/tags" Target="../tags/tag63.xml"/><Relationship Id="rId68" Type="http://schemas.openxmlformats.org/officeDocument/2006/relationships/tags" Target="../tags/tag68.xml"/><Relationship Id="rId76" Type="http://schemas.openxmlformats.org/officeDocument/2006/relationships/tags" Target="../tags/tag76.xml"/><Relationship Id="rId84" Type="http://schemas.openxmlformats.org/officeDocument/2006/relationships/tags" Target="../tags/tag84.xml"/><Relationship Id="rId89" Type="http://schemas.openxmlformats.org/officeDocument/2006/relationships/tags" Target="../tags/tag89.xml"/><Relationship Id="rId7" Type="http://schemas.openxmlformats.org/officeDocument/2006/relationships/tags" Target="../tags/tag7.xml"/><Relationship Id="rId71" Type="http://schemas.openxmlformats.org/officeDocument/2006/relationships/tags" Target="../tags/tag71.xml"/><Relationship Id="rId92" Type="http://schemas.openxmlformats.org/officeDocument/2006/relationships/notesSlide" Target="../notesSlides/notesSlide4.xml"/><Relationship Id="rId2" Type="http://schemas.openxmlformats.org/officeDocument/2006/relationships/tags" Target="../tags/tag2.xml"/><Relationship Id="rId16" Type="http://schemas.openxmlformats.org/officeDocument/2006/relationships/tags" Target="../tags/tag16.xml"/><Relationship Id="rId29" Type="http://schemas.openxmlformats.org/officeDocument/2006/relationships/tags" Target="../tags/tag29.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45" Type="http://schemas.openxmlformats.org/officeDocument/2006/relationships/tags" Target="../tags/tag45.xml"/><Relationship Id="rId53" Type="http://schemas.openxmlformats.org/officeDocument/2006/relationships/tags" Target="../tags/tag53.xml"/><Relationship Id="rId58" Type="http://schemas.openxmlformats.org/officeDocument/2006/relationships/tags" Target="../tags/tag58.xml"/><Relationship Id="rId66" Type="http://schemas.openxmlformats.org/officeDocument/2006/relationships/tags" Target="../tags/tag66.xml"/><Relationship Id="rId74" Type="http://schemas.openxmlformats.org/officeDocument/2006/relationships/tags" Target="../tags/tag74.xml"/><Relationship Id="rId79" Type="http://schemas.openxmlformats.org/officeDocument/2006/relationships/tags" Target="../tags/tag79.xml"/><Relationship Id="rId87" Type="http://schemas.openxmlformats.org/officeDocument/2006/relationships/tags" Target="../tags/tag87.xml"/><Relationship Id="rId5" Type="http://schemas.openxmlformats.org/officeDocument/2006/relationships/tags" Target="../tags/tag5.xml"/><Relationship Id="rId61" Type="http://schemas.openxmlformats.org/officeDocument/2006/relationships/tags" Target="../tags/tag61.xml"/><Relationship Id="rId82" Type="http://schemas.openxmlformats.org/officeDocument/2006/relationships/tags" Target="../tags/tag82.xml"/><Relationship Id="rId90" Type="http://schemas.openxmlformats.org/officeDocument/2006/relationships/tags" Target="../tags/tag90.xml"/><Relationship Id="rId19" Type="http://schemas.openxmlformats.org/officeDocument/2006/relationships/tags" Target="../tags/tag1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48" Type="http://schemas.openxmlformats.org/officeDocument/2006/relationships/tags" Target="../tags/tag48.xml"/><Relationship Id="rId56" Type="http://schemas.openxmlformats.org/officeDocument/2006/relationships/tags" Target="../tags/tag56.xml"/><Relationship Id="rId64" Type="http://schemas.openxmlformats.org/officeDocument/2006/relationships/tags" Target="../tags/tag64.xml"/><Relationship Id="rId69" Type="http://schemas.openxmlformats.org/officeDocument/2006/relationships/tags" Target="../tags/tag69.xml"/><Relationship Id="rId77" Type="http://schemas.openxmlformats.org/officeDocument/2006/relationships/tags" Target="../tags/tag77.xml"/><Relationship Id="rId8" Type="http://schemas.openxmlformats.org/officeDocument/2006/relationships/tags" Target="../tags/tag8.xml"/><Relationship Id="rId51" Type="http://schemas.openxmlformats.org/officeDocument/2006/relationships/tags" Target="../tags/tag51.xml"/><Relationship Id="rId72" Type="http://schemas.openxmlformats.org/officeDocument/2006/relationships/tags" Target="../tags/tag72.xml"/><Relationship Id="rId80" Type="http://schemas.openxmlformats.org/officeDocument/2006/relationships/tags" Target="../tags/tag80.xml"/><Relationship Id="rId85" Type="http://schemas.openxmlformats.org/officeDocument/2006/relationships/tags" Target="../tags/tag85.xml"/><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59" Type="http://schemas.openxmlformats.org/officeDocument/2006/relationships/tags" Target="../tags/tag59.xml"/><Relationship Id="rId67" Type="http://schemas.openxmlformats.org/officeDocument/2006/relationships/tags" Target="../tags/tag67.xml"/><Relationship Id="rId20" Type="http://schemas.openxmlformats.org/officeDocument/2006/relationships/tags" Target="../tags/tag20.xml"/><Relationship Id="rId41" Type="http://schemas.openxmlformats.org/officeDocument/2006/relationships/tags" Target="../tags/tag41.xml"/><Relationship Id="rId54" Type="http://schemas.openxmlformats.org/officeDocument/2006/relationships/tags" Target="../tags/tag54.xml"/><Relationship Id="rId62" Type="http://schemas.openxmlformats.org/officeDocument/2006/relationships/tags" Target="../tags/tag62.xml"/><Relationship Id="rId70" Type="http://schemas.openxmlformats.org/officeDocument/2006/relationships/tags" Target="../tags/tag70.xml"/><Relationship Id="rId75" Type="http://schemas.openxmlformats.org/officeDocument/2006/relationships/tags" Target="../tags/tag75.xml"/><Relationship Id="rId83" Type="http://schemas.openxmlformats.org/officeDocument/2006/relationships/tags" Target="../tags/tag83.xml"/><Relationship Id="rId88" Type="http://schemas.openxmlformats.org/officeDocument/2006/relationships/tags" Target="../tags/tag88.xml"/><Relationship Id="rId91"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tags" Target="../tags/tag6.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tags" Target="../tags/tag49.xml"/><Relationship Id="rId57" Type="http://schemas.openxmlformats.org/officeDocument/2006/relationships/tags" Target="../tags/tag57.xml"/><Relationship Id="rId10" Type="http://schemas.openxmlformats.org/officeDocument/2006/relationships/tags" Target="../tags/tag10.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tags" Target="../tags/tag52.xml"/><Relationship Id="rId60" Type="http://schemas.openxmlformats.org/officeDocument/2006/relationships/tags" Target="../tags/tag60.xml"/><Relationship Id="rId65" Type="http://schemas.openxmlformats.org/officeDocument/2006/relationships/tags" Target="../tags/tag65.xml"/><Relationship Id="rId73" Type="http://schemas.openxmlformats.org/officeDocument/2006/relationships/tags" Target="../tags/tag73.xml"/><Relationship Id="rId78" Type="http://schemas.openxmlformats.org/officeDocument/2006/relationships/tags" Target="../tags/tag78.xml"/><Relationship Id="rId81" Type="http://schemas.openxmlformats.org/officeDocument/2006/relationships/tags" Target="../tags/tag81.xml"/><Relationship Id="rId86" Type="http://schemas.openxmlformats.org/officeDocument/2006/relationships/tags" Target="../tags/tag86.xml"/><Relationship Id="rId4" Type="http://schemas.openxmlformats.org/officeDocument/2006/relationships/tags" Target="../tags/tag4.xml"/><Relationship Id="rId9" Type="http://schemas.openxmlformats.org/officeDocument/2006/relationships/tags" Target="../tags/tag9.xml"/></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diagramData" Target="../diagrams/data4.xml"/><Relationship Id="rId7" Type="http://schemas.microsoft.com/office/2007/relationships/diagramDrawing" Target="../diagrams/drawing4.xml"/><Relationship Id="rId12"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11" Type="http://schemas.openxmlformats.org/officeDocument/2006/relationships/image" Target="../media/image23.png"/><Relationship Id="rId5" Type="http://schemas.openxmlformats.org/officeDocument/2006/relationships/diagramQuickStyle" Target="../diagrams/quickStyle4.xml"/><Relationship Id="rId10" Type="http://schemas.openxmlformats.org/officeDocument/2006/relationships/image" Target="../media/image22.png"/><Relationship Id="rId4" Type="http://schemas.openxmlformats.org/officeDocument/2006/relationships/diagramLayout" Target="../diagrams/layout4.xml"/><Relationship Id="rId9" Type="http://schemas.openxmlformats.org/officeDocument/2006/relationships/image" Target="../media/image21.png"/><Relationship Id="rId14" Type="http://schemas.openxmlformats.org/officeDocument/2006/relationships/image" Target="../media/image26.png"/></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gi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a:spLocks noGrp="1"/>
          </p:cNvSpPr>
          <p:nvPr>
            <p:ph type="subTitle" idx="1" hasCustomPrompt="1"/>
          </p:nvPr>
        </p:nvSpPr>
        <p:spPr>
          <a:xfrm>
            <a:off x="1507524" y="3321949"/>
            <a:ext cx="9144000" cy="541594"/>
          </a:xfrm>
          <a:prstGeom prst="rect">
            <a:avLst/>
          </a:prstGeom>
        </p:spPr>
        <p:txBody>
          <a:bodyPr/>
          <a:lstStyle>
            <a:lvl1pPr marL="0" indent="0" algn="ctr">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DUPIS Alexis, VIDAL Ugo, TERRIEN Marie, LEFOL Yohan</a:t>
            </a:r>
            <a:endParaRPr lang="fr-FR"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69245" y="2009710"/>
            <a:ext cx="4620557" cy="1188671"/>
          </a:xfrm>
          <a:prstGeom prst="rect">
            <a:avLst/>
          </a:prstGeom>
        </p:spPr>
      </p:pic>
    </p:spTree>
    <p:extLst>
      <p:ext uri="{BB962C8B-B14F-4D97-AF65-F5344CB8AC3E}">
        <p14:creationId xmlns:p14="http://schemas.microsoft.com/office/powerpoint/2010/main" val="30618071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813506F1-DB5F-4FC9-88BA-B486F30FE4BF}" type="slidenum">
              <a:rPr lang="fr-FR" smtClean="0"/>
              <a:pPr/>
              <a:t>9</a:t>
            </a:fld>
            <a:endParaRPr lang="fr-FR" dirty="0"/>
          </a:p>
        </p:txBody>
      </p:sp>
      <p:sp>
        <p:nvSpPr>
          <p:cNvPr id="4" name="Title 1"/>
          <p:cNvSpPr txBox="1">
            <a:spLocks/>
          </p:cNvSpPr>
          <p:nvPr/>
        </p:nvSpPr>
        <p:spPr>
          <a:xfrm>
            <a:off x="648394" y="2101646"/>
            <a:ext cx="5050657" cy="73383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smtClean="0"/>
              <a:t>Web – User </a:t>
            </a:r>
            <a:r>
              <a:rPr lang="fr-FR" dirty="0" err="1" smtClean="0"/>
              <a:t>webpage</a:t>
            </a:r>
            <a:endParaRPr lang="fr-FR" dirty="0"/>
          </a:p>
        </p:txBody>
      </p:sp>
      <p:sp>
        <p:nvSpPr>
          <p:cNvPr id="5" name="Content Placeholder 2"/>
          <p:cNvSpPr txBox="1">
            <a:spLocks/>
          </p:cNvSpPr>
          <p:nvPr/>
        </p:nvSpPr>
        <p:spPr>
          <a:xfrm>
            <a:off x="1236684" y="2835479"/>
            <a:ext cx="4161226" cy="384215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fr-FR" sz="2000" dirty="0" smtClean="0"/>
              <a:t>App </a:t>
            </a:r>
            <a:r>
              <a:rPr lang="fr-FR" sz="2000" dirty="0" err="1" smtClean="0"/>
              <a:t>previews</a:t>
            </a:r>
            <a:endParaRPr lang="fr-FR" sz="2000" dirty="0" smtClean="0"/>
          </a:p>
          <a:p>
            <a:pPr algn="just"/>
            <a:endParaRPr lang="fr-FR" sz="2000" dirty="0" smtClean="0"/>
          </a:p>
          <a:p>
            <a:pPr algn="just"/>
            <a:r>
              <a:rPr lang="fr-FR" sz="2000" dirty="0" smtClean="0"/>
              <a:t>Apple and Windows </a:t>
            </a:r>
            <a:r>
              <a:rPr lang="fr-FR" sz="2000" dirty="0" err="1" smtClean="0"/>
              <a:t>download</a:t>
            </a:r>
            <a:endParaRPr lang="fr-FR" sz="2000" dirty="0" smtClean="0"/>
          </a:p>
          <a:p>
            <a:pPr algn="just"/>
            <a:endParaRPr lang="fr-FR" sz="2000" dirty="0" smtClean="0"/>
          </a:p>
          <a:p>
            <a:pPr algn="just"/>
            <a:r>
              <a:rPr lang="fr-FR" sz="2000" dirty="0" err="1" smtClean="0"/>
              <a:t>Accessed</a:t>
            </a:r>
            <a:r>
              <a:rPr lang="fr-FR" sz="2000" dirty="0" smtClean="0"/>
              <a:t> </a:t>
            </a:r>
            <a:r>
              <a:rPr lang="fr-FR" sz="2000" dirty="0" err="1" smtClean="0"/>
              <a:t>from</a:t>
            </a:r>
            <a:r>
              <a:rPr lang="fr-FR" sz="2000" dirty="0" smtClean="0"/>
              <a:t> cellomet.com</a:t>
            </a:r>
          </a:p>
          <a:p>
            <a:pPr algn="just"/>
            <a:endParaRPr lang="fr-FR" sz="2000" dirty="0"/>
          </a:p>
          <a:p>
            <a:pPr algn="just"/>
            <a:r>
              <a:rPr lang="fr-FR" sz="2000" dirty="0" smtClean="0"/>
              <a:t>Connexion </a:t>
            </a:r>
            <a:r>
              <a:rPr lang="fr-FR" sz="2000" dirty="0" err="1" smtClean="0"/>
              <a:t>button</a:t>
            </a:r>
            <a:r>
              <a:rPr lang="fr-FR" sz="2000" dirty="0" smtClean="0"/>
              <a:t> for the client</a:t>
            </a:r>
          </a:p>
          <a:p>
            <a:pPr marL="0" indent="0" algn="just">
              <a:buNone/>
            </a:pPr>
            <a:endParaRPr lang="fr-FR" sz="2000" dirty="0" smtClean="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870" t="7982" r="2803"/>
          <a:stretch/>
        </p:blipFill>
        <p:spPr>
          <a:xfrm>
            <a:off x="6315741" y="1749426"/>
            <a:ext cx="4848446" cy="5021927"/>
          </a:xfrm>
          <a:prstGeom prst="rect">
            <a:avLst/>
          </a:prstGeom>
          <a:ln>
            <a:solidFill>
              <a:schemeClr val="tx1"/>
            </a:solidFill>
          </a:ln>
        </p:spPr>
      </p:pic>
    </p:spTree>
    <p:extLst>
      <p:ext uri="{BB962C8B-B14F-4D97-AF65-F5344CB8AC3E}">
        <p14:creationId xmlns:p14="http://schemas.microsoft.com/office/powerpoint/2010/main" val="36277109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5057775" y="2008120"/>
            <a:ext cx="6511048" cy="4134489"/>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936" r="2496"/>
          <a:stretch/>
        </p:blipFill>
        <p:spPr>
          <a:xfrm>
            <a:off x="5067300" y="2018624"/>
            <a:ext cx="6501523" cy="4113480"/>
          </a:xfrm>
          <a:prstGeom prst="rect">
            <a:avLst/>
          </a:prstGeom>
          <a:ln>
            <a:solidFill>
              <a:schemeClr val="tx1"/>
            </a:solidFill>
          </a:ln>
        </p:spPr>
      </p:pic>
      <p:sp>
        <p:nvSpPr>
          <p:cNvPr id="2" name="Slide Number Placeholder 1"/>
          <p:cNvSpPr>
            <a:spLocks noGrp="1"/>
          </p:cNvSpPr>
          <p:nvPr>
            <p:ph type="sldNum" sz="quarter" idx="4"/>
          </p:nvPr>
        </p:nvSpPr>
        <p:spPr/>
        <p:txBody>
          <a:bodyPr/>
          <a:lstStyle/>
          <a:p>
            <a:fld id="{813506F1-DB5F-4FC9-88BA-B486F30FE4BF}" type="slidenum">
              <a:rPr lang="fr-FR" smtClean="0"/>
              <a:pPr/>
              <a:t>10</a:t>
            </a:fld>
            <a:endParaRPr lang="fr-FR" dirty="0"/>
          </a:p>
        </p:txBody>
      </p:sp>
      <p:sp>
        <p:nvSpPr>
          <p:cNvPr id="3" name="Title 1"/>
          <p:cNvSpPr txBox="1">
            <a:spLocks/>
          </p:cNvSpPr>
          <p:nvPr/>
        </p:nvSpPr>
        <p:spPr>
          <a:xfrm>
            <a:off x="648393" y="2101646"/>
            <a:ext cx="4028381" cy="73383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err="1" smtClean="0"/>
              <a:t>Client’s</a:t>
            </a:r>
            <a:r>
              <a:rPr lang="fr-FR" dirty="0" smtClean="0"/>
              <a:t> </a:t>
            </a:r>
            <a:r>
              <a:rPr lang="fr-FR" dirty="0" err="1" smtClean="0"/>
              <a:t>webpage</a:t>
            </a:r>
            <a:endParaRPr lang="fr-FR" dirty="0"/>
          </a:p>
        </p:txBody>
      </p:sp>
      <p:sp>
        <p:nvSpPr>
          <p:cNvPr id="4" name="Content Placeholder 2"/>
          <p:cNvSpPr txBox="1">
            <a:spLocks/>
          </p:cNvSpPr>
          <p:nvPr/>
        </p:nvSpPr>
        <p:spPr>
          <a:xfrm>
            <a:off x="1236684" y="2835479"/>
            <a:ext cx="3830616" cy="376534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fr-FR" sz="2000" dirty="0" smtClean="0"/>
              <a:t>Manage </a:t>
            </a:r>
            <a:r>
              <a:rPr lang="fr-FR" sz="2000" dirty="0" err="1" smtClean="0"/>
              <a:t>database</a:t>
            </a:r>
            <a:endParaRPr lang="fr-FR" sz="2000" dirty="0" smtClean="0"/>
          </a:p>
          <a:p>
            <a:pPr lvl="1" algn="just"/>
            <a:r>
              <a:rPr lang="fr-FR" sz="1600" dirty="0" err="1" smtClean="0"/>
              <a:t>Add</a:t>
            </a:r>
            <a:r>
              <a:rPr lang="fr-FR" sz="1600" dirty="0" smtClean="0"/>
              <a:t> </a:t>
            </a:r>
            <a:r>
              <a:rPr lang="fr-FR" sz="1600" dirty="0" err="1" smtClean="0"/>
              <a:t>genes</a:t>
            </a:r>
            <a:endParaRPr lang="fr-FR" sz="1600" dirty="0" smtClean="0"/>
          </a:p>
          <a:p>
            <a:pPr lvl="1" algn="just"/>
            <a:endParaRPr lang="fr-FR" sz="1600" dirty="0"/>
          </a:p>
          <a:p>
            <a:pPr lvl="1" algn="just"/>
            <a:r>
              <a:rPr lang="fr-FR" sz="1600" dirty="0" err="1" smtClean="0"/>
              <a:t>Remove</a:t>
            </a:r>
            <a:r>
              <a:rPr lang="fr-FR" sz="1600" dirty="0" smtClean="0"/>
              <a:t> </a:t>
            </a:r>
            <a:r>
              <a:rPr lang="fr-FR" sz="1600" dirty="0" err="1" smtClean="0"/>
              <a:t>genes</a:t>
            </a:r>
            <a:endParaRPr lang="fr-FR" sz="1600" dirty="0" smtClean="0"/>
          </a:p>
          <a:p>
            <a:pPr lvl="1" algn="just"/>
            <a:endParaRPr lang="fr-FR" sz="1600" dirty="0"/>
          </a:p>
          <a:p>
            <a:pPr lvl="1" algn="just"/>
            <a:r>
              <a:rPr lang="fr-FR" sz="1600" dirty="0" err="1" smtClean="0"/>
              <a:t>Modify</a:t>
            </a:r>
            <a:r>
              <a:rPr lang="fr-FR" sz="1600" dirty="0" smtClean="0"/>
              <a:t> </a:t>
            </a:r>
            <a:r>
              <a:rPr lang="fr-FR" sz="1600" dirty="0" err="1" smtClean="0"/>
              <a:t>genes</a:t>
            </a:r>
            <a:endParaRPr lang="fr-FR" sz="1600" dirty="0" smtClean="0"/>
          </a:p>
          <a:p>
            <a:pPr lvl="1" algn="just"/>
            <a:endParaRPr lang="fr-FR" sz="1600" dirty="0"/>
          </a:p>
          <a:p>
            <a:pPr lvl="1" algn="just"/>
            <a:r>
              <a:rPr lang="fr-FR" sz="1600" dirty="0" err="1" smtClean="0"/>
              <a:t>Download</a:t>
            </a:r>
            <a:r>
              <a:rPr lang="fr-FR" sz="1600" dirty="0" smtClean="0"/>
              <a:t> </a:t>
            </a:r>
            <a:r>
              <a:rPr lang="fr-FR" sz="1600" dirty="0" err="1" smtClean="0"/>
              <a:t>survey</a:t>
            </a:r>
            <a:r>
              <a:rPr lang="fr-FR" sz="1600" dirty="0" smtClean="0"/>
              <a:t> </a:t>
            </a:r>
            <a:r>
              <a:rPr lang="fr-FR" sz="1600" dirty="0" err="1" smtClean="0"/>
              <a:t>answers</a:t>
            </a:r>
            <a:endParaRPr lang="fr-FR" sz="1600" dirty="0" smtClean="0"/>
          </a:p>
          <a:p>
            <a:pPr marL="0" indent="0" algn="just">
              <a:buNone/>
            </a:pPr>
            <a:endParaRPr lang="fr-FR" sz="2000" dirty="0"/>
          </a:p>
          <a:p>
            <a:pPr marL="0" indent="0" algn="just">
              <a:buFont typeface="Arial" panose="020B0604020202020204" pitchFamily="34" charset="0"/>
              <a:buNone/>
            </a:pPr>
            <a:endParaRPr lang="fr-FR" sz="2000" dirty="0"/>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38556" y="2835479"/>
            <a:ext cx="4937668" cy="2803321"/>
          </a:xfrm>
          <a:prstGeom prst="rect">
            <a:avLst/>
          </a:prstGeom>
          <a:ln>
            <a:solidFill>
              <a:schemeClr val="tx1"/>
            </a:solidFill>
          </a:ln>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86705" y="2952355"/>
            <a:ext cx="6219768" cy="1870572"/>
          </a:xfrm>
          <a:prstGeom prst="rect">
            <a:avLst/>
          </a:prstGeom>
          <a:ln>
            <a:solidFill>
              <a:schemeClr val="tx1"/>
            </a:solidFill>
          </a:ln>
        </p:spPr>
      </p:pic>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57826" y="2737493"/>
            <a:ext cx="5877527" cy="1150148"/>
          </a:xfrm>
          <a:prstGeom prst="rect">
            <a:avLst/>
          </a:prstGeom>
          <a:ln>
            <a:solidFill>
              <a:schemeClr val="tx1"/>
            </a:solidFill>
          </a:ln>
        </p:spPr>
      </p:pic>
      <p:pic>
        <p:nvPicPr>
          <p:cNvPr id="21" name="Picture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29435" y="2101646"/>
            <a:ext cx="3277038" cy="3984646"/>
          </a:xfrm>
          <a:prstGeom prst="rect">
            <a:avLst/>
          </a:prstGeom>
          <a:ln>
            <a:solidFill>
              <a:schemeClr val="tx1"/>
            </a:solidFill>
          </a:ln>
        </p:spPr>
      </p:pic>
      <p:pic>
        <p:nvPicPr>
          <p:cNvPr id="23" name="Picture 2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101314" y="2705000"/>
            <a:ext cx="6405159" cy="1182641"/>
          </a:xfrm>
          <a:prstGeom prst="rect">
            <a:avLst/>
          </a:prstGeom>
          <a:ln>
            <a:solidFill>
              <a:schemeClr val="tx1"/>
            </a:solidFill>
          </a:ln>
        </p:spPr>
      </p:pic>
    </p:spTree>
    <p:extLst>
      <p:ext uri="{BB962C8B-B14F-4D97-AF65-F5344CB8AC3E}">
        <p14:creationId xmlns:p14="http://schemas.microsoft.com/office/powerpoint/2010/main" val="2170887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xit" presetSubtype="0" fill="hold"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12"/>
                                        </p:tgtEl>
                                      </p:cBhvr>
                                    </p:animEffect>
                                    <p:set>
                                      <p:cBhvr>
                                        <p:cTn id="18" dur="1" fill="hold">
                                          <p:stCondLst>
                                            <p:cond delay="499"/>
                                          </p:stCondLst>
                                        </p:cTn>
                                        <p:tgtEl>
                                          <p:spTgt spid="12"/>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19"/>
                                        </p:tgtEl>
                                      </p:cBhvr>
                                    </p:animEffect>
                                    <p:set>
                                      <p:cBhvr>
                                        <p:cTn id="26" dur="1" fill="hold">
                                          <p:stCondLst>
                                            <p:cond delay="499"/>
                                          </p:stCondLst>
                                        </p:cTn>
                                        <p:tgtEl>
                                          <p:spTgt spid="19"/>
                                        </p:tgtEl>
                                        <p:attrNameLst>
                                          <p:attrName>style.visibility</p:attrName>
                                        </p:attrNameLst>
                                      </p:cBhvr>
                                      <p:to>
                                        <p:strVal val="hidden"/>
                                      </p:to>
                                    </p:set>
                                  </p:childTnLst>
                                </p:cTn>
                              </p:par>
                              <p:par>
                                <p:cTn id="27" presetID="10"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500"/>
                                        <p:tgtEl>
                                          <p:spTgt spid="20"/>
                                        </p:tgtEl>
                                      </p:cBhvr>
                                    </p:animEffect>
                                    <p:set>
                                      <p:cBhvr>
                                        <p:cTn id="39" dur="1" fill="hold">
                                          <p:stCondLst>
                                            <p:cond delay="499"/>
                                          </p:stCondLst>
                                        </p:cTn>
                                        <p:tgtEl>
                                          <p:spTgt spid="20"/>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21"/>
                                        </p:tgtEl>
                                      </p:cBhvr>
                                    </p:animEffect>
                                    <p:set>
                                      <p:cBhvr>
                                        <p:cTn id="42" dur="1" fill="hold">
                                          <p:stCondLst>
                                            <p:cond delay="499"/>
                                          </p:stCondLst>
                                        </p:cTn>
                                        <p:tgtEl>
                                          <p:spTgt spid="21"/>
                                        </p:tgtEl>
                                        <p:attrNameLst>
                                          <p:attrName>style.visibility</p:attrName>
                                        </p:attrNameLst>
                                      </p:cBhvr>
                                      <p:to>
                                        <p:strVal val="hidden"/>
                                      </p:to>
                                    </p:set>
                                  </p:childTnLst>
                                </p:cTn>
                              </p:par>
                              <p:par>
                                <p:cTn id="43" presetID="10" presetClass="entr" presetSubtype="0" fill="hold" nodeType="with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500"/>
                                        <p:tgtEl>
                                          <p:spTgt spid="23"/>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nodeType="clickEffect">
                                  <p:stCondLst>
                                    <p:cond delay="0"/>
                                  </p:stCondLst>
                                  <p:childTnLst>
                                    <p:animEffect transition="out" filter="fade">
                                      <p:cBhvr>
                                        <p:cTn id="49" dur="500"/>
                                        <p:tgtEl>
                                          <p:spTgt spid="23"/>
                                        </p:tgtEl>
                                      </p:cBhvr>
                                    </p:animEffect>
                                    <p:set>
                                      <p:cBhvr>
                                        <p:cTn id="50" dur="1" fill="hold">
                                          <p:stCondLst>
                                            <p:cond delay="499"/>
                                          </p:stCondLst>
                                        </p:cTn>
                                        <p:tgtEl>
                                          <p:spTgt spid="23"/>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24"/>
                                        </p:tgtEl>
                                      </p:cBhvr>
                                    </p:animEffect>
                                    <p:set>
                                      <p:cBhvr>
                                        <p:cTn id="53" dur="1" fill="hold">
                                          <p:stCondLst>
                                            <p:cond delay="499"/>
                                          </p:stCondLst>
                                        </p:cTn>
                                        <p:tgtEl>
                                          <p:spTgt spid="24"/>
                                        </p:tgtEl>
                                        <p:attrNameLst>
                                          <p:attrName>style.visibility</p:attrName>
                                        </p:attrNameLst>
                                      </p:cBhvr>
                                      <p:to>
                                        <p:strVal val="hidden"/>
                                      </p:to>
                                    </p:set>
                                  </p:childTnLst>
                                </p:cTn>
                              </p:par>
                              <p:par>
                                <p:cTn id="54" presetID="10" presetClass="entr" presetSubtype="0" fill="hold" nodeType="with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fade">
                                      <p:cBhvr>
                                        <p:cTn id="5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70318" y="303186"/>
            <a:ext cx="4480548" cy="1153082"/>
          </a:xfrm>
          <a:prstGeom prst="rect">
            <a:avLst/>
          </a:prstGeom>
        </p:spPr>
      </p:pic>
      <p:sp>
        <p:nvSpPr>
          <p:cNvPr id="5" name="TextBox 4"/>
          <p:cNvSpPr txBox="1"/>
          <p:nvPr/>
        </p:nvSpPr>
        <p:spPr>
          <a:xfrm>
            <a:off x="2445193" y="2296620"/>
            <a:ext cx="7130798" cy="830997"/>
          </a:xfrm>
          <a:prstGeom prst="rect">
            <a:avLst/>
          </a:prstGeom>
          <a:noFill/>
        </p:spPr>
        <p:txBody>
          <a:bodyPr wrap="none" rtlCol="0">
            <a:spAutoFit/>
          </a:bodyPr>
          <a:lstStyle/>
          <a:p>
            <a:r>
              <a:rPr lang="en-CA" sz="4800" dirty="0" smtClean="0"/>
              <a:t>Thank you for you attention</a:t>
            </a:r>
            <a:endParaRPr lang="en-CA" sz="4800"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3527" r="79252" b="47990"/>
          <a:stretch/>
        </p:blipFill>
        <p:spPr>
          <a:xfrm>
            <a:off x="2445193" y="3457239"/>
            <a:ext cx="1513663" cy="163030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28930" y="3643740"/>
            <a:ext cx="4876800" cy="1257300"/>
          </a:xfrm>
          <a:prstGeom prst="rect">
            <a:avLst/>
          </a:prstGeom>
        </p:spPr>
      </p:pic>
    </p:spTree>
    <p:extLst>
      <p:ext uri="{BB962C8B-B14F-4D97-AF65-F5344CB8AC3E}">
        <p14:creationId xmlns:p14="http://schemas.microsoft.com/office/powerpoint/2010/main" val="6235696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4"/>
          </p:nvPr>
        </p:nvSpPr>
        <p:spPr/>
        <p:txBody>
          <a:bodyPr/>
          <a:lstStyle/>
          <a:p>
            <a:fld id="{813506F1-DB5F-4FC9-88BA-B486F30FE4BF}" type="slidenum">
              <a:rPr lang="fr-FR" smtClean="0"/>
              <a:pPr/>
              <a:t>1</a:t>
            </a:fld>
            <a:endParaRPr lang="fr-FR" dirty="0"/>
          </a:p>
        </p:txBody>
      </p:sp>
      <p:sp>
        <p:nvSpPr>
          <p:cNvPr id="11" name="Title 1"/>
          <p:cNvSpPr txBox="1">
            <a:spLocks/>
          </p:cNvSpPr>
          <p:nvPr/>
        </p:nvSpPr>
        <p:spPr>
          <a:xfrm>
            <a:off x="648394" y="2101646"/>
            <a:ext cx="4460502" cy="73383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a:t>Goals</a:t>
            </a:r>
          </a:p>
        </p:txBody>
      </p:sp>
      <p:sp>
        <p:nvSpPr>
          <p:cNvPr id="12" name="Content Placeholder 2"/>
          <p:cNvSpPr txBox="1">
            <a:spLocks/>
          </p:cNvSpPr>
          <p:nvPr/>
        </p:nvSpPr>
        <p:spPr>
          <a:xfrm>
            <a:off x="1236683" y="2835479"/>
            <a:ext cx="10790217" cy="384215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fr-FR" sz="2000" dirty="0" err="1"/>
              <a:t>Create</a:t>
            </a:r>
            <a:r>
              <a:rPr lang="fr-FR" sz="2000" dirty="0"/>
              <a:t> a user </a:t>
            </a:r>
            <a:r>
              <a:rPr lang="fr-FR" sz="2000" dirty="0" err="1"/>
              <a:t>friendly</a:t>
            </a:r>
            <a:r>
              <a:rPr lang="fr-FR" sz="2000" dirty="0"/>
              <a:t> </a:t>
            </a:r>
            <a:r>
              <a:rPr lang="fr-FR" sz="2000" dirty="0" err="1"/>
              <a:t>tool</a:t>
            </a:r>
            <a:endParaRPr lang="fr-FR" sz="2000" dirty="0"/>
          </a:p>
          <a:p>
            <a:pPr marL="0" indent="0" algn="just">
              <a:buNone/>
            </a:pPr>
            <a:endParaRPr lang="fr-FR" sz="2000" dirty="0"/>
          </a:p>
          <a:p>
            <a:pPr algn="just"/>
            <a:r>
              <a:rPr lang="fr-FR" sz="2000" dirty="0" err="1"/>
              <a:t>Results</a:t>
            </a:r>
            <a:r>
              <a:rPr lang="fr-FR" sz="2000" dirty="0"/>
              <a:t> are </a:t>
            </a:r>
            <a:r>
              <a:rPr lang="fr-FR" sz="2000" dirty="0" err="1"/>
              <a:t>clear</a:t>
            </a:r>
            <a:r>
              <a:rPr lang="fr-FR" sz="2000" dirty="0"/>
              <a:t> and </a:t>
            </a:r>
            <a:r>
              <a:rPr lang="fr-FR" sz="2000" dirty="0" err="1"/>
              <a:t>publishable</a:t>
            </a:r>
            <a:r>
              <a:rPr lang="fr-FR" sz="2000" dirty="0"/>
              <a:t> in </a:t>
            </a:r>
            <a:r>
              <a:rPr lang="fr-FR" sz="2000" dirty="0" err="1"/>
              <a:t>scientific</a:t>
            </a:r>
            <a:r>
              <a:rPr lang="fr-FR" sz="2000" dirty="0"/>
              <a:t> publication</a:t>
            </a:r>
          </a:p>
          <a:p>
            <a:pPr algn="just"/>
            <a:endParaRPr lang="fr-FR" sz="2000" dirty="0"/>
          </a:p>
          <a:p>
            <a:pPr algn="just"/>
            <a:r>
              <a:rPr lang="fr-FR" sz="2000" dirty="0"/>
              <a:t>Identification of non-canonical </a:t>
            </a:r>
            <a:r>
              <a:rPr lang="fr-FR" sz="2000" dirty="0" err="1"/>
              <a:t>genes</a:t>
            </a:r>
            <a:endParaRPr lang="fr-FR" sz="2000" dirty="0"/>
          </a:p>
          <a:p>
            <a:pPr algn="just"/>
            <a:endParaRPr lang="fr-FR" sz="2000" dirty="0"/>
          </a:p>
          <a:p>
            <a:pPr algn="just"/>
            <a:r>
              <a:rPr lang="fr-FR" sz="2000" dirty="0" err="1"/>
              <a:t>Interpretation</a:t>
            </a:r>
            <a:r>
              <a:rPr lang="fr-FR" sz="2000" dirty="0"/>
              <a:t> of </a:t>
            </a:r>
            <a:r>
              <a:rPr lang="fr-FR" sz="2000" dirty="0" err="1"/>
              <a:t>results</a:t>
            </a:r>
            <a:endParaRPr lang="fr-FR" sz="2000" dirty="0"/>
          </a:p>
          <a:p>
            <a:pPr algn="just"/>
            <a:endParaRPr lang="fr-FR" sz="2000" dirty="0"/>
          </a:p>
          <a:p>
            <a:pPr algn="just"/>
            <a:r>
              <a:rPr lang="fr-FR" sz="2000" dirty="0"/>
              <a:t>Host the </a:t>
            </a:r>
            <a:r>
              <a:rPr lang="fr-FR" sz="2000" dirty="0" err="1"/>
              <a:t>tool</a:t>
            </a:r>
            <a:r>
              <a:rPr lang="fr-FR" sz="2000" dirty="0"/>
              <a:t> on the </a:t>
            </a:r>
            <a:r>
              <a:rPr lang="fr-FR" sz="2000" dirty="0" err="1"/>
              <a:t>client’s</a:t>
            </a:r>
            <a:r>
              <a:rPr lang="fr-FR" sz="2000" dirty="0"/>
              <a:t> </a:t>
            </a:r>
            <a:r>
              <a:rPr lang="fr-FR" sz="2000" dirty="0" err="1"/>
              <a:t>website</a:t>
            </a:r>
            <a:r>
              <a:rPr lang="fr-FR" sz="2000" dirty="0"/>
              <a:t> (</a:t>
            </a:r>
            <a:r>
              <a:rPr lang="fr-FR" sz="2000" dirty="0" err="1"/>
              <a:t>Cellomet</a:t>
            </a:r>
            <a:r>
              <a:rPr lang="fr-FR" sz="2000" dirty="0"/>
              <a:t>) </a:t>
            </a:r>
            <a:r>
              <a:rPr lang="fr-FR" sz="2000" dirty="0">
                <a:sym typeface="Wingdings" panose="05000000000000000000" pitchFamily="2" charset="2"/>
              </a:rPr>
              <a:t> </a:t>
            </a:r>
            <a:r>
              <a:rPr lang="fr-FR" sz="2000" dirty="0" err="1">
                <a:sym typeface="Wingdings" panose="05000000000000000000" pitchFamily="2" charset="2"/>
              </a:rPr>
              <a:t>Download</a:t>
            </a:r>
            <a:r>
              <a:rPr lang="fr-FR" sz="2000" dirty="0">
                <a:sym typeface="Wingdings" panose="05000000000000000000" pitchFamily="2" charset="2"/>
              </a:rPr>
              <a:t> and data </a:t>
            </a:r>
            <a:r>
              <a:rPr lang="fr-FR" sz="2000" dirty="0" err="1">
                <a:sym typeface="Wingdings" panose="05000000000000000000" pitchFamily="2" charset="2"/>
              </a:rPr>
              <a:t>retrieval</a:t>
            </a:r>
            <a:endParaRPr lang="fr-FR" sz="2000" dirty="0"/>
          </a:p>
          <a:p>
            <a:pPr marL="0" indent="0" algn="just">
              <a:buNone/>
            </a:pPr>
            <a:endParaRPr lang="fr-FR" sz="2000" dirty="0"/>
          </a:p>
          <a:p>
            <a:pPr marL="0" indent="0" algn="just">
              <a:buFont typeface="Arial" panose="020B0604020202020204" pitchFamily="34" charset="0"/>
              <a:buNone/>
            </a:pPr>
            <a:endParaRPr lang="fr-FR" sz="2000" dirty="0"/>
          </a:p>
        </p:txBody>
      </p:sp>
    </p:spTree>
    <p:extLst>
      <p:ext uri="{BB962C8B-B14F-4D97-AF65-F5344CB8AC3E}">
        <p14:creationId xmlns:p14="http://schemas.microsoft.com/office/powerpoint/2010/main" val="29558382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813506F1-DB5F-4FC9-88BA-B486F30FE4BF}" type="slidenum">
              <a:rPr lang="fr-FR" smtClean="0"/>
              <a:pPr/>
              <a:t>2</a:t>
            </a:fld>
            <a:endParaRPr lang="fr-FR" dirty="0"/>
          </a:p>
        </p:txBody>
      </p:sp>
      <p:graphicFrame>
        <p:nvGraphicFramePr>
          <p:cNvPr id="6" name="Diagram 5"/>
          <p:cNvGraphicFramePr/>
          <p:nvPr>
            <p:extLst/>
          </p:nvPr>
        </p:nvGraphicFramePr>
        <p:xfrm>
          <a:off x="2392725" y="2033190"/>
          <a:ext cx="6809997" cy="43730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2" descr="Résultat de recherche d'images pour &quot;risk management logo&quo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02722" y="3016348"/>
            <a:ext cx="2406720" cy="240672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Diagram 7"/>
          <p:cNvGraphicFramePr/>
          <p:nvPr>
            <p:extLst/>
          </p:nvPr>
        </p:nvGraphicFramePr>
        <p:xfrm>
          <a:off x="2933815" y="1722106"/>
          <a:ext cx="5727818" cy="418305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pic>
        <p:nvPicPr>
          <p:cNvPr id="11" name="Picture 10"/>
          <p:cNvPicPr>
            <a:picLocks noChangeAspect="1"/>
          </p:cNvPicPr>
          <p:nvPr/>
        </p:nvPicPr>
        <p:blipFill rotWithShape="1">
          <a:blip r:embed="rId14">
            <a:extLst>
              <a:ext uri="{28A0092B-C50C-407E-A947-70E740481C1C}">
                <a14:useLocalDpi xmlns:a14="http://schemas.microsoft.com/office/drawing/2010/main" val="0"/>
              </a:ext>
            </a:extLst>
          </a:blip>
          <a:srcRect r="60517"/>
          <a:stretch/>
        </p:blipFill>
        <p:spPr>
          <a:xfrm>
            <a:off x="3115903" y="2575382"/>
            <a:ext cx="1899158" cy="1238250"/>
          </a:xfrm>
          <a:prstGeom prst="rect">
            <a:avLst/>
          </a:prstGeom>
        </p:spPr>
      </p:pic>
      <p:pic>
        <p:nvPicPr>
          <p:cNvPr id="13" name="Picture 12"/>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066582" y="5126509"/>
            <a:ext cx="1462281" cy="1462281"/>
          </a:xfrm>
          <a:prstGeom prst="rect">
            <a:avLst/>
          </a:prstGeom>
        </p:spPr>
      </p:pic>
      <p:pic>
        <p:nvPicPr>
          <p:cNvPr id="16" name="Picture 15"/>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6986126" y="2424735"/>
            <a:ext cx="1297368" cy="1539544"/>
          </a:xfrm>
          <a:prstGeom prst="rect">
            <a:avLst/>
          </a:prstGeom>
        </p:spPr>
      </p:pic>
      <p:graphicFrame>
        <p:nvGraphicFramePr>
          <p:cNvPr id="9" name="Diagram 8"/>
          <p:cNvGraphicFramePr/>
          <p:nvPr>
            <p:extLst/>
          </p:nvPr>
        </p:nvGraphicFramePr>
        <p:xfrm>
          <a:off x="2933815" y="1722106"/>
          <a:ext cx="5727818" cy="4183052"/>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pic>
        <p:nvPicPr>
          <p:cNvPr id="3" name="Picture 2"/>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3350999" y="2575382"/>
            <a:ext cx="1428966" cy="1495430"/>
          </a:xfrm>
          <a:prstGeom prst="rect">
            <a:avLst/>
          </a:prstGeom>
        </p:spPr>
      </p:pic>
      <p:pic>
        <p:nvPicPr>
          <p:cNvPr id="4" name="Picture 3"/>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5145971" y="5126509"/>
            <a:ext cx="1303502" cy="1221036"/>
          </a:xfrm>
          <a:prstGeom prst="rect">
            <a:avLst/>
          </a:prstGeom>
        </p:spPr>
      </p:pic>
      <p:pic>
        <p:nvPicPr>
          <p:cNvPr id="10" name="Picture 9"/>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6918060" y="2611591"/>
            <a:ext cx="1433500" cy="1423011"/>
          </a:xfrm>
          <a:prstGeom prst="rect">
            <a:avLst/>
          </a:prstGeom>
        </p:spPr>
      </p:pic>
    </p:spTree>
    <p:extLst>
      <p:ext uri="{BB962C8B-B14F-4D97-AF65-F5344CB8AC3E}">
        <p14:creationId xmlns:p14="http://schemas.microsoft.com/office/powerpoint/2010/main" val="1449805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graphicEl>
                                              <a:dgm id="{72B333DC-EBE8-4650-A713-61338E0F2C2D}"/>
                                            </p:graphicEl>
                                          </p:spTgt>
                                        </p:tgtEl>
                                      </p:cBhvr>
                                    </p:animEffect>
                                    <p:set>
                                      <p:cBhvr>
                                        <p:cTn id="7" dur="1" fill="hold">
                                          <p:stCondLst>
                                            <p:cond delay="499"/>
                                          </p:stCondLst>
                                        </p:cTn>
                                        <p:tgtEl>
                                          <p:spTgt spid="6">
                                            <p:graphicEl>
                                              <a:dgm id="{72B333DC-EBE8-4650-A713-61338E0F2C2D}"/>
                                            </p:graphicEl>
                                          </p:spTgt>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6">
                                            <p:graphicEl>
                                              <a:dgm id="{3B6382B4-DDDF-482E-9E6A-38E6F7DB930C}"/>
                                            </p:graphicEl>
                                          </p:spTgt>
                                        </p:tgtEl>
                                      </p:cBhvr>
                                    </p:animEffect>
                                    <p:set>
                                      <p:cBhvr>
                                        <p:cTn id="10" dur="1" fill="hold">
                                          <p:stCondLst>
                                            <p:cond delay="499"/>
                                          </p:stCondLst>
                                        </p:cTn>
                                        <p:tgtEl>
                                          <p:spTgt spid="6">
                                            <p:graphicEl>
                                              <a:dgm id="{3B6382B4-DDDF-482E-9E6A-38E6F7DB930C}"/>
                                            </p:graphicEl>
                                          </p:spTgt>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6">
                                            <p:graphicEl>
                                              <a:dgm id="{E72BDFA6-376E-4614-9D7C-A68241E884D9}"/>
                                            </p:graphicEl>
                                          </p:spTgt>
                                        </p:tgtEl>
                                      </p:cBhvr>
                                    </p:animEffect>
                                    <p:set>
                                      <p:cBhvr>
                                        <p:cTn id="13" dur="1" fill="hold">
                                          <p:stCondLst>
                                            <p:cond delay="499"/>
                                          </p:stCondLst>
                                        </p:cTn>
                                        <p:tgtEl>
                                          <p:spTgt spid="6">
                                            <p:graphicEl>
                                              <a:dgm id="{E72BDFA6-376E-4614-9D7C-A68241E884D9}"/>
                                            </p:graphicEl>
                                          </p:spTgt>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6">
                                            <p:graphicEl>
                                              <a:dgm id="{BC6F0824-1351-49BA-BADB-F02B71A91728}"/>
                                            </p:graphicEl>
                                          </p:spTgt>
                                        </p:tgtEl>
                                      </p:cBhvr>
                                    </p:animEffect>
                                    <p:set>
                                      <p:cBhvr>
                                        <p:cTn id="16" dur="1" fill="hold">
                                          <p:stCondLst>
                                            <p:cond delay="499"/>
                                          </p:stCondLst>
                                        </p:cTn>
                                        <p:tgtEl>
                                          <p:spTgt spid="6">
                                            <p:graphicEl>
                                              <a:dgm id="{BC6F0824-1351-49BA-BADB-F02B71A91728}"/>
                                            </p:graphicEl>
                                          </p:spTgt>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6">
                                            <p:graphicEl>
                                              <a:dgm id="{A67A60E5-5291-49E4-B3E5-53A58B528285}"/>
                                            </p:graphicEl>
                                          </p:spTgt>
                                        </p:tgtEl>
                                      </p:cBhvr>
                                    </p:animEffect>
                                    <p:set>
                                      <p:cBhvr>
                                        <p:cTn id="19" dur="1" fill="hold">
                                          <p:stCondLst>
                                            <p:cond delay="499"/>
                                          </p:stCondLst>
                                        </p:cTn>
                                        <p:tgtEl>
                                          <p:spTgt spid="6">
                                            <p:graphicEl>
                                              <a:dgm id="{A67A60E5-5291-49E4-B3E5-53A58B528285}"/>
                                            </p:graphicEl>
                                          </p:spTgt>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6">
                                            <p:graphicEl>
                                              <a:dgm id="{05478942-E273-4856-8553-F0FD8F015AA2}"/>
                                            </p:graphicEl>
                                          </p:spTgt>
                                        </p:tgtEl>
                                      </p:cBhvr>
                                    </p:animEffect>
                                    <p:set>
                                      <p:cBhvr>
                                        <p:cTn id="22" dur="1" fill="hold">
                                          <p:stCondLst>
                                            <p:cond delay="499"/>
                                          </p:stCondLst>
                                        </p:cTn>
                                        <p:tgtEl>
                                          <p:spTgt spid="6">
                                            <p:graphicEl>
                                              <a:dgm id="{05478942-E273-4856-8553-F0FD8F015AA2}"/>
                                            </p:graphicEl>
                                          </p:spTgt>
                                        </p:tgtEl>
                                        <p:attrNameLst>
                                          <p:attrName>style.visibility</p:attrName>
                                        </p:attrNameLst>
                                      </p:cBhvr>
                                      <p:to>
                                        <p:strVal val="hidden"/>
                                      </p:to>
                                    </p:set>
                                  </p:childTnLst>
                                </p:cTn>
                              </p:par>
                              <p:par>
                                <p:cTn id="23" presetID="10" presetClass="exit" presetSubtype="0" fill="hold" grpId="0" nodeType="withEffect">
                                  <p:stCondLst>
                                    <p:cond delay="1000"/>
                                  </p:stCondLst>
                                  <p:childTnLst>
                                    <p:animEffect transition="out" filter="fade">
                                      <p:cBhvr>
                                        <p:cTn id="24" dur="500"/>
                                        <p:tgtEl>
                                          <p:spTgt spid="6">
                                            <p:graphicEl>
                                              <a:dgm id="{CF4FC7F6-A89C-4633-A10E-BFE92B369DCD}"/>
                                            </p:graphicEl>
                                          </p:spTgt>
                                        </p:tgtEl>
                                      </p:cBhvr>
                                    </p:animEffect>
                                    <p:set>
                                      <p:cBhvr>
                                        <p:cTn id="25" dur="1" fill="hold">
                                          <p:stCondLst>
                                            <p:cond delay="499"/>
                                          </p:stCondLst>
                                        </p:cTn>
                                        <p:tgtEl>
                                          <p:spTgt spid="6">
                                            <p:graphicEl>
                                              <a:dgm id="{CF4FC7F6-A89C-4633-A10E-BFE92B369DCD}"/>
                                            </p:graphicEl>
                                          </p:spTgt>
                                        </p:tgtEl>
                                        <p:attrNameLst>
                                          <p:attrName>style.visibility</p:attrName>
                                        </p:attrNameLst>
                                      </p:cBhvr>
                                      <p:to>
                                        <p:strVal val="hidden"/>
                                      </p:to>
                                    </p:set>
                                  </p:childTnLst>
                                </p:cTn>
                              </p:par>
                              <p:par>
                                <p:cTn id="26" presetID="10" presetClass="exit" presetSubtype="0" fill="hold" grpId="0" nodeType="withEffect">
                                  <p:stCondLst>
                                    <p:cond delay="1000"/>
                                  </p:stCondLst>
                                  <p:childTnLst>
                                    <p:animEffect transition="out" filter="fade">
                                      <p:cBhvr>
                                        <p:cTn id="27" dur="500"/>
                                        <p:tgtEl>
                                          <p:spTgt spid="6">
                                            <p:graphicEl>
                                              <a:dgm id="{68AC0C8C-6683-4490-8F38-983C8CB47C3F}"/>
                                            </p:graphicEl>
                                          </p:spTgt>
                                        </p:tgtEl>
                                      </p:cBhvr>
                                    </p:animEffect>
                                    <p:set>
                                      <p:cBhvr>
                                        <p:cTn id="28" dur="1" fill="hold">
                                          <p:stCondLst>
                                            <p:cond delay="499"/>
                                          </p:stCondLst>
                                        </p:cTn>
                                        <p:tgtEl>
                                          <p:spTgt spid="6">
                                            <p:graphicEl>
                                              <a:dgm id="{68AC0C8C-6683-4490-8F38-983C8CB47C3F}"/>
                                            </p:graphicEl>
                                          </p:spTgt>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6">
                                            <p:graphicEl>
                                              <a:dgm id="{C0852406-3DC0-4222-A1F8-184593FC4596}"/>
                                            </p:graphicEl>
                                          </p:spTgt>
                                        </p:tgtEl>
                                      </p:cBhvr>
                                    </p:animEffect>
                                    <p:set>
                                      <p:cBhvr>
                                        <p:cTn id="31" dur="1" fill="hold">
                                          <p:stCondLst>
                                            <p:cond delay="499"/>
                                          </p:stCondLst>
                                        </p:cTn>
                                        <p:tgtEl>
                                          <p:spTgt spid="6">
                                            <p:graphicEl>
                                              <a:dgm id="{C0852406-3DC0-4222-A1F8-184593FC4596}"/>
                                            </p:graphicEl>
                                          </p:spTgt>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6">
                                            <p:graphicEl>
                                              <a:dgm id="{431C4C2F-7F42-4D62-8EEF-918E7AD22EA0}"/>
                                            </p:graphicEl>
                                          </p:spTgt>
                                        </p:tgtEl>
                                      </p:cBhvr>
                                    </p:animEffect>
                                    <p:set>
                                      <p:cBhvr>
                                        <p:cTn id="34" dur="1" fill="hold">
                                          <p:stCondLst>
                                            <p:cond delay="499"/>
                                          </p:stCondLst>
                                        </p:cTn>
                                        <p:tgtEl>
                                          <p:spTgt spid="6">
                                            <p:graphicEl>
                                              <a:dgm id="{431C4C2F-7F42-4D62-8EEF-918E7AD22EA0}"/>
                                            </p:graphicEl>
                                          </p:spTgt>
                                        </p:tgtEl>
                                        <p:attrNameLst>
                                          <p:attrName>style.visibility</p:attrName>
                                        </p:attrNameLst>
                                      </p:cBhvr>
                                      <p:to>
                                        <p:strVal val="hidden"/>
                                      </p:to>
                                    </p:set>
                                  </p:childTnLst>
                                </p:cTn>
                              </p:par>
                            </p:childTnLst>
                          </p:cTn>
                        </p:par>
                        <p:par>
                          <p:cTn id="35" fill="hold">
                            <p:stCondLst>
                              <p:cond delay="1500"/>
                            </p:stCondLst>
                            <p:childTnLst>
                              <p:par>
                                <p:cTn id="36" presetID="10" presetClass="entr" presetSubtype="0" fill="hold" grpId="0" nodeType="after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10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grpId="1" nodeType="clickEffect">
                                  <p:stCondLst>
                                    <p:cond delay="0"/>
                                  </p:stCondLst>
                                  <p:childTnLst>
                                    <p:animEffect transition="out" filter="fade">
                                      <p:cBhvr>
                                        <p:cTn id="54" dur="500"/>
                                        <p:tgtEl>
                                          <p:spTgt spid="8"/>
                                        </p:tgtEl>
                                      </p:cBhvr>
                                    </p:animEffect>
                                    <p:set>
                                      <p:cBhvr>
                                        <p:cTn id="55" dur="1" fill="hold">
                                          <p:stCondLst>
                                            <p:cond delay="499"/>
                                          </p:stCondLst>
                                        </p:cTn>
                                        <p:tgtEl>
                                          <p:spTgt spid="8"/>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500"/>
                                        <p:tgtEl>
                                          <p:spTgt spid="11"/>
                                        </p:tgtEl>
                                      </p:cBhvr>
                                    </p:animEffect>
                                    <p:set>
                                      <p:cBhvr>
                                        <p:cTn id="58" dur="1" fill="hold">
                                          <p:stCondLst>
                                            <p:cond delay="499"/>
                                          </p:stCondLst>
                                        </p:cTn>
                                        <p:tgtEl>
                                          <p:spTgt spid="11"/>
                                        </p:tgtEl>
                                        <p:attrNameLst>
                                          <p:attrName>style.visibility</p:attrName>
                                        </p:attrNameLst>
                                      </p:cBhvr>
                                      <p:to>
                                        <p:strVal val="hidden"/>
                                      </p:to>
                                    </p:set>
                                  </p:childTnLst>
                                </p:cTn>
                              </p:par>
                              <p:par>
                                <p:cTn id="59" presetID="10" presetClass="exit" presetSubtype="0" fill="hold" nodeType="withEffect">
                                  <p:stCondLst>
                                    <p:cond delay="0"/>
                                  </p:stCondLst>
                                  <p:childTnLst>
                                    <p:animEffect transition="out" filter="fade">
                                      <p:cBhvr>
                                        <p:cTn id="60" dur="500"/>
                                        <p:tgtEl>
                                          <p:spTgt spid="13"/>
                                        </p:tgtEl>
                                      </p:cBhvr>
                                    </p:animEffect>
                                    <p:set>
                                      <p:cBhvr>
                                        <p:cTn id="61" dur="1" fill="hold">
                                          <p:stCondLst>
                                            <p:cond delay="499"/>
                                          </p:stCondLst>
                                        </p:cTn>
                                        <p:tgtEl>
                                          <p:spTgt spid="13"/>
                                        </p:tgtEl>
                                        <p:attrNameLst>
                                          <p:attrName>style.visibility</p:attrName>
                                        </p:attrNameLst>
                                      </p:cBhvr>
                                      <p:to>
                                        <p:strVal val="hidden"/>
                                      </p:to>
                                    </p:set>
                                  </p:childTnLst>
                                </p:cTn>
                              </p:par>
                              <p:par>
                                <p:cTn id="62" presetID="10" presetClass="exit" presetSubtype="0" fill="hold" nodeType="withEffect">
                                  <p:stCondLst>
                                    <p:cond delay="0"/>
                                  </p:stCondLst>
                                  <p:childTnLst>
                                    <p:animEffect transition="out" filter="fade">
                                      <p:cBhvr>
                                        <p:cTn id="63" dur="500"/>
                                        <p:tgtEl>
                                          <p:spTgt spid="16"/>
                                        </p:tgtEl>
                                      </p:cBhvr>
                                    </p:animEffect>
                                    <p:set>
                                      <p:cBhvr>
                                        <p:cTn id="64" dur="1" fill="hold">
                                          <p:stCondLst>
                                            <p:cond delay="499"/>
                                          </p:stCondLst>
                                        </p:cTn>
                                        <p:tgtEl>
                                          <p:spTgt spid="16"/>
                                        </p:tgtEl>
                                        <p:attrNameLst>
                                          <p:attrName>style.visibility</p:attrName>
                                        </p:attrNameLst>
                                      </p:cBhvr>
                                      <p:to>
                                        <p:strVal val="hidden"/>
                                      </p:to>
                                    </p:set>
                                  </p:childTnLst>
                                </p:cTn>
                              </p:par>
                              <p:par>
                                <p:cTn id="65" presetID="10" presetClass="entr" presetSubtype="0" fill="hold" grpId="1" nodeType="withEffect">
                                  <p:stCondLst>
                                    <p:cond delay="0"/>
                                  </p:stCondLst>
                                  <p:childTnLst>
                                    <p:set>
                                      <p:cBhvr>
                                        <p:cTn id="66" dur="1" fill="hold">
                                          <p:stCondLst>
                                            <p:cond delay="0"/>
                                          </p:stCondLst>
                                        </p:cTn>
                                        <p:tgtEl>
                                          <p:spTgt spid="6">
                                            <p:graphicEl>
                                              <a:dgm id="{C0852406-3DC0-4222-A1F8-184593FC4596}"/>
                                            </p:graphicEl>
                                          </p:spTgt>
                                        </p:tgtEl>
                                        <p:attrNameLst>
                                          <p:attrName>style.visibility</p:attrName>
                                        </p:attrNameLst>
                                      </p:cBhvr>
                                      <p:to>
                                        <p:strVal val="visible"/>
                                      </p:to>
                                    </p:set>
                                    <p:animEffect transition="in" filter="fade">
                                      <p:cBhvr>
                                        <p:cTn id="67" dur="500"/>
                                        <p:tgtEl>
                                          <p:spTgt spid="6">
                                            <p:graphicEl>
                                              <a:dgm id="{C0852406-3DC0-4222-A1F8-184593FC4596}"/>
                                            </p:graphicEl>
                                          </p:spTgt>
                                        </p:tgtEl>
                                      </p:cBhvr>
                                    </p:animEffect>
                                  </p:childTnLst>
                                </p:cTn>
                              </p:par>
                              <p:par>
                                <p:cTn id="68" presetID="10" presetClass="entr" presetSubtype="0" fill="hold" grpId="1" nodeType="withEffect">
                                  <p:stCondLst>
                                    <p:cond delay="0"/>
                                  </p:stCondLst>
                                  <p:childTnLst>
                                    <p:set>
                                      <p:cBhvr>
                                        <p:cTn id="69" dur="1" fill="hold">
                                          <p:stCondLst>
                                            <p:cond delay="0"/>
                                          </p:stCondLst>
                                        </p:cTn>
                                        <p:tgtEl>
                                          <p:spTgt spid="6">
                                            <p:graphicEl>
                                              <a:dgm id="{431C4C2F-7F42-4D62-8EEF-918E7AD22EA0}"/>
                                            </p:graphicEl>
                                          </p:spTgt>
                                        </p:tgtEl>
                                        <p:attrNameLst>
                                          <p:attrName>style.visibility</p:attrName>
                                        </p:attrNameLst>
                                      </p:cBhvr>
                                      <p:to>
                                        <p:strVal val="visible"/>
                                      </p:to>
                                    </p:set>
                                    <p:animEffect transition="in" filter="fade">
                                      <p:cBhvr>
                                        <p:cTn id="70" dur="500"/>
                                        <p:tgtEl>
                                          <p:spTgt spid="6">
                                            <p:graphicEl>
                                              <a:dgm id="{431C4C2F-7F42-4D62-8EEF-918E7AD22EA0}"/>
                                            </p:graphicEl>
                                          </p:spTgt>
                                        </p:tgtEl>
                                      </p:cBhvr>
                                    </p:animEffect>
                                  </p:childTnLst>
                                </p:cTn>
                              </p:par>
                              <p:par>
                                <p:cTn id="71" presetID="10" presetClass="exit" presetSubtype="0" fill="hold" grpId="2" nodeType="withEffect">
                                  <p:stCondLst>
                                    <p:cond delay="1000"/>
                                  </p:stCondLst>
                                  <p:childTnLst>
                                    <p:animEffect transition="out" filter="fade">
                                      <p:cBhvr>
                                        <p:cTn id="72" dur="500"/>
                                        <p:tgtEl>
                                          <p:spTgt spid="6">
                                            <p:graphicEl>
                                              <a:dgm id="{C0852406-3DC0-4222-A1F8-184593FC4596}"/>
                                            </p:graphicEl>
                                          </p:spTgt>
                                        </p:tgtEl>
                                      </p:cBhvr>
                                    </p:animEffect>
                                    <p:set>
                                      <p:cBhvr>
                                        <p:cTn id="73" dur="1" fill="hold">
                                          <p:stCondLst>
                                            <p:cond delay="499"/>
                                          </p:stCondLst>
                                        </p:cTn>
                                        <p:tgtEl>
                                          <p:spTgt spid="6">
                                            <p:graphicEl>
                                              <a:dgm id="{C0852406-3DC0-4222-A1F8-184593FC4596}"/>
                                            </p:graphicEl>
                                          </p:spTgt>
                                        </p:tgtEl>
                                        <p:attrNameLst>
                                          <p:attrName>style.visibility</p:attrName>
                                        </p:attrNameLst>
                                      </p:cBhvr>
                                      <p:to>
                                        <p:strVal val="hidden"/>
                                      </p:to>
                                    </p:set>
                                  </p:childTnLst>
                                </p:cTn>
                              </p:par>
                              <p:par>
                                <p:cTn id="74" presetID="10" presetClass="exit" presetSubtype="0" fill="hold" grpId="2" nodeType="withEffect">
                                  <p:stCondLst>
                                    <p:cond delay="1000"/>
                                  </p:stCondLst>
                                  <p:childTnLst>
                                    <p:animEffect transition="out" filter="fade">
                                      <p:cBhvr>
                                        <p:cTn id="75" dur="500"/>
                                        <p:tgtEl>
                                          <p:spTgt spid="6">
                                            <p:graphicEl>
                                              <a:dgm id="{431C4C2F-7F42-4D62-8EEF-918E7AD22EA0}"/>
                                            </p:graphicEl>
                                          </p:spTgt>
                                        </p:tgtEl>
                                      </p:cBhvr>
                                    </p:animEffect>
                                    <p:set>
                                      <p:cBhvr>
                                        <p:cTn id="76" dur="1" fill="hold">
                                          <p:stCondLst>
                                            <p:cond delay="499"/>
                                          </p:stCondLst>
                                        </p:cTn>
                                        <p:tgtEl>
                                          <p:spTgt spid="6">
                                            <p:graphicEl>
                                              <a:dgm id="{431C4C2F-7F42-4D62-8EEF-918E7AD22EA0}"/>
                                            </p:graphicEl>
                                          </p:spTgt>
                                        </p:tgtEl>
                                        <p:attrNameLst>
                                          <p:attrName>style.visibility</p:attrName>
                                        </p:attrNameLst>
                                      </p:cBhvr>
                                      <p:to>
                                        <p:strVal val="hidden"/>
                                      </p:to>
                                    </p:set>
                                  </p:childTnLst>
                                </p:cTn>
                              </p:par>
                            </p:childTnLst>
                          </p:cTn>
                        </p:par>
                        <p:par>
                          <p:cTn id="77" fill="hold">
                            <p:stCondLst>
                              <p:cond delay="1500"/>
                            </p:stCondLst>
                            <p:childTnLst>
                              <p:par>
                                <p:cTn id="78" presetID="10" presetClass="entr" presetSubtype="0" fill="hold" grpId="0" nodeType="afterEffect">
                                  <p:stCondLst>
                                    <p:cond delay="0"/>
                                  </p:stCondLst>
                                  <p:childTnLst>
                                    <p:set>
                                      <p:cBhvr>
                                        <p:cTn id="79" dur="1" fill="hold">
                                          <p:stCondLst>
                                            <p:cond delay="0"/>
                                          </p:stCondLst>
                                        </p:cTn>
                                        <p:tgtEl>
                                          <p:spTgt spid="9"/>
                                        </p:tgtEl>
                                        <p:attrNameLst>
                                          <p:attrName>style.visibility</p:attrName>
                                        </p:attrNameLst>
                                      </p:cBhvr>
                                      <p:to>
                                        <p:strVal val="visible"/>
                                      </p:to>
                                    </p:set>
                                    <p:animEffect transition="in" filter="fade">
                                      <p:cBhvr>
                                        <p:cTn id="80" dur="1000"/>
                                        <p:tgtEl>
                                          <p:spTgt spid="9"/>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3"/>
                                        </p:tgtEl>
                                        <p:attrNameLst>
                                          <p:attrName>style.visibility</p:attrName>
                                        </p:attrNameLst>
                                      </p:cBhvr>
                                      <p:to>
                                        <p:strVal val="visible"/>
                                      </p:to>
                                    </p:set>
                                    <p:animEffect transition="in" filter="fade">
                                      <p:cBhvr>
                                        <p:cTn id="85" dur="500"/>
                                        <p:tgtEl>
                                          <p:spTgt spid="3"/>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4"/>
                                        </p:tgtEl>
                                        <p:attrNameLst>
                                          <p:attrName>style.visibility</p:attrName>
                                        </p:attrNameLst>
                                      </p:cBhvr>
                                      <p:to>
                                        <p:strVal val="visible"/>
                                      </p:to>
                                    </p:set>
                                    <p:animEffect transition="in" filter="fade">
                                      <p:cBhvr>
                                        <p:cTn id="90" dur="500"/>
                                        <p:tgtEl>
                                          <p:spTgt spid="4"/>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10"/>
                                        </p:tgtEl>
                                        <p:attrNameLst>
                                          <p:attrName>style.visibility</p:attrName>
                                        </p:attrNameLst>
                                      </p:cBhvr>
                                      <p:to>
                                        <p:strVal val="visible"/>
                                      </p:to>
                                    </p:set>
                                    <p:animEffect transition="in" filter="fade">
                                      <p:cBhvr>
                                        <p:cTn id="9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p:bldSub>
      </p:bldGraphic>
      <p:bldGraphic spid="6" grpId="1">
        <p:bldSub>
          <a:bldDgm/>
        </p:bldSub>
      </p:bldGraphic>
      <p:bldGraphic spid="6" grpId="2">
        <p:bldSub>
          <a:bldDgm/>
        </p:bldSub>
      </p:bldGraphic>
      <p:bldGraphic spid="8" grpId="0">
        <p:bldAsOne/>
      </p:bldGraphic>
      <p:bldGraphic spid="8" grpId="1">
        <p:bldAsOne/>
      </p:bldGraphic>
      <p:bldGraphic spid="9"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813506F1-DB5F-4FC9-88BA-B486F30FE4BF}" type="slidenum">
              <a:rPr lang="fr-FR" smtClean="0"/>
              <a:pPr/>
              <a:t>3</a:t>
            </a:fld>
            <a:endParaRPr lang="fr-FR" dirty="0"/>
          </a:p>
        </p:txBody>
      </p:sp>
      <p:sp>
        <p:nvSpPr>
          <p:cNvPr id="3" name="OTLSHAPE_TB_00000000000000000000000000000000_RightEndCaps"/>
          <p:cNvSpPr txBox="1"/>
          <p:nvPr>
            <p:custDataLst>
              <p:tags r:id="rId1"/>
            </p:custDataLst>
          </p:nvPr>
        </p:nvSpPr>
        <p:spPr>
          <a:xfrm>
            <a:off x="11474534" y="5715567"/>
            <a:ext cx="451662" cy="279061"/>
          </a:xfrm>
          <a:prstGeom prst="rect">
            <a:avLst/>
          </a:prstGeom>
          <a:noFill/>
        </p:spPr>
        <p:txBody>
          <a:bodyPr vert="horz" wrap="none" lIns="0" tIns="0" rIns="0" bIns="0" rtlCol="0" anchor="ctr" anchorCtr="0">
            <a:spAutoFit/>
          </a:bodyPr>
          <a:lstStyle/>
          <a:p>
            <a:pPr algn="ctr"/>
            <a:r>
              <a:rPr lang="fr-FR" b="1" spc="-38">
                <a:solidFill>
                  <a:schemeClr val="accent2"/>
                </a:solidFill>
                <a:latin typeface="Calibri" panose="020F0502020204030204" pitchFamily="34" charset="0"/>
              </a:rPr>
              <a:t>2020</a:t>
            </a:r>
          </a:p>
        </p:txBody>
      </p:sp>
      <p:cxnSp>
        <p:nvCxnSpPr>
          <p:cNvPr id="4" name="OTLSHAPE_T_ce019337f2394c3c956e95431f4d117d_LeftVerticalConnector1"/>
          <p:cNvCxnSpPr/>
          <p:nvPr>
            <p:custDataLst>
              <p:tags r:id="rId2"/>
            </p:custDataLst>
          </p:nvPr>
        </p:nvCxnSpPr>
        <p:spPr>
          <a:xfrm>
            <a:off x="1712488" y="2313661"/>
            <a:ext cx="0" cy="6350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 name="OTLSHAPE_T_ce019337f2394c3c956e95431f4d117d_RightVerticalConnector1"/>
          <p:cNvCxnSpPr/>
          <p:nvPr>
            <p:custDataLst>
              <p:tags r:id="rId3"/>
            </p:custDataLst>
          </p:nvPr>
        </p:nvCxnSpPr>
        <p:spPr>
          <a:xfrm>
            <a:off x="2754054" y="2313661"/>
            <a:ext cx="0" cy="6350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OTLSHAPE_T_ce019337f2394c3c956e95431f4d117d_RightVerticalConnector2"/>
          <p:cNvCxnSpPr/>
          <p:nvPr>
            <p:custDataLst>
              <p:tags r:id="rId4"/>
            </p:custDataLst>
          </p:nvPr>
        </p:nvCxnSpPr>
        <p:spPr>
          <a:xfrm>
            <a:off x="2754054" y="2656561"/>
            <a:ext cx="0" cy="109220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OTLSHAPE_T_16842f32ebd3413ea0be9a10be3e7ee9_RightVerticalConnector1"/>
          <p:cNvCxnSpPr/>
          <p:nvPr>
            <p:custDataLst>
              <p:tags r:id="rId5"/>
            </p:custDataLst>
          </p:nvPr>
        </p:nvCxnSpPr>
        <p:spPr>
          <a:xfrm>
            <a:off x="8222595" y="3685261"/>
            <a:ext cx="0" cy="6350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OTLSHAPE_T_16842f32ebd3413ea0be9a10be3e7ee9_RightVerticalConnector2"/>
          <p:cNvCxnSpPr/>
          <p:nvPr>
            <p:custDataLst>
              <p:tags r:id="rId6"/>
            </p:custDataLst>
          </p:nvPr>
        </p:nvCxnSpPr>
        <p:spPr>
          <a:xfrm>
            <a:off x="8222595" y="4371061"/>
            <a:ext cx="0" cy="94319"/>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OTLSHAPE_T_16842f32ebd3413ea0be9a10be3e7ee9_RightVerticalConnector3"/>
          <p:cNvCxnSpPr/>
          <p:nvPr>
            <p:custDataLst>
              <p:tags r:id="rId7"/>
            </p:custDataLst>
          </p:nvPr>
        </p:nvCxnSpPr>
        <p:spPr>
          <a:xfrm>
            <a:off x="8222595" y="4744780"/>
            <a:ext cx="0" cy="94319"/>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OTLSHAPE_T_eaea8ab3d7b84ec0933b4789e0c5dce3_LeftVerticalConnector1"/>
          <p:cNvCxnSpPr/>
          <p:nvPr>
            <p:custDataLst>
              <p:tags r:id="rId8"/>
            </p:custDataLst>
          </p:nvPr>
        </p:nvCxnSpPr>
        <p:spPr>
          <a:xfrm>
            <a:off x="4142950" y="2999461"/>
            <a:ext cx="0" cy="6350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OTLSHAPE_T_eaea8ab3d7b84ec0933b4789e0c5dce3_RightVerticalConnector1"/>
          <p:cNvCxnSpPr/>
          <p:nvPr>
            <p:custDataLst>
              <p:tags r:id="rId9"/>
            </p:custDataLst>
          </p:nvPr>
        </p:nvCxnSpPr>
        <p:spPr>
          <a:xfrm>
            <a:off x="5184517" y="2999461"/>
            <a:ext cx="0" cy="6350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OTLSHAPE_T_eaea8ab3d7b84ec0933b4789e0c5dce3_RightVerticalConnector2"/>
          <p:cNvCxnSpPr/>
          <p:nvPr>
            <p:custDataLst>
              <p:tags r:id="rId10"/>
            </p:custDataLst>
          </p:nvPr>
        </p:nvCxnSpPr>
        <p:spPr>
          <a:xfrm>
            <a:off x="5184517" y="3342361"/>
            <a:ext cx="0" cy="117941"/>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OTLSHAPE_T_644a5c78a1824ca5ba793ce4cfb7b320_RightVerticalConnector1"/>
          <p:cNvCxnSpPr/>
          <p:nvPr>
            <p:custDataLst>
              <p:tags r:id="rId11"/>
            </p:custDataLst>
          </p:nvPr>
        </p:nvCxnSpPr>
        <p:spPr>
          <a:xfrm>
            <a:off x="10045442" y="4371061"/>
            <a:ext cx="0" cy="468037"/>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OTLSHAPE_T_644a5c78a1824ca5ba793ce4cfb7b320_RightVerticalConnector2"/>
          <p:cNvCxnSpPr/>
          <p:nvPr>
            <p:custDataLst>
              <p:tags r:id="rId12"/>
            </p:custDataLst>
          </p:nvPr>
        </p:nvCxnSpPr>
        <p:spPr>
          <a:xfrm>
            <a:off x="10045442" y="5118499"/>
            <a:ext cx="0" cy="117941"/>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OTLSHAPE_T_eaea8ab3d7b84ec0933b4789e0c5dce3_RightVerticalConnector3"/>
          <p:cNvCxnSpPr/>
          <p:nvPr>
            <p:custDataLst>
              <p:tags r:id="rId13"/>
            </p:custDataLst>
          </p:nvPr>
        </p:nvCxnSpPr>
        <p:spPr>
          <a:xfrm>
            <a:off x="5184517" y="3630820"/>
            <a:ext cx="0" cy="117941"/>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OTLSHAPE_T_eaea8ab3d7b84ec0933b4789e0c5dce3_RightVerticalConnector4"/>
          <p:cNvCxnSpPr/>
          <p:nvPr>
            <p:custDataLst>
              <p:tags r:id="rId14"/>
            </p:custDataLst>
          </p:nvPr>
        </p:nvCxnSpPr>
        <p:spPr>
          <a:xfrm>
            <a:off x="5184517" y="3973720"/>
            <a:ext cx="0" cy="172381"/>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OTLSHAPE_T_16842f32ebd3413ea0be9a10be3e7ee9_RightVerticalConnector4"/>
          <p:cNvCxnSpPr/>
          <p:nvPr>
            <p:custDataLst>
              <p:tags r:id="rId15"/>
            </p:custDataLst>
          </p:nvPr>
        </p:nvCxnSpPr>
        <p:spPr>
          <a:xfrm>
            <a:off x="8222595" y="5118498"/>
            <a:ext cx="0" cy="54610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OTLSHAPE_T_6ccde3a52d3c4b54b7fd009aab61f68e_LeftVerticalConnector1"/>
          <p:cNvCxnSpPr/>
          <p:nvPr>
            <p:custDataLst>
              <p:tags r:id="rId16"/>
            </p:custDataLst>
          </p:nvPr>
        </p:nvCxnSpPr>
        <p:spPr>
          <a:xfrm>
            <a:off x="7181028" y="3685261"/>
            <a:ext cx="0" cy="6350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OTLSHAPE_T_6ccde3a52d3c4b54b7fd009aab61f68e_LeftVerticalConnector2"/>
          <p:cNvCxnSpPr/>
          <p:nvPr>
            <p:custDataLst>
              <p:tags r:id="rId17"/>
            </p:custDataLst>
          </p:nvPr>
        </p:nvCxnSpPr>
        <p:spPr>
          <a:xfrm>
            <a:off x="7181028" y="4371062"/>
            <a:ext cx="0" cy="94319"/>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OTLSHAPE_T_6ccde3a52d3c4b54b7fd009aab61f68e_LeftVerticalConnector3"/>
          <p:cNvCxnSpPr/>
          <p:nvPr>
            <p:custDataLst>
              <p:tags r:id="rId18"/>
            </p:custDataLst>
          </p:nvPr>
        </p:nvCxnSpPr>
        <p:spPr>
          <a:xfrm>
            <a:off x="7181028" y="4744780"/>
            <a:ext cx="0" cy="94319"/>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OTLSHAPE_T_6ccde3a52d3c4b54b7fd009aab61f68e_LeftVerticalConnector4"/>
          <p:cNvCxnSpPr/>
          <p:nvPr>
            <p:custDataLst>
              <p:tags r:id="rId19"/>
            </p:custDataLst>
          </p:nvPr>
        </p:nvCxnSpPr>
        <p:spPr>
          <a:xfrm>
            <a:off x="7181028" y="5064058"/>
            <a:ext cx="0" cy="600541"/>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OTLSHAPE_T_eaea8ab3d7b84ec0933b4789e0c5dce3_LeftVerticalConnector2"/>
          <p:cNvCxnSpPr/>
          <p:nvPr>
            <p:custDataLst>
              <p:tags r:id="rId20"/>
            </p:custDataLst>
          </p:nvPr>
        </p:nvCxnSpPr>
        <p:spPr>
          <a:xfrm>
            <a:off x="4142950" y="3342361"/>
            <a:ext cx="0" cy="40640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OTLSHAPE_T_eaea8ab3d7b84ec0933b4789e0c5dce3_RightVerticalConnector5"/>
          <p:cNvCxnSpPr/>
          <p:nvPr>
            <p:custDataLst>
              <p:tags r:id="rId21"/>
            </p:custDataLst>
          </p:nvPr>
        </p:nvCxnSpPr>
        <p:spPr>
          <a:xfrm>
            <a:off x="5184517" y="4316621"/>
            <a:ext cx="0" cy="148759"/>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OTLSHAPE_T_eaea8ab3d7b84ec0933b4789e0c5dce3_LeftVerticalConnector3"/>
          <p:cNvCxnSpPr/>
          <p:nvPr>
            <p:custDataLst>
              <p:tags r:id="rId22"/>
            </p:custDataLst>
          </p:nvPr>
        </p:nvCxnSpPr>
        <p:spPr>
          <a:xfrm>
            <a:off x="4142950" y="4028162"/>
            <a:ext cx="0" cy="117941"/>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OTLSHAPE_T_ce019337f2394c3c956e95431f4d117d_LeftVerticalConnector2"/>
          <p:cNvCxnSpPr/>
          <p:nvPr>
            <p:custDataLst>
              <p:tags r:id="rId23"/>
            </p:custDataLst>
          </p:nvPr>
        </p:nvCxnSpPr>
        <p:spPr>
          <a:xfrm>
            <a:off x="1712488" y="2656561"/>
            <a:ext cx="0" cy="109220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OTLSHAPE_T_ce019337f2394c3c956e95431f4d117d_LeftVerticalConnector3"/>
          <p:cNvCxnSpPr/>
          <p:nvPr>
            <p:custDataLst>
              <p:tags r:id="rId24"/>
            </p:custDataLst>
          </p:nvPr>
        </p:nvCxnSpPr>
        <p:spPr>
          <a:xfrm>
            <a:off x="1712488" y="4028161"/>
            <a:ext cx="0" cy="437218"/>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OTLSHAPE_T_ce019337f2394c3c956e95431f4d117d_LeftVerticalConnector4"/>
          <p:cNvCxnSpPr/>
          <p:nvPr>
            <p:custDataLst>
              <p:tags r:id="rId25"/>
            </p:custDataLst>
          </p:nvPr>
        </p:nvCxnSpPr>
        <p:spPr>
          <a:xfrm>
            <a:off x="1712488" y="4744779"/>
            <a:ext cx="0" cy="919819"/>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OTLSHAPE_T_ce019337f2394c3c956e95431f4d117d_RightVerticalConnector3"/>
          <p:cNvCxnSpPr/>
          <p:nvPr>
            <p:custDataLst>
              <p:tags r:id="rId26"/>
            </p:custDataLst>
          </p:nvPr>
        </p:nvCxnSpPr>
        <p:spPr>
          <a:xfrm>
            <a:off x="2754054" y="4028161"/>
            <a:ext cx="0" cy="437218"/>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OTLSHAPE_T_ce019337f2394c3c956e95431f4d117d_RightVerticalConnector4"/>
          <p:cNvCxnSpPr/>
          <p:nvPr>
            <p:custDataLst>
              <p:tags r:id="rId27"/>
            </p:custDataLst>
          </p:nvPr>
        </p:nvCxnSpPr>
        <p:spPr>
          <a:xfrm>
            <a:off x="2754054" y="4744779"/>
            <a:ext cx="0" cy="919819"/>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OTLSHAPE_T_eaea8ab3d7b84ec0933b4789e0c5dce3_LeftVerticalConnector4"/>
          <p:cNvCxnSpPr/>
          <p:nvPr>
            <p:custDataLst>
              <p:tags r:id="rId28"/>
            </p:custDataLst>
          </p:nvPr>
        </p:nvCxnSpPr>
        <p:spPr>
          <a:xfrm>
            <a:off x="4142950" y="4316620"/>
            <a:ext cx="0" cy="148759"/>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OTLSHAPE_T_eaea8ab3d7b84ec0933b4789e0c5dce3_RightVerticalConnector6"/>
          <p:cNvCxnSpPr/>
          <p:nvPr>
            <p:custDataLst>
              <p:tags r:id="rId29"/>
            </p:custDataLst>
          </p:nvPr>
        </p:nvCxnSpPr>
        <p:spPr>
          <a:xfrm>
            <a:off x="5184517" y="4744779"/>
            <a:ext cx="0" cy="94319"/>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OTLSHAPE_T_eaea8ab3d7b84ec0933b4789e0c5dce3_LeftVerticalConnector5"/>
          <p:cNvCxnSpPr/>
          <p:nvPr>
            <p:custDataLst>
              <p:tags r:id="rId30"/>
            </p:custDataLst>
          </p:nvPr>
        </p:nvCxnSpPr>
        <p:spPr>
          <a:xfrm>
            <a:off x="4142950" y="4744780"/>
            <a:ext cx="0" cy="94319"/>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OTLSHAPE_T_eaea8ab3d7b84ec0933b4789e0c5dce3_RightVerticalConnector7"/>
          <p:cNvCxnSpPr/>
          <p:nvPr>
            <p:custDataLst>
              <p:tags r:id="rId31"/>
            </p:custDataLst>
          </p:nvPr>
        </p:nvCxnSpPr>
        <p:spPr>
          <a:xfrm>
            <a:off x="5184517" y="5118498"/>
            <a:ext cx="0" cy="54610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OTLSHAPE_T_eaea8ab3d7b84ec0933b4789e0c5dce3_LeftVerticalConnector6"/>
          <p:cNvCxnSpPr/>
          <p:nvPr>
            <p:custDataLst>
              <p:tags r:id="rId32"/>
            </p:custDataLst>
          </p:nvPr>
        </p:nvCxnSpPr>
        <p:spPr>
          <a:xfrm>
            <a:off x="4142950" y="5118498"/>
            <a:ext cx="0" cy="54610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OTLSHAPE_T_644a5c78a1824ca5ba793ce4cfb7b320_RightVerticalConnector3"/>
          <p:cNvCxnSpPr/>
          <p:nvPr>
            <p:custDataLst>
              <p:tags r:id="rId33"/>
            </p:custDataLst>
          </p:nvPr>
        </p:nvCxnSpPr>
        <p:spPr>
          <a:xfrm>
            <a:off x="10045442" y="5406958"/>
            <a:ext cx="0" cy="25764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OTLSHAPE_T_7f82b97b8207424087345b24b200c4be_MiddleVerticalConnector1"/>
          <p:cNvCxnSpPr/>
          <p:nvPr>
            <p:custDataLst>
              <p:tags r:id="rId34"/>
            </p:custDataLst>
          </p:nvPr>
        </p:nvCxnSpPr>
        <p:spPr>
          <a:xfrm>
            <a:off x="10349280" y="5181998"/>
            <a:ext cx="0" cy="48260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OTLSHAPE_TB_00000000000000000000000000000000_ScaleContainer"/>
          <p:cNvSpPr/>
          <p:nvPr>
            <p:custDataLst>
              <p:tags r:id="rId35"/>
            </p:custDataLst>
          </p:nvPr>
        </p:nvSpPr>
        <p:spPr>
          <a:xfrm>
            <a:off x="844465" y="5664598"/>
            <a:ext cx="10515600" cy="381000"/>
          </a:xfrm>
          <a:prstGeom prst="rect">
            <a:avLst/>
          </a:prstGeom>
          <a:gradFill flip="none" rotWithShape="1">
            <a:gsLst>
              <a:gs pos="0">
                <a:srgbClr val="B2B2B2"/>
              </a:gs>
              <a:gs pos="50000">
                <a:srgbClr val="F2F2F2"/>
              </a:gs>
              <a:gs pos="100000">
                <a:srgbClr val="B2B2B2"/>
              </a:gs>
              <a:gs pos="100000">
                <a:srgbClr val="FFFFFF"/>
              </a:gs>
            </a:gsLst>
            <a:lin ang="5400000" scaled="1"/>
            <a:tileRect/>
          </a:gradFill>
          <a:ln w="12700" cap="flat" cmpd="sng" algn="ctr">
            <a:noFill/>
            <a:prstDash val="solid"/>
            <a:miter lim="800000"/>
          </a:ln>
          <a:effectLst>
            <a:reflection blurRad="6350" stA="50000" endA="300" endPos="55500" dist="50800" dir="5400000" sy="-100000" algn="bl" rotWithShape="0"/>
          </a:effectLst>
          <a:scene3d>
            <a:camera prst="orthographicFront"/>
            <a:lightRig rig="threePt" dir="t">
              <a:rot lat="0" lon="0" rev="8700000"/>
            </a:lightRig>
          </a:scene3d>
          <a:sp3d>
            <a:bevelT w="165100" h="1905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OTLSHAPE_TB_00000000000000000000000000000000_ElapsedTime"/>
          <p:cNvSpPr/>
          <p:nvPr>
            <p:custDataLst>
              <p:tags r:id="rId36"/>
            </p:custDataLst>
          </p:nvPr>
        </p:nvSpPr>
        <p:spPr>
          <a:xfrm>
            <a:off x="844465" y="5664598"/>
            <a:ext cx="9137308" cy="381000"/>
          </a:xfrm>
          <a:prstGeom prst="rect">
            <a:avLst/>
          </a:prstGeom>
          <a:solidFill>
            <a:schemeClr val="accent4">
              <a:alpha val="30196"/>
            </a:schemeClr>
          </a:solidFill>
          <a:ln w="12700" cap="flat" cmpd="sng" algn="ctr">
            <a:noFill/>
            <a:prstDash val="solid"/>
            <a:miter lim="800000"/>
          </a:ln>
          <a:effectLst/>
          <a:scene3d>
            <a:camera prst="orthographicFront"/>
            <a:lightRig rig="threePt" dir="t"/>
          </a:scene3d>
          <a:sp3d>
            <a:bevelT w="12700" h="139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OTLSHAPE_TB_00000000000000000000000000000000_ElapsedTimeExtension"/>
          <p:cNvSpPr/>
          <p:nvPr>
            <p:custDataLst>
              <p:tags r:id="rId37"/>
            </p:custDataLst>
          </p:nvPr>
        </p:nvSpPr>
        <p:spPr>
          <a:xfrm>
            <a:off x="844465" y="2034261"/>
            <a:ext cx="9137308" cy="3630337"/>
          </a:xfrm>
          <a:prstGeom prst="rect">
            <a:avLst/>
          </a:prstGeom>
          <a:gradFill flip="none" rotWithShape="1">
            <a:gsLst>
              <a:gs pos="100000">
                <a:srgbClr val="FFC000">
                  <a:alpha val="30196"/>
                </a:srgbClr>
              </a:gs>
              <a:gs pos="0">
                <a:srgbClr val="FFC000">
                  <a:alpha val="0"/>
                </a:srgbClr>
              </a:gs>
            </a:gsLst>
            <a:lin ang="5400000" scaled="1"/>
            <a:tileRect/>
          </a:gra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OTLSHAPE_TB_00000000000000000000000000000000_TodayMarkerShape"/>
          <p:cNvSpPr/>
          <p:nvPr>
            <p:custDataLst>
              <p:tags r:id="rId38"/>
            </p:custDataLst>
          </p:nvPr>
        </p:nvSpPr>
        <p:spPr>
          <a:xfrm>
            <a:off x="9930678" y="6045598"/>
            <a:ext cx="114300" cy="127000"/>
          </a:xfrm>
          <a:prstGeom prst="triangle">
            <a:avLst/>
          </a:prstGeom>
          <a:solidFill>
            <a:srgbClr val="FF0000"/>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OTLSHAPE_TB_00000000000000000000000000000000_TodayMarkerText"/>
          <p:cNvSpPr txBox="1"/>
          <p:nvPr>
            <p:custDataLst>
              <p:tags r:id="rId39"/>
            </p:custDataLst>
          </p:nvPr>
        </p:nvSpPr>
        <p:spPr>
          <a:xfrm>
            <a:off x="9804979" y="6172598"/>
            <a:ext cx="368300" cy="186055"/>
          </a:xfrm>
          <a:prstGeom prst="rect">
            <a:avLst/>
          </a:prstGeom>
          <a:noFill/>
        </p:spPr>
        <p:txBody>
          <a:bodyPr vert="horz" wrap="none" lIns="0" tIns="0" rIns="0" bIns="0" rtlCol="0" anchor="ctr" anchorCtr="0">
            <a:spAutoFit/>
          </a:bodyPr>
          <a:lstStyle/>
          <a:p>
            <a:pPr algn="ctr"/>
            <a:r>
              <a:rPr lang="fr-FR" sz="1200" spc="-12" dirty="0" err="1">
                <a:solidFill>
                  <a:schemeClr val="dk1"/>
                </a:solidFill>
                <a:latin typeface="Calibri" panose="020F0502020204030204" pitchFamily="34" charset="0"/>
              </a:rPr>
              <a:t>Today</a:t>
            </a:r>
            <a:endParaRPr lang="fr-FR" sz="1200" spc="-12" dirty="0">
              <a:solidFill>
                <a:schemeClr val="dk1"/>
              </a:solidFill>
              <a:latin typeface="Calibri" panose="020F0502020204030204" pitchFamily="34" charset="0"/>
            </a:endParaRPr>
          </a:p>
        </p:txBody>
      </p:sp>
      <p:sp>
        <p:nvSpPr>
          <p:cNvPr id="42" name="OTLSHAPE_TB_00000000000000000000000000000000_TimescaleInterval1"/>
          <p:cNvSpPr txBox="1"/>
          <p:nvPr>
            <p:custDataLst>
              <p:tags r:id="rId40"/>
            </p:custDataLst>
          </p:nvPr>
        </p:nvSpPr>
        <p:spPr>
          <a:xfrm>
            <a:off x="907965" y="5762070"/>
            <a:ext cx="243978" cy="186055"/>
          </a:xfrm>
          <a:prstGeom prst="rect">
            <a:avLst/>
          </a:prstGeom>
          <a:noFill/>
        </p:spPr>
        <p:txBody>
          <a:bodyPr vert="horz" wrap="none" lIns="0" tIns="0" rIns="0" bIns="0" rtlCol="0" anchor="ctr" anchorCtr="0">
            <a:noAutofit/>
          </a:bodyPr>
          <a:lstStyle/>
          <a:p>
            <a:r>
              <a:rPr lang="fr-FR" sz="1200" spc="-20">
                <a:solidFill>
                  <a:schemeClr val="dk1"/>
                </a:solidFill>
                <a:latin typeface="Calibri" panose="020F0502020204030204" pitchFamily="34" charset="0"/>
              </a:rPr>
              <a:t>Nov</a:t>
            </a:r>
          </a:p>
        </p:txBody>
      </p:sp>
      <p:sp>
        <p:nvSpPr>
          <p:cNvPr id="43" name="OTLSHAPE_TB_00000000000000000000000000000000_TimescaleInterval2"/>
          <p:cNvSpPr txBox="1"/>
          <p:nvPr>
            <p:custDataLst>
              <p:tags r:id="rId41"/>
            </p:custDataLst>
          </p:nvPr>
        </p:nvSpPr>
        <p:spPr>
          <a:xfrm>
            <a:off x="3512033" y="5762070"/>
            <a:ext cx="231858" cy="186055"/>
          </a:xfrm>
          <a:prstGeom prst="rect">
            <a:avLst/>
          </a:prstGeom>
          <a:noFill/>
        </p:spPr>
        <p:txBody>
          <a:bodyPr vert="horz" wrap="none" lIns="0" tIns="0" rIns="0" bIns="0" rtlCol="0" anchor="ctr" anchorCtr="0">
            <a:noAutofit/>
          </a:bodyPr>
          <a:lstStyle/>
          <a:p>
            <a:r>
              <a:rPr lang="fr-FR" sz="1200" spc="-22" dirty="0" err="1">
                <a:solidFill>
                  <a:schemeClr val="dk1"/>
                </a:solidFill>
                <a:latin typeface="Calibri" panose="020F0502020204030204" pitchFamily="34" charset="0"/>
              </a:rPr>
              <a:t>Dec</a:t>
            </a:r>
            <a:endParaRPr lang="fr-FR" sz="1200" spc="-22" dirty="0">
              <a:solidFill>
                <a:schemeClr val="dk1"/>
              </a:solidFill>
              <a:latin typeface="Calibri" panose="020F0502020204030204" pitchFamily="34" charset="0"/>
            </a:endParaRPr>
          </a:p>
        </p:txBody>
      </p:sp>
      <p:sp>
        <p:nvSpPr>
          <p:cNvPr id="44" name="OTLSHAPE_TB_00000000000000000000000000000000_TimescaleInterval3"/>
          <p:cNvSpPr txBox="1"/>
          <p:nvPr>
            <p:custDataLst>
              <p:tags r:id="rId42"/>
            </p:custDataLst>
          </p:nvPr>
        </p:nvSpPr>
        <p:spPr>
          <a:xfrm>
            <a:off x="6202902" y="5762070"/>
            <a:ext cx="304955" cy="186055"/>
          </a:xfrm>
          <a:prstGeom prst="rect">
            <a:avLst/>
          </a:prstGeom>
          <a:noFill/>
        </p:spPr>
        <p:txBody>
          <a:bodyPr vert="horz" wrap="none" lIns="0" tIns="0" rIns="0" bIns="0" rtlCol="0" anchor="ctr" anchorCtr="0">
            <a:noAutofit/>
          </a:bodyPr>
          <a:lstStyle/>
          <a:p>
            <a:r>
              <a:rPr lang="fr-FR" sz="1200" spc="-20">
                <a:solidFill>
                  <a:schemeClr val="dk1"/>
                </a:solidFill>
                <a:latin typeface="Calibri" panose="020F0502020204030204" pitchFamily="34" charset="0"/>
              </a:rPr>
              <a:t>2020</a:t>
            </a:r>
          </a:p>
        </p:txBody>
      </p:sp>
      <p:sp>
        <p:nvSpPr>
          <p:cNvPr id="45" name="OTLSHAPE_TB_00000000000000000000000000000000_TimescaleInterval4"/>
          <p:cNvSpPr txBox="1"/>
          <p:nvPr>
            <p:custDataLst>
              <p:tags r:id="rId43"/>
            </p:custDataLst>
          </p:nvPr>
        </p:nvSpPr>
        <p:spPr>
          <a:xfrm>
            <a:off x="8893771" y="5762070"/>
            <a:ext cx="219227" cy="186055"/>
          </a:xfrm>
          <a:prstGeom prst="rect">
            <a:avLst/>
          </a:prstGeom>
          <a:noFill/>
        </p:spPr>
        <p:txBody>
          <a:bodyPr vert="horz" wrap="none" lIns="0" tIns="0" rIns="0" bIns="0" rtlCol="0" anchor="ctr" anchorCtr="0">
            <a:noAutofit/>
          </a:bodyPr>
          <a:lstStyle/>
          <a:p>
            <a:r>
              <a:rPr lang="fr-FR" sz="1200" spc="-18">
                <a:solidFill>
                  <a:schemeClr val="dk1"/>
                </a:solidFill>
                <a:latin typeface="Calibri" panose="020F0502020204030204" pitchFamily="34" charset="0"/>
              </a:rPr>
              <a:t>Feb</a:t>
            </a:r>
          </a:p>
        </p:txBody>
      </p:sp>
      <p:sp>
        <p:nvSpPr>
          <p:cNvPr id="46" name="OTLSHAPE_T_ce019337f2394c3c956e95431f4d117d_Shape"/>
          <p:cNvSpPr/>
          <p:nvPr>
            <p:custDataLst>
              <p:tags r:id="rId44"/>
            </p:custDataLst>
          </p:nvPr>
        </p:nvSpPr>
        <p:spPr>
          <a:xfrm>
            <a:off x="1712488" y="2034261"/>
            <a:ext cx="1054100" cy="279400"/>
          </a:xfrm>
          <a:prstGeom prst="rect">
            <a:avLst/>
          </a:prstGeom>
          <a:solidFill>
            <a:srgbClr val="0070C0"/>
          </a:solidFill>
          <a:ln w="12700" cap="flat" cmpd="sng" algn="ctr">
            <a:noFill/>
            <a:prstDash val="solid"/>
            <a:miter lim="800000"/>
          </a:ln>
          <a:effectLst/>
          <a:scene3d>
            <a:camera prst="orthographicFront"/>
            <a:lightRig rig="balanced" dir="t">
              <a:rot lat="0" lon="0" rev="8700000"/>
            </a:lightRig>
          </a:scene3d>
          <a:sp3d>
            <a:bevelT w="165100" h="12700"/>
          </a:sp3d>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OTLSHAPE_T_16842f32ebd3413ea0be9a10be3e7ee9_Shape"/>
          <p:cNvSpPr/>
          <p:nvPr>
            <p:custDataLst>
              <p:tags r:id="rId45"/>
            </p:custDataLst>
          </p:nvPr>
        </p:nvSpPr>
        <p:spPr>
          <a:xfrm>
            <a:off x="4142950" y="3062961"/>
            <a:ext cx="4089400" cy="279400"/>
          </a:xfrm>
          <a:prstGeom prst="rect">
            <a:avLst/>
          </a:prstGeom>
          <a:solidFill>
            <a:srgbClr val="C00000"/>
          </a:solidFill>
          <a:ln w="12700" cap="flat" cmpd="sng" algn="ctr">
            <a:noFill/>
            <a:prstDash val="solid"/>
            <a:miter lim="800000"/>
          </a:ln>
          <a:effectLst/>
          <a:scene3d>
            <a:camera prst="orthographicFront"/>
            <a:lightRig rig="balanced" dir="t">
              <a:rot lat="0" lon="0" rev="8700000"/>
            </a:lightRig>
          </a:scene3d>
          <a:sp3d>
            <a:bevelT w="165100" h="12700"/>
          </a:sp3d>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OTLSHAPE_T_4634effd103f44b086265e9d56356340_Shape"/>
          <p:cNvSpPr/>
          <p:nvPr>
            <p:custDataLst>
              <p:tags r:id="rId46"/>
            </p:custDataLst>
          </p:nvPr>
        </p:nvSpPr>
        <p:spPr>
          <a:xfrm>
            <a:off x="1712488" y="2377161"/>
            <a:ext cx="3484562" cy="279400"/>
          </a:xfrm>
          <a:prstGeom prst="rect">
            <a:avLst/>
          </a:prstGeom>
          <a:pattFill prst="wdUpDiag">
            <a:fgClr>
              <a:srgbClr val="0070C0"/>
            </a:fgClr>
            <a:bgClr>
              <a:srgbClr val="00B050"/>
            </a:bgClr>
          </a:pattFill>
          <a:ln w="12700" cap="flat" cmpd="sng" algn="ctr">
            <a:noFill/>
            <a:prstDash val="solid"/>
            <a:miter lim="800000"/>
          </a:ln>
          <a:effectLst/>
          <a:scene3d>
            <a:camera prst="orthographicFront"/>
            <a:lightRig rig="balanced" dir="t">
              <a:rot lat="0" lon="0" rev="8700000"/>
            </a:lightRig>
          </a:scene3d>
          <a:sp3d>
            <a:bevelT w="165100" h="12700"/>
          </a:sp3d>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OTLSHAPE_T_eaea8ab3d7b84ec0933b4789e0c5dce3_Shape"/>
          <p:cNvSpPr/>
          <p:nvPr>
            <p:custDataLst>
              <p:tags r:id="rId47"/>
            </p:custDataLst>
          </p:nvPr>
        </p:nvSpPr>
        <p:spPr>
          <a:xfrm>
            <a:off x="4142950" y="2720061"/>
            <a:ext cx="1054100" cy="279400"/>
          </a:xfrm>
          <a:prstGeom prst="rect">
            <a:avLst/>
          </a:prstGeom>
          <a:solidFill>
            <a:srgbClr val="0070C0"/>
          </a:solidFill>
          <a:ln w="12700" cap="flat" cmpd="sng" algn="ctr">
            <a:noFill/>
            <a:prstDash val="solid"/>
            <a:miter lim="800000"/>
          </a:ln>
          <a:effectLst/>
          <a:scene3d>
            <a:camera prst="orthographicFront"/>
            <a:lightRig rig="balanced" dir="t">
              <a:rot lat="0" lon="0" rev="8700000"/>
            </a:lightRig>
          </a:scene3d>
          <a:sp3d>
            <a:bevelT w="165100" h="12700"/>
          </a:sp3d>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OTLSHAPE_T_644a5c78a1824ca5ba793ce4cfb7b320_Shape"/>
          <p:cNvSpPr/>
          <p:nvPr>
            <p:custDataLst>
              <p:tags r:id="rId48"/>
            </p:custDataLst>
          </p:nvPr>
        </p:nvSpPr>
        <p:spPr>
          <a:xfrm>
            <a:off x="7181028" y="4091661"/>
            <a:ext cx="2870200" cy="279400"/>
          </a:xfrm>
          <a:prstGeom prst="rect">
            <a:avLst/>
          </a:prstGeom>
          <a:pattFill prst="wdUpDiag">
            <a:fgClr>
              <a:srgbClr val="C00000"/>
            </a:fgClr>
            <a:bgClr>
              <a:schemeClr val="accent2"/>
            </a:bgClr>
          </a:pattFill>
          <a:ln w="12700" cap="flat" cmpd="sng" algn="ctr">
            <a:noFill/>
            <a:prstDash val="solid"/>
            <a:miter lim="800000"/>
          </a:ln>
          <a:effectLst/>
          <a:scene3d>
            <a:camera prst="orthographicFront"/>
            <a:lightRig rig="balanced" dir="t">
              <a:rot lat="0" lon="0" rev="8700000"/>
            </a:lightRig>
          </a:scene3d>
          <a:sp3d>
            <a:bevelT w="165100" h="12700"/>
          </a:sp3d>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OTLSHAPE_T_f5ce2e2c6aa542538500e339c8f84cf5_Shape"/>
          <p:cNvSpPr/>
          <p:nvPr>
            <p:custDataLst>
              <p:tags r:id="rId49"/>
            </p:custDataLst>
          </p:nvPr>
        </p:nvSpPr>
        <p:spPr>
          <a:xfrm>
            <a:off x="1712488" y="3748761"/>
            <a:ext cx="6515100" cy="279400"/>
          </a:xfrm>
          <a:prstGeom prst="rect">
            <a:avLst/>
          </a:prstGeom>
          <a:solidFill>
            <a:schemeClr val="accent2"/>
          </a:solidFill>
          <a:ln w="12700" cap="flat" cmpd="sng" algn="ctr">
            <a:noFill/>
            <a:prstDash val="solid"/>
            <a:miter lim="800000"/>
          </a:ln>
          <a:effectLst/>
          <a:scene3d>
            <a:camera prst="orthographicFront"/>
            <a:lightRig rig="balanced" dir="t">
              <a:rot lat="0" lon="0" rev="8700000"/>
            </a:lightRig>
          </a:scene3d>
          <a:sp3d>
            <a:bevelT w="165100" h="12700"/>
          </a:sp3d>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OTLSHAPE_T_e9fed0f92a30471883d7eb1f7b94f2c8_Shape"/>
          <p:cNvSpPr/>
          <p:nvPr>
            <p:custDataLst>
              <p:tags r:id="rId50"/>
            </p:custDataLst>
          </p:nvPr>
        </p:nvSpPr>
        <p:spPr>
          <a:xfrm>
            <a:off x="1712488" y="4465379"/>
            <a:ext cx="6515100" cy="279400"/>
          </a:xfrm>
          <a:prstGeom prst="rect">
            <a:avLst/>
          </a:prstGeom>
          <a:solidFill>
            <a:srgbClr val="0070C0"/>
          </a:solidFill>
          <a:ln w="12700" cap="flat" cmpd="sng" algn="ctr">
            <a:noFill/>
            <a:prstDash val="solid"/>
            <a:miter lim="800000"/>
          </a:ln>
          <a:effectLst/>
          <a:scene3d>
            <a:camera prst="orthographicFront"/>
            <a:lightRig rig="balanced" dir="t">
              <a:rot lat="0" lon="0" rev="8700000"/>
            </a:lightRig>
          </a:scene3d>
          <a:sp3d>
            <a:bevelT w="165100" h="12700"/>
          </a:sp3d>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 name="OTLSHAPE_T_2d77b18d7fe84bcda77df7de9ca771a5_Shape"/>
          <p:cNvSpPr/>
          <p:nvPr>
            <p:custDataLst>
              <p:tags r:id="rId51"/>
            </p:custDataLst>
          </p:nvPr>
        </p:nvSpPr>
        <p:spPr>
          <a:xfrm>
            <a:off x="4142950" y="4839098"/>
            <a:ext cx="5905500" cy="279400"/>
          </a:xfrm>
          <a:prstGeom prst="rect">
            <a:avLst/>
          </a:prstGeom>
          <a:pattFill prst="wdUpDiag">
            <a:fgClr>
              <a:srgbClr val="0070C0"/>
            </a:fgClr>
            <a:bgClr>
              <a:srgbClr val="00B050"/>
            </a:bgClr>
          </a:pattFill>
          <a:ln w="12700" cap="flat" cmpd="sng" algn="ctr">
            <a:noFill/>
            <a:prstDash val="solid"/>
            <a:miter lim="800000"/>
          </a:ln>
          <a:effectLst/>
          <a:scene3d>
            <a:camera prst="orthographicFront"/>
            <a:lightRig rig="balanced" dir="t">
              <a:rot lat="0" lon="0" rev="8700000"/>
            </a:lightRig>
          </a:scene3d>
          <a:sp3d>
            <a:bevelT w="1651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4" name="OTLSHAPE_T_7f82b97b8207424087345b24b200c4be_Shape"/>
          <p:cNvSpPr/>
          <p:nvPr>
            <p:custDataLst>
              <p:tags r:id="rId52"/>
            </p:custDataLst>
          </p:nvPr>
        </p:nvSpPr>
        <p:spPr>
          <a:xfrm>
            <a:off x="10305909" y="5181998"/>
            <a:ext cx="88900" cy="279400"/>
          </a:xfrm>
          <a:prstGeom prst="rect">
            <a:avLst/>
          </a:prstGeom>
          <a:solidFill>
            <a:schemeClr val="tx2"/>
          </a:solidFill>
          <a:ln w="12700" cap="flat" cmpd="sng" algn="ctr">
            <a:noFill/>
            <a:prstDash val="solid"/>
            <a:miter lim="800000"/>
          </a:ln>
          <a:effectLst/>
          <a:scene3d>
            <a:camera prst="orthographicFront"/>
            <a:lightRig rig="balanced" dir="t">
              <a:rot lat="0" lon="0" rev="8700000"/>
            </a:lightRig>
          </a:scene3d>
          <a:sp3d>
            <a:bevelT w="1651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5" name="OTLSHAPE_T_6ccde3a52d3c4b54b7fd009aab61f68e_Shape"/>
          <p:cNvSpPr/>
          <p:nvPr>
            <p:custDataLst>
              <p:tags r:id="rId53"/>
            </p:custDataLst>
          </p:nvPr>
        </p:nvSpPr>
        <p:spPr>
          <a:xfrm>
            <a:off x="7181028" y="3405861"/>
            <a:ext cx="1054100" cy="279400"/>
          </a:xfrm>
          <a:prstGeom prst="rect">
            <a:avLst/>
          </a:prstGeom>
          <a:pattFill prst="wdUpDiag">
            <a:fgClr>
              <a:srgbClr val="0070C0"/>
            </a:fgClr>
            <a:bgClr>
              <a:srgbClr val="C00000"/>
            </a:bgClr>
          </a:pattFill>
          <a:ln w="12700" cap="flat" cmpd="sng" algn="ctr">
            <a:noFill/>
            <a:prstDash val="solid"/>
            <a:miter lim="800000"/>
          </a:ln>
          <a:effectLst/>
          <a:scene3d>
            <a:camera prst="orthographicFront"/>
            <a:lightRig rig="balanced" dir="t">
              <a:rot lat="0" lon="0" rev="8700000"/>
            </a:lightRig>
          </a:scene3d>
          <a:sp3d>
            <a:bevelT w="1651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6" name="OTLSHAPE_T_f5ce2e2c6aa542538500e339c8f84cf5_ShapePercentage"/>
          <p:cNvSpPr/>
          <p:nvPr>
            <p:custDataLst>
              <p:tags r:id="rId54"/>
            </p:custDataLst>
          </p:nvPr>
        </p:nvSpPr>
        <p:spPr>
          <a:xfrm>
            <a:off x="1712488" y="3748761"/>
            <a:ext cx="0" cy="279400"/>
          </a:xfrm>
          <a:prstGeom prst="rect">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OTLSHAPE_T_2d77b18d7fe84bcda77df7de9ca771a5_ShapePercentage"/>
          <p:cNvSpPr/>
          <p:nvPr>
            <p:custDataLst>
              <p:tags r:id="rId55"/>
            </p:custDataLst>
          </p:nvPr>
        </p:nvSpPr>
        <p:spPr>
          <a:xfrm>
            <a:off x="4142950" y="4839098"/>
            <a:ext cx="0" cy="279400"/>
          </a:xfrm>
          <a:prstGeom prst="rect">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8" name="OTLSHAPE_T_7f82b97b8207424087345b24b200c4be_ShapePercentage"/>
          <p:cNvSpPr/>
          <p:nvPr>
            <p:custDataLst>
              <p:tags r:id="rId56"/>
            </p:custDataLst>
          </p:nvPr>
        </p:nvSpPr>
        <p:spPr>
          <a:xfrm>
            <a:off x="10305909" y="5181998"/>
            <a:ext cx="0" cy="279400"/>
          </a:xfrm>
          <a:prstGeom prst="rect">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9" name="OTLSHAPE_T_6ccde3a52d3c4b54b7fd009aab61f68e_ShapePercentage"/>
          <p:cNvSpPr/>
          <p:nvPr>
            <p:custDataLst>
              <p:tags r:id="rId57"/>
            </p:custDataLst>
          </p:nvPr>
        </p:nvSpPr>
        <p:spPr>
          <a:xfrm>
            <a:off x="7181028" y="3405861"/>
            <a:ext cx="0" cy="279400"/>
          </a:xfrm>
          <a:prstGeom prst="rect">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0" name="OTLSHAPE_T_ce019337f2394c3c956e95431f4d117d_Title"/>
          <p:cNvSpPr txBox="1"/>
          <p:nvPr>
            <p:custDataLst>
              <p:tags r:id="rId58"/>
            </p:custDataLst>
          </p:nvPr>
        </p:nvSpPr>
        <p:spPr>
          <a:xfrm>
            <a:off x="513608" y="2088701"/>
            <a:ext cx="1155700" cy="170519"/>
          </a:xfrm>
          <a:prstGeom prst="rect">
            <a:avLst/>
          </a:prstGeom>
          <a:noFill/>
        </p:spPr>
        <p:txBody>
          <a:bodyPr vert="horz" wrap="square" lIns="0" tIns="0" rIns="0" bIns="0" rtlCol="0" anchor="ctr" anchorCtr="0">
            <a:spAutoFit/>
          </a:bodyPr>
          <a:lstStyle/>
          <a:p>
            <a:pPr algn="r"/>
            <a:r>
              <a:rPr lang="fr-FR" sz="1100" b="1" spc="-6" dirty="0" err="1" smtClean="0">
                <a:solidFill>
                  <a:schemeClr val="dk1"/>
                </a:solidFill>
                <a:latin typeface="Calibri" panose="020F0502020204030204" pitchFamily="34" charset="0"/>
              </a:rPr>
              <a:t>Understand</a:t>
            </a:r>
            <a:r>
              <a:rPr lang="fr-FR" sz="1100" b="1" spc="-6" dirty="0" smtClean="0">
                <a:solidFill>
                  <a:schemeClr val="dk1"/>
                </a:solidFill>
                <a:latin typeface="Calibri" panose="020F0502020204030204" pitchFamily="34" charset="0"/>
              </a:rPr>
              <a:t> DESeq2</a:t>
            </a:r>
            <a:endParaRPr lang="fr-FR" sz="1100" b="1" spc="-6" dirty="0">
              <a:solidFill>
                <a:schemeClr val="dk1"/>
              </a:solidFill>
              <a:latin typeface="Calibri" panose="020F0502020204030204" pitchFamily="34" charset="0"/>
            </a:endParaRPr>
          </a:p>
        </p:txBody>
      </p:sp>
      <p:sp>
        <p:nvSpPr>
          <p:cNvPr id="61" name="OTLSHAPE_T_ce019337f2394c3c956e95431f4d117d_JoinedDate"/>
          <p:cNvSpPr txBox="1"/>
          <p:nvPr>
            <p:custDataLst>
              <p:tags r:id="rId59"/>
            </p:custDataLst>
          </p:nvPr>
        </p:nvSpPr>
        <p:spPr>
          <a:xfrm>
            <a:off x="2804854" y="2096448"/>
            <a:ext cx="825500" cy="155025"/>
          </a:xfrm>
          <a:prstGeom prst="rect">
            <a:avLst/>
          </a:prstGeom>
          <a:noFill/>
        </p:spPr>
        <p:txBody>
          <a:bodyPr vert="horz" wrap="square" lIns="0" tIns="0" rIns="0" bIns="0" rtlCol="0" anchor="ctr" anchorCtr="0">
            <a:spAutoFit/>
          </a:bodyPr>
          <a:lstStyle/>
          <a:p>
            <a:r>
              <a:rPr lang="fr-FR" sz="1000" spc="-4" dirty="0" err="1">
                <a:solidFill>
                  <a:schemeClr val="dk2"/>
                </a:solidFill>
                <a:latin typeface="Calibri" panose="020F0502020204030204" pitchFamily="34" charset="0"/>
              </a:rPr>
              <a:t>Nov</a:t>
            </a:r>
            <a:r>
              <a:rPr lang="fr-FR" sz="1000" spc="-4" dirty="0">
                <a:solidFill>
                  <a:schemeClr val="dk2"/>
                </a:solidFill>
                <a:latin typeface="Calibri" panose="020F0502020204030204" pitchFamily="34" charset="0"/>
              </a:rPr>
              <a:t> 11 - </a:t>
            </a:r>
            <a:r>
              <a:rPr lang="fr-FR" sz="1000" spc="-4" dirty="0" err="1">
                <a:solidFill>
                  <a:schemeClr val="dk2"/>
                </a:solidFill>
                <a:latin typeface="Calibri" panose="020F0502020204030204" pitchFamily="34" charset="0"/>
              </a:rPr>
              <a:t>Nov</a:t>
            </a:r>
            <a:r>
              <a:rPr lang="fr-FR" sz="1000" spc="-4" dirty="0">
                <a:solidFill>
                  <a:schemeClr val="dk2"/>
                </a:solidFill>
                <a:latin typeface="Calibri" panose="020F0502020204030204" pitchFamily="34" charset="0"/>
              </a:rPr>
              <a:t> 22</a:t>
            </a:r>
          </a:p>
        </p:txBody>
      </p:sp>
      <p:sp>
        <p:nvSpPr>
          <p:cNvPr id="62" name="OTLSHAPE_T_16842f32ebd3413ea0be9a10be3e7ee9_JoinedDate"/>
          <p:cNvSpPr txBox="1"/>
          <p:nvPr>
            <p:custDataLst>
              <p:tags r:id="rId60"/>
            </p:custDataLst>
          </p:nvPr>
        </p:nvSpPr>
        <p:spPr>
          <a:xfrm>
            <a:off x="8273395" y="3125148"/>
            <a:ext cx="711200" cy="155025"/>
          </a:xfrm>
          <a:prstGeom prst="rect">
            <a:avLst/>
          </a:prstGeom>
          <a:noFill/>
        </p:spPr>
        <p:txBody>
          <a:bodyPr vert="horz" wrap="square" lIns="0" tIns="0" rIns="0" bIns="0" rtlCol="0" anchor="ctr" anchorCtr="0">
            <a:spAutoFit/>
          </a:bodyPr>
          <a:lstStyle/>
          <a:p>
            <a:r>
              <a:rPr lang="fr-FR" sz="1000" spc="-4" smtClean="0">
                <a:solidFill>
                  <a:schemeClr val="dk2"/>
                </a:solidFill>
                <a:latin typeface="Calibri" panose="020F0502020204030204" pitchFamily="34" charset="0"/>
              </a:rPr>
              <a:t>Dec 9 - Jan 24</a:t>
            </a:r>
            <a:endParaRPr lang="fr-FR" sz="1000" spc="-4">
              <a:solidFill>
                <a:schemeClr val="dk2"/>
              </a:solidFill>
              <a:latin typeface="Calibri" panose="020F0502020204030204" pitchFamily="34" charset="0"/>
            </a:endParaRPr>
          </a:p>
        </p:txBody>
      </p:sp>
      <p:sp>
        <p:nvSpPr>
          <p:cNvPr id="63" name="OTLSHAPE_T_4634effd103f44b086265e9d56356340_Title"/>
          <p:cNvSpPr txBox="1"/>
          <p:nvPr>
            <p:custDataLst>
              <p:tags r:id="rId61"/>
            </p:custDataLst>
          </p:nvPr>
        </p:nvSpPr>
        <p:spPr>
          <a:xfrm>
            <a:off x="235393" y="2431601"/>
            <a:ext cx="1435100" cy="170519"/>
          </a:xfrm>
          <a:prstGeom prst="rect">
            <a:avLst/>
          </a:prstGeom>
          <a:noFill/>
        </p:spPr>
        <p:txBody>
          <a:bodyPr vert="horz" wrap="square" lIns="0" tIns="0" rIns="0" bIns="0" rtlCol="0" anchor="ctr" anchorCtr="0">
            <a:spAutoFit/>
          </a:bodyPr>
          <a:lstStyle/>
          <a:p>
            <a:pPr algn="r"/>
            <a:r>
              <a:rPr lang="fr-FR" sz="1100" b="1" spc="-6" dirty="0" smtClean="0">
                <a:solidFill>
                  <a:schemeClr val="dk1"/>
                </a:solidFill>
                <a:latin typeface="Calibri" panose="020F0502020204030204" pitchFamily="34" charset="0"/>
              </a:rPr>
              <a:t>Write </a:t>
            </a:r>
            <a:r>
              <a:rPr lang="fr-FR" sz="1100" b="1" spc="-6" dirty="0" err="1" smtClean="0">
                <a:solidFill>
                  <a:schemeClr val="dk1"/>
                </a:solidFill>
                <a:latin typeface="Calibri" panose="020F0502020204030204" pitchFamily="34" charset="0"/>
              </a:rPr>
              <a:t>functionnal</a:t>
            </a:r>
            <a:r>
              <a:rPr lang="fr-FR" sz="1100" b="1" spc="-6" dirty="0" smtClean="0">
                <a:solidFill>
                  <a:schemeClr val="dk1"/>
                </a:solidFill>
                <a:latin typeface="Calibri" panose="020F0502020204030204" pitchFamily="34" charset="0"/>
              </a:rPr>
              <a:t> scripts</a:t>
            </a:r>
            <a:endParaRPr lang="fr-FR" sz="1100" b="1" spc="-6" dirty="0">
              <a:solidFill>
                <a:schemeClr val="dk1"/>
              </a:solidFill>
              <a:latin typeface="Calibri" panose="020F0502020204030204" pitchFamily="34" charset="0"/>
            </a:endParaRPr>
          </a:p>
        </p:txBody>
      </p:sp>
      <p:sp>
        <p:nvSpPr>
          <p:cNvPr id="64" name="OTLSHAPE_T_4634effd103f44b086265e9d56356340_JoinedDate"/>
          <p:cNvSpPr txBox="1"/>
          <p:nvPr>
            <p:custDataLst>
              <p:tags r:id="rId62"/>
            </p:custDataLst>
          </p:nvPr>
        </p:nvSpPr>
        <p:spPr>
          <a:xfrm>
            <a:off x="5236775" y="2439916"/>
            <a:ext cx="939037" cy="153888"/>
          </a:xfrm>
          <a:prstGeom prst="rect">
            <a:avLst/>
          </a:prstGeom>
          <a:noFill/>
        </p:spPr>
        <p:txBody>
          <a:bodyPr vert="horz" wrap="square" lIns="0" tIns="0" rIns="0" bIns="0" rtlCol="0" anchor="ctr" anchorCtr="0">
            <a:spAutoFit/>
          </a:bodyPr>
          <a:lstStyle/>
          <a:p>
            <a:r>
              <a:rPr lang="fr-FR" sz="1000" spc="-4" dirty="0" err="1">
                <a:solidFill>
                  <a:schemeClr val="dk2"/>
                </a:solidFill>
                <a:latin typeface="Calibri" panose="020F0502020204030204" pitchFamily="34" charset="0"/>
              </a:rPr>
              <a:t>Nov</a:t>
            </a:r>
            <a:r>
              <a:rPr lang="fr-FR" sz="1000" spc="-4" dirty="0">
                <a:solidFill>
                  <a:schemeClr val="dk2"/>
                </a:solidFill>
                <a:latin typeface="Calibri" panose="020F0502020204030204" pitchFamily="34" charset="0"/>
              </a:rPr>
              <a:t> 11 </a:t>
            </a:r>
            <a:r>
              <a:rPr lang="fr-FR" sz="1000" spc="-4" dirty="0" smtClean="0">
                <a:solidFill>
                  <a:schemeClr val="dk2"/>
                </a:solidFill>
                <a:latin typeface="Calibri" panose="020F0502020204030204" pitchFamily="34" charset="0"/>
              </a:rPr>
              <a:t>– </a:t>
            </a:r>
            <a:r>
              <a:rPr lang="fr-FR" sz="1000" spc="-4" dirty="0" err="1" smtClean="0">
                <a:solidFill>
                  <a:schemeClr val="dk2"/>
                </a:solidFill>
                <a:latin typeface="Calibri" panose="020F0502020204030204" pitchFamily="34" charset="0"/>
              </a:rPr>
              <a:t>Dec</a:t>
            </a:r>
            <a:r>
              <a:rPr lang="fr-FR" sz="1000" spc="-4" dirty="0" smtClean="0">
                <a:solidFill>
                  <a:schemeClr val="dk2"/>
                </a:solidFill>
                <a:latin typeface="Calibri" panose="020F0502020204030204" pitchFamily="34" charset="0"/>
              </a:rPr>
              <a:t> 20</a:t>
            </a:r>
            <a:endParaRPr lang="fr-FR" sz="1000" spc="-4" dirty="0">
              <a:solidFill>
                <a:schemeClr val="dk2"/>
              </a:solidFill>
              <a:latin typeface="Calibri" panose="020F0502020204030204" pitchFamily="34" charset="0"/>
            </a:endParaRPr>
          </a:p>
        </p:txBody>
      </p:sp>
      <p:sp>
        <p:nvSpPr>
          <p:cNvPr id="65" name="OTLSHAPE_T_eaea8ab3d7b84ec0933b4789e0c5dce3_Title"/>
          <p:cNvSpPr txBox="1"/>
          <p:nvPr>
            <p:custDataLst>
              <p:tags r:id="rId63"/>
            </p:custDataLst>
          </p:nvPr>
        </p:nvSpPr>
        <p:spPr>
          <a:xfrm>
            <a:off x="3279392" y="2774501"/>
            <a:ext cx="812800" cy="170519"/>
          </a:xfrm>
          <a:prstGeom prst="rect">
            <a:avLst/>
          </a:prstGeom>
          <a:noFill/>
        </p:spPr>
        <p:txBody>
          <a:bodyPr vert="horz" wrap="square" lIns="0" tIns="0" rIns="0" bIns="0" rtlCol="0" anchor="ctr" anchorCtr="0">
            <a:spAutoFit/>
          </a:bodyPr>
          <a:lstStyle/>
          <a:p>
            <a:pPr algn="r"/>
            <a:r>
              <a:rPr lang="fr-FR" sz="1100" b="1" spc="-4" dirty="0" smtClean="0">
                <a:solidFill>
                  <a:schemeClr val="dk1"/>
                </a:solidFill>
                <a:latin typeface="Calibri" panose="020F0502020204030204" pitchFamily="34" charset="0"/>
              </a:rPr>
              <a:t>Link all scripts</a:t>
            </a:r>
            <a:endParaRPr lang="fr-FR" sz="1100" b="1" spc="-4" dirty="0">
              <a:solidFill>
                <a:schemeClr val="dk1"/>
              </a:solidFill>
              <a:latin typeface="Calibri" panose="020F0502020204030204" pitchFamily="34" charset="0"/>
            </a:endParaRPr>
          </a:p>
        </p:txBody>
      </p:sp>
      <p:sp>
        <p:nvSpPr>
          <p:cNvPr id="66" name="OTLSHAPE_T_eaea8ab3d7b84ec0933b4789e0c5dce3_JoinedDate"/>
          <p:cNvSpPr txBox="1"/>
          <p:nvPr>
            <p:custDataLst>
              <p:tags r:id="rId64"/>
            </p:custDataLst>
          </p:nvPr>
        </p:nvSpPr>
        <p:spPr>
          <a:xfrm>
            <a:off x="5235317" y="2782248"/>
            <a:ext cx="749300" cy="155025"/>
          </a:xfrm>
          <a:prstGeom prst="rect">
            <a:avLst/>
          </a:prstGeom>
          <a:noFill/>
        </p:spPr>
        <p:txBody>
          <a:bodyPr vert="horz" wrap="square" lIns="0" tIns="0" rIns="0" bIns="0" rtlCol="0" anchor="ctr" anchorCtr="0">
            <a:spAutoFit/>
          </a:bodyPr>
          <a:lstStyle/>
          <a:p>
            <a:r>
              <a:rPr lang="fr-FR" sz="1000" spc="-4">
                <a:solidFill>
                  <a:schemeClr val="dk2"/>
                </a:solidFill>
                <a:latin typeface="Calibri" panose="020F0502020204030204" pitchFamily="34" charset="0"/>
              </a:rPr>
              <a:t>Dec 9 - Dec 20</a:t>
            </a:r>
          </a:p>
        </p:txBody>
      </p:sp>
      <p:sp>
        <p:nvSpPr>
          <p:cNvPr id="67" name="OTLSHAPE_T_644a5c78a1824ca5ba793ce4cfb7b320_Title"/>
          <p:cNvSpPr txBox="1"/>
          <p:nvPr>
            <p:custDataLst>
              <p:tags r:id="rId65"/>
            </p:custDataLst>
          </p:nvPr>
        </p:nvSpPr>
        <p:spPr>
          <a:xfrm>
            <a:off x="3479910" y="4146101"/>
            <a:ext cx="3657600" cy="170519"/>
          </a:xfrm>
          <a:prstGeom prst="rect">
            <a:avLst/>
          </a:prstGeom>
          <a:noFill/>
        </p:spPr>
        <p:txBody>
          <a:bodyPr vert="horz" wrap="square" lIns="0" tIns="0" rIns="0" bIns="0" rtlCol="0" anchor="ctr" anchorCtr="0">
            <a:spAutoFit/>
          </a:bodyPr>
          <a:lstStyle/>
          <a:p>
            <a:pPr algn="r"/>
            <a:r>
              <a:rPr lang="en-US" sz="1100" b="1" spc="-2" smtClean="0">
                <a:solidFill>
                  <a:schemeClr val="dk1"/>
                </a:solidFill>
                <a:latin typeface="Calibri" panose="020F0502020204030204" pitchFamily="34" charset="0"/>
              </a:rPr>
              <a:t>Add the Database on client’s server and implement web design</a:t>
            </a:r>
            <a:endParaRPr lang="fr-FR" sz="1100" b="1" spc="-2" dirty="0">
              <a:solidFill>
                <a:schemeClr val="dk1"/>
              </a:solidFill>
              <a:latin typeface="Calibri" panose="020F0502020204030204" pitchFamily="34" charset="0"/>
            </a:endParaRPr>
          </a:p>
        </p:txBody>
      </p:sp>
      <p:sp>
        <p:nvSpPr>
          <p:cNvPr id="68" name="OTLSHAPE_T_644a5c78a1824ca5ba793ce4cfb7b320_JoinedDate"/>
          <p:cNvSpPr txBox="1"/>
          <p:nvPr>
            <p:custDataLst>
              <p:tags r:id="rId66"/>
            </p:custDataLst>
          </p:nvPr>
        </p:nvSpPr>
        <p:spPr>
          <a:xfrm>
            <a:off x="10096242" y="4153848"/>
            <a:ext cx="774700" cy="155025"/>
          </a:xfrm>
          <a:prstGeom prst="rect">
            <a:avLst/>
          </a:prstGeom>
          <a:noFill/>
        </p:spPr>
        <p:txBody>
          <a:bodyPr vert="horz" wrap="square" lIns="0" tIns="0" rIns="0" bIns="0" rtlCol="0" anchor="ctr" anchorCtr="0">
            <a:spAutoFit/>
          </a:bodyPr>
          <a:lstStyle/>
          <a:p>
            <a:r>
              <a:rPr lang="fr-FR" sz="1000" spc="-4" smtClean="0">
                <a:solidFill>
                  <a:schemeClr val="dk2"/>
                </a:solidFill>
                <a:latin typeface="Calibri" panose="020F0502020204030204" pitchFamily="34" charset="0"/>
              </a:rPr>
              <a:t>Jan 13 - Feb 14</a:t>
            </a:r>
            <a:endParaRPr lang="fr-FR" sz="1000" spc="-4" dirty="0">
              <a:solidFill>
                <a:schemeClr val="dk2"/>
              </a:solidFill>
              <a:latin typeface="Calibri" panose="020F0502020204030204" pitchFamily="34" charset="0"/>
            </a:endParaRPr>
          </a:p>
        </p:txBody>
      </p:sp>
      <p:sp>
        <p:nvSpPr>
          <p:cNvPr id="69" name="OTLSHAPE_T_f5ce2e2c6aa542538500e339c8f84cf5_JoinedDate"/>
          <p:cNvSpPr txBox="1"/>
          <p:nvPr>
            <p:custDataLst>
              <p:tags r:id="rId67"/>
            </p:custDataLst>
          </p:nvPr>
        </p:nvSpPr>
        <p:spPr>
          <a:xfrm>
            <a:off x="8273395" y="3810948"/>
            <a:ext cx="787400" cy="155025"/>
          </a:xfrm>
          <a:prstGeom prst="rect">
            <a:avLst/>
          </a:prstGeom>
          <a:noFill/>
        </p:spPr>
        <p:txBody>
          <a:bodyPr vert="horz" wrap="square" lIns="0" tIns="0" rIns="0" bIns="0" rtlCol="0" anchor="ctr" anchorCtr="0">
            <a:spAutoFit/>
          </a:bodyPr>
          <a:lstStyle/>
          <a:p>
            <a:r>
              <a:rPr lang="fr-FR" sz="1000" spc="-4" smtClean="0">
                <a:solidFill>
                  <a:schemeClr val="dk2"/>
                </a:solidFill>
                <a:latin typeface="Calibri" panose="020F0502020204030204" pitchFamily="34" charset="0"/>
              </a:rPr>
              <a:t>Nov 11 - Jan 24</a:t>
            </a:r>
            <a:endParaRPr lang="fr-FR" sz="1000" spc="-4">
              <a:solidFill>
                <a:schemeClr val="dk2"/>
              </a:solidFill>
              <a:latin typeface="Calibri" panose="020F0502020204030204" pitchFamily="34" charset="0"/>
            </a:endParaRPr>
          </a:p>
        </p:txBody>
      </p:sp>
      <p:sp>
        <p:nvSpPr>
          <p:cNvPr id="70" name="OTLSHAPE_T_e9fed0f92a30471883d7eb1f7b94f2c8_Title"/>
          <p:cNvSpPr txBox="1"/>
          <p:nvPr>
            <p:custDataLst>
              <p:tags r:id="rId68"/>
            </p:custDataLst>
          </p:nvPr>
        </p:nvSpPr>
        <p:spPr>
          <a:xfrm>
            <a:off x="412050" y="4434561"/>
            <a:ext cx="1257300" cy="341037"/>
          </a:xfrm>
          <a:prstGeom prst="rect">
            <a:avLst/>
          </a:prstGeom>
          <a:noFill/>
        </p:spPr>
        <p:txBody>
          <a:bodyPr vert="horz" wrap="square" lIns="0" tIns="0" rIns="0" bIns="0" rtlCol="0" anchor="ctr" anchorCtr="0">
            <a:spAutoFit/>
          </a:bodyPr>
          <a:lstStyle/>
          <a:p>
            <a:pPr algn="r"/>
            <a:r>
              <a:rPr lang="en-US" sz="1100" b="1" spc="-2" smtClean="0">
                <a:solidFill>
                  <a:schemeClr val="dk1"/>
                </a:solidFill>
                <a:latin typeface="Calibri" panose="020F0502020204030204" pitchFamily="34" charset="0"/>
              </a:rPr>
              <a:t>Find and explain non-canonical pathways</a:t>
            </a:r>
            <a:endParaRPr lang="fr-FR" sz="1100" b="1" spc="-2" dirty="0">
              <a:solidFill>
                <a:schemeClr val="dk1"/>
              </a:solidFill>
              <a:latin typeface="Calibri" panose="020F0502020204030204" pitchFamily="34" charset="0"/>
            </a:endParaRPr>
          </a:p>
        </p:txBody>
      </p:sp>
      <p:sp>
        <p:nvSpPr>
          <p:cNvPr id="71" name="OTLSHAPE_T_e9fed0f92a30471883d7eb1f7b94f2c8_JoinedDate"/>
          <p:cNvSpPr txBox="1"/>
          <p:nvPr>
            <p:custDataLst>
              <p:tags r:id="rId69"/>
            </p:custDataLst>
          </p:nvPr>
        </p:nvSpPr>
        <p:spPr>
          <a:xfrm>
            <a:off x="8273395" y="4527567"/>
            <a:ext cx="787400" cy="155025"/>
          </a:xfrm>
          <a:prstGeom prst="rect">
            <a:avLst/>
          </a:prstGeom>
          <a:noFill/>
        </p:spPr>
        <p:txBody>
          <a:bodyPr vert="horz" wrap="square" lIns="0" tIns="0" rIns="0" bIns="0" rtlCol="0" anchor="ctr" anchorCtr="0">
            <a:spAutoFit/>
          </a:bodyPr>
          <a:lstStyle/>
          <a:p>
            <a:r>
              <a:rPr lang="fr-FR" sz="1000" spc="-4" smtClean="0">
                <a:solidFill>
                  <a:schemeClr val="dk2"/>
                </a:solidFill>
                <a:latin typeface="Calibri" panose="020F0502020204030204" pitchFamily="34" charset="0"/>
              </a:rPr>
              <a:t>Nov 11 - Jan 24</a:t>
            </a:r>
            <a:endParaRPr lang="fr-FR" sz="1000" spc="-4">
              <a:solidFill>
                <a:schemeClr val="dk2"/>
              </a:solidFill>
              <a:latin typeface="Calibri" panose="020F0502020204030204" pitchFamily="34" charset="0"/>
            </a:endParaRPr>
          </a:p>
        </p:txBody>
      </p:sp>
      <p:sp>
        <p:nvSpPr>
          <p:cNvPr id="72" name="OTLSHAPE_T_f5ce2e2c6aa542538500e339c8f84cf5_Title"/>
          <p:cNvSpPr txBox="1"/>
          <p:nvPr>
            <p:custDataLst>
              <p:tags r:id="rId70"/>
            </p:custDataLst>
          </p:nvPr>
        </p:nvSpPr>
        <p:spPr>
          <a:xfrm>
            <a:off x="845989" y="3794609"/>
            <a:ext cx="812800" cy="170519"/>
          </a:xfrm>
          <a:prstGeom prst="rect">
            <a:avLst/>
          </a:prstGeom>
          <a:noFill/>
        </p:spPr>
        <p:txBody>
          <a:bodyPr vert="horz" wrap="square" lIns="0" tIns="0" rIns="0" bIns="0" rtlCol="0" anchor="ctr" anchorCtr="0">
            <a:spAutoFit/>
          </a:bodyPr>
          <a:lstStyle/>
          <a:p>
            <a:pPr algn="ctr"/>
            <a:r>
              <a:rPr lang="en-US" sz="1100" b="1" spc="-6" dirty="0" smtClean="0">
                <a:solidFill>
                  <a:schemeClr val="dk1"/>
                </a:solidFill>
                <a:latin typeface="Calibri" panose="020F0502020204030204" pitchFamily="34" charset="0"/>
              </a:rPr>
              <a:t>Format server</a:t>
            </a:r>
            <a:endParaRPr lang="fr-FR" sz="1100" b="1" spc="-6" dirty="0">
              <a:solidFill>
                <a:schemeClr val="dk1"/>
              </a:solidFill>
              <a:latin typeface="Calibri" panose="020F0502020204030204" pitchFamily="34" charset="0"/>
            </a:endParaRPr>
          </a:p>
        </p:txBody>
      </p:sp>
      <p:sp>
        <p:nvSpPr>
          <p:cNvPr id="73" name="OTLSHAPE_T_16842f32ebd3413ea0be9a10be3e7ee9_Title"/>
          <p:cNvSpPr txBox="1"/>
          <p:nvPr>
            <p:custDataLst>
              <p:tags r:id="rId71"/>
            </p:custDataLst>
          </p:nvPr>
        </p:nvSpPr>
        <p:spPr>
          <a:xfrm>
            <a:off x="2666805" y="3109508"/>
            <a:ext cx="1435100" cy="170519"/>
          </a:xfrm>
          <a:prstGeom prst="rect">
            <a:avLst/>
          </a:prstGeom>
          <a:noFill/>
        </p:spPr>
        <p:txBody>
          <a:bodyPr vert="horz" wrap="square" lIns="0" tIns="0" rIns="0" bIns="0" rtlCol="0" anchor="ctr" anchorCtr="0">
            <a:noAutofit/>
          </a:bodyPr>
          <a:lstStyle/>
          <a:p>
            <a:pPr algn="ctr"/>
            <a:r>
              <a:rPr lang="fr-FR" sz="1100" b="1" spc="-6" dirty="0" err="1" smtClean="0">
                <a:solidFill>
                  <a:schemeClr val="dk1"/>
                </a:solidFill>
                <a:latin typeface="Calibri" panose="020F0502020204030204" pitchFamily="34" charset="0"/>
              </a:rPr>
              <a:t>Create</a:t>
            </a:r>
            <a:r>
              <a:rPr lang="fr-FR" sz="1100" b="1" spc="-6" dirty="0" smtClean="0">
                <a:solidFill>
                  <a:schemeClr val="dk1"/>
                </a:solidFill>
                <a:latin typeface="Calibri" panose="020F0502020204030204" pitchFamily="34" charset="0"/>
              </a:rPr>
              <a:t> the web interface</a:t>
            </a:r>
            <a:endParaRPr lang="fr-FR" sz="1100" b="1" spc="-6" dirty="0">
              <a:solidFill>
                <a:schemeClr val="dk1"/>
              </a:solidFill>
              <a:latin typeface="Calibri" panose="020F0502020204030204" pitchFamily="34" charset="0"/>
            </a:endParaRPr>
          </a:p>
        </p:txBody>
      </p:sp>
      <p:sp>
        <p:nvSpPr>
          <p:cNvPr id="74" name="OTLSHAPE_T_2d77b18d7fe84bcda77df7de9ca771a5_JoinedDate"/>
          <p:cNvSpPr txBox="1"/>
          <p:nvPr>
            <p:custDataLst>
              <p:tags r:id="rId72"/>
            </p:custDataLst>
          </p:nvPr>
        </p:nvSpPr>
        <p:spPr>
          <a:xfrm>
            <a:off x="10096242" y="4901286"/>
            <a:ext cx="736600" cy="155025"/>
          </a:xfrm>
          <a:prstGeom prst="rect">
            <a:avLst/>
          </a:prstGeom>
          <a:noFill/>
        </p:spPr>
        <p:txBody>
          <a:bodyPr vert="horz" wrap="square" lIns="0" tIns="0" rIns="0" bIns="0" rtlCol="0" anchor="ctr" anchorCtr="0">
            <a:spAutoFit/>
          </a:bodyPr>
          <a:lstStyle/>
          <a:p>
            <a:r>
              <a:rPr lang="en-CA" sz="1000" spc="-4" smtClean="0">
                <a:solidFill>
                  <a:schemeClr val="dk2"/>
                </a:solidFill>
                <a:latin typeface="Calibri" panose="020F0502020204030204" pitchFamily="34" charset="0"/>
              </a:rPr>
              <a:t>Dec 9 - Feb 14</a:t>
            </a:r>
            <a:endParaRPr lang="en-CA" sz="1000" spc="-4">
              <a:solidFill>
                <a:schemeClr val="dk2"/>
              </a:solidFill>
              <a:latin typeface="Calibri" panose="020F0502020204030204" pitchFamily="34" charset="0"/>
            </a:endParaRPr>
          </a:p>
        </p:txBody>
      </p:sp>
      <p:sp>
        <p:nvSpPr>
          <p:cNvPr id="75" name="OTLSHAPE_T_2d77b18d7fe84bcda77df7de9ca771a5_Title"/>
          <p:cNvSpPr txBox="1"/>
          <p:nvPr>
            <p:custDataLst>
              <p:tags r:id="rId73"/>
            </p:custDataLst>
          </p:nvPr>
        </p:nvSpPr>
        <p:spPr>
          <a:xfrm>
            <a:off x="2043346" y="4893539"/>
            <a:ext cx="2019300" cy="170519"/>
          </a:xfrm>
          <a:prstGeom prst="rect">
            <a:avLst/>
          </a:prstGeom>
          <a:noFill/>
        </p:spPr>
        <p:txBody>
          <a:bodyPr vert="horz" wrap="square" lIns="0" tIns="0" rIns="0" bIns="0" rtlCol="0" anchor="ctr" anchorCtr="0">
            <a:spAutoFit/>
          </a:bodyPr>
          <a:lstStyle/>
          <a:p>
            <a:pPr algn="ctr"/>
            <a:r>
              <a:rPr lang="en-US" sz="1100" b="1" spc="-4" dirty="0" smtClean="0">
                <a:solidFill>
                  <a:schemeClr val="dk1"/>
                </a:solidFill>
                <a:latin typeface="Calibri" panose="020F0502020204030204" pitchFamily="34" charset="0"/>
              </a:rPr>
              <a:t>Develop exe for Windows and Mac</a:t>
            </a:r>
            <a:endParaRPr lang="en-CA" sz="1100" b="1" spc="-4" dirty="0">
              <a:solidFill>
                <a:schemeClr val="dk1"/>
              </a:solidFill>
              <a:latin typeface="Calibri" panose="020F0502020204030204" pitchFamily="34" charset="0"/>
            </a:endParaRPr>
          </a:p>
        </p:txBody>
      </p:sp>
      <p:sp>
        <p:nvSpPr>
          <p:cNvPr id="76" name="OTLSHAPE_T_7f82b97b8207424087345b24b200c4be_Title"/>
          <p:cNvSpPr txBox="1"/>
          <p:nvPr>
            <p:custDataLst>
              <p:tags r:id="rId74"/>
            </p:custDataLst>
          </p:nvPr>
        </p:nvSpPr>
        <p:spPr>
          <a:xfrm>
            <a:off x="8429611" y="5236439"/>
            <a:ext cx="1828800" cy="170519"/>
          </a:xfrm>
          <a:prstGeom prst="rect">
            <a:avLst/>
          </a:prstGeom>
          <a:noFill/>
        </p:spPr>
        <p:txBody>
          <a:bodyPr vert="horz" wrap="square" lIns="0" tIns="0" rIns="0" bIns="0" rtlCol="0" anchor="ctr" anchorCtr="0">
            <a:spAutoFit/>
          </a:bodyPr>
          <a:lstStyle/>
          <a:p>
            <a:pPr algn="r"/>
            <a:r>
              <a:rPr lang="en-US" sz="1100" b="1" spc="-4" smtClean="0">
                <a:solidFill>
                  <a:schemeClr val="dk1"/>
                </a:solidFill>
                <a:latin typeface="Calibri" panose="020F0502020204030204" pitchFamily="34" charset="0"/>
              </a:rPr>
              <a:t>Meet with client/End of Project</a:t>
            </a:r>
            <a:endParaRPr lang="en-CA" sz="1100" b="1" spc="-4" dirty="0">
              <a:solidFill>
                <a:schemeClr val="dk1"/>
              </a:solidFill>
              <a:latin typeface="Calibri" panose="020F0502020204030204" pitchFamily="34" charset="0"/>
            </a:endParaRPr>
          </a:p>
        </p:txBody>
      </p:sp>
      <p:sp>
        <p:nvSpPr>
          <p:cNvPr id="77" name="OTLSHAPE_T_7f82b97b8207424087345b24b200c4be_JoinedDate"/>
          <p:cNvSpPr txBox="1"/>
          <p:nvPr>
            <p:custDataLst>
              <p:tags r:id="rId75"/>
            </p:custDataLst>
          </p:nvPr>
        </p:nvSpPr>
        <p:spPr>
          <a:xfrm>
            <a:off x="10443451" y="5244186"/>
            <a:ext cx="355600" cy="155025"/>
          </a:xfrm>
          <a:prstGeom prst="rect">
            <a:avLst/>
          </a:prstGeom>
          <a:noFill/>
        </p:spPr>
        <p:txBody>
          <a:bodyPr vert="horz" wrap="square" lIns="0" tIns="0" rIns="0" bIns="0" rtlCol="0" anchor="ctr" anchorCtr="0">
            <a:spAutoFit/>
          </a:bodyPr>
          <a:lstStyle/>
          <a:p>
            <a:r>
              <a:rPr lang="en-CA" sz="1000" spc="-8" smtClean="0">
                <a:solidFill>
                  <a:schemeClr val="dk2"/>
                </a:solidFill>
                <a:latin typeface="Calibri" panose="020F0502020204030204" pitchFamily="34" charset="0"/>
              </a:rPr>
              <a:t>Feb 18</a:t>
            </a:r>
            <a:endParaRPr lang="en-CA" sz="1000" spc="-8">
              <a:solidFill>
                <a:schemeClr val="dk2"/>
              </a:solidFill>
              <a:latin typeface="Calibri" panose="020F0502020204030204" pitchFamily="34" charset="0"/>
            </a:endParaRPr>
          </a:p>
        </p:txBody>
      </p:sp>
      <p:sp>
        <p:nvSpPr>
          <p:cNvPr id="78" name="OTLSHAPE_T_6ccde3a52d3c4b54b7fd009aab61f68e_Title"/>
          <p:cNvSpPr txBox="1"/>
          <p:nvPr>
            <p:custDataLst>
              <p:tags r:id="rId76"/>
            </p:custDataLst>
          </p:nvPr>
        </p:nvSpPr>
        <p:spPr>
          <a:xfrm>
            <a:off x="5056022" y="3460301"/>
            <a:ext cx="2082800" cy="170519"/>
          </a:xfrm>
          <a:prstGeom prst="rect">
            <a:avLst/>
          </a:prstGeom>
          <a:noFill/>
        </p:spPr>
        <p:txBody>
          <a:bodyPr vert="horz" wrap="square" lIns="0" tIns="0" rIns="0" bIns="0" rtlCol="0" anchor="ctr" anchorCtr="0">
            <a:spAutoFit/>
          </a:bodyPr>
          <a:lstStyle/>
          <a:p>
            <a:pPr algn="r"/>
            <a:r>
              <a:rPr lang="it-IT" sz="1100" b="1" spc="-4" smtClean="0">
                <a:solidFill>
                  <a:schemeClr val="dk1"/>
                </a:solidFill>
                <a:latin typeface="Calibri" panose="020F0502020204030204" pitchFamily="34" charset="0"/>
              </a:rPr>
              <a:t>Create local non canonical database</a:t>
            </a:r>
            <a:endParaRPr lang="en-CA" sz="1100" b="1" spc="-4">
              <a:solidFill>
                <a:schemeClr val="dk1"/>
              </a:solidFill>
              <a:latin typeface="Calibri" panose="020F0502020204030204" pitchFamily="34" charset="0"/>
            </a:endParaRPr>
          </a:p>
        </p:txBody>
      </p:sp>
      <p:sp>
        <p:nvSpPr>
          <p:cNvPr id="79" name="OTLSHAPE_T_6ccde3a52d3c4b54b7fd009aab61f68e_JoinedDate"/>
          <p:cNvSpPr txBox="1"/>
          <p:nvPr>
            <p:custDataLst>
              <p:tags r:id="rId77"/>
            </p:custDataLst>
          </p:nvPr>
        </p:nvSpPr>
        <p:spPr>
          <a:xfrm>
            <a:off x="8273395" y="3468048"/>
            <a:ext cx="749300" cy="155025"/>
          </a:xfrm>
          <a:prstGeom prst="rect">
            <a:avLst/>
          </a:prstGeom>
          <a:noFill/>
        </p:spPr>
        <p:txBody>
          <a:bodyPr vert="horz" wrap="square" lIns="0" tIns="0" rIns="0" bIns="0" rtlCol="0" anchor="ctr" anchorCtr="0">
            <a:spAutoFit/>
          </a:bodyPr>
          <a:lstStyle/>
          <a:p>
            <a:r>
              <a:rPr lang="en-CA" sz="1000" spc="-4" smtClean="0">
                <a:solidFill>
                  <a:schemeClr val="dk2"/>
                </a:solidFill>
                <a:latin typeface="Calibri" panose="020F0502020204030204" pitchFamily="34" charset="0"/>
              </a:rPr>
              <a:t>Jan 13 - Jan 24</a:t>
            </a:r>
            <a:endParaRPr lang="en-CA" sz="1000" spc="-4">
              <a:solidFill>
                <a:schemeClr val="dk2"/>
              </a:solidFill>
              <a:latin typeface="Calibri" panose="020F0502020204030204" pitchFamily="34" charset="0"/>
            </a:endParaRPr>
          </a:p>
        </p:txBody>
      </p:sp>
      <p:sp>
        <p:nvSpPr>
          <p:cNvPr id="80" name="OTLSHAPE_T_ce019337f2394c3c956e95431f4d117d_Shape"/>
          <p:cNvSpPr/>
          <p:nvPr>
            <p:custDataLst>
              <p:tags r:id="rId78"/>
            </p:custDataLst>
          </p:nvPr>
        </p:nvSpPr>
        <p:spPr>
          <a:xfrm>
            <a:off x="10471124" y="2482909"/>
            <a:ext cx="287089" cy="279400"/>
          </a:xfrm>
          <a:prstGeom prst="rect">
            <a:avLst/>
          </a:prstGeom>
          <a:solidFill>
            <a:srgbClr val="FF0000"/>
          </a:solidFill>
          <a:ln w="12700" cap="flat" cmpd="sng" algn="ctr">
            <a:noFill/>
            <a:prstDash val="solid"/>
            <a:miter lim="800000"/>
          </a:ln>
          <a:effectLst/>
          <a:scene3d>
            <a:camera prst="orthographicFront"/>
            <a:lightRig rig="balanced" dir="t">
              <a:rot lat="0" lon="0" rev="8700000"/>
            </a:lightRig>
          </a:scene3d>
          <a:sp3d>
            <a:bevelT w="165100" h="12700"/>
          </a:sp3d>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1" name="OTLSHAPE_T_ce019337f2394c3c956e95431f4d117d_Shape"/>
          <p:cNvSpPr/>
          <p:nvPr>
            <p:custDataLst>
              <p:tags r:id="rId79"/>
            </p:custDataLst>
          </p:nvPr>
        </p:nvSpPr>
        <p:spPr>
          <a:xfrm>
            <a:off x="10466409" y="2838468"/>
            <a:ext cx="287089" cy="279400"/>
          </a:xfrm>
          <a:prstGeom prst="rect">
            <a:avLst/>
          </a:prstGeom>
          <a:solidFill>
            <a:srgbClr val="00B050"/>
          </a:solidFill>
          <a:ln w="12700" cap="flat" cmpd="sng" algn="ctr">
            <a:noFill/>
            <a:prstDash val="solid"/>
            <a:miter lim="800000"/>
          </a:ln>
          <a:effectLst/>
          <a:scene3d>
            <a:camera prst="orthographicFront"/>
            <a:lightRig rig="balanced" dir="t">
              <a:rot lat="0" lon="0" rev="8700000"/>
            </a:lightRig>
          </a:scene3d>
          <a:sp3d>
            <a:bevelT w="165100" h="12700"/>
          </a:sp3d>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2" name="OTLSHAPE_T_ce019337f2394c3c956e95431f4d117d_Shape"/>
          <p:cNvSpPr/>
          <p:nvPr>
            <p:custDataLst>
              <p:tags r:id="rId80"/>
            </p:custDataLst>
          </p:nvPr>
        </p:nvSpPr>
        <p:spPr>
          <a:xfrm>
            <a:off x="10471124" y="3196586"/>
            <a:ext cx="287089" cy="279400"/>
          </a:xfrm>
          <a:prstGeom prst="rect">
            <a:avLst/>
          </a:prstGeom>
          <a:solidFill>
            <a:schemeClr val="accent2"/>
          </a:solidFill>
          <a:ln w="12700" cap="flat" cmpd="sng" algn="ctr">
            <a:noFill/>
            <a:prstDash val="solid"/>
            <a:miter lim="800000"/>
          </a:ln>
          <a:effectLst/>
          <a:scene3d>
            <a:camera prst="orthographicFront"/>
            <a:lightRig rig="balanced" dir="t">
              <a:rot lat="0" lon="0" rev="8700000"/>
            </a:lightRig>
          </a:scene3d>
          <a:sp3d>
            <a:bevelT w="165100" h="12700"/>
          </a:sp3d>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3" name="OTLSHAPE_T_ce019337f2394c3c956e95431f4d117d_Shape"/>
          <p:cNvSpPr/>
          <p:nvPr>
            <p:custDataLst>
              <p:tags r:id="rId81"/>
            </p:custDataLst>
          </p:nvPr>
        </p:nvSpPr>
        <p:spPr>
          <a:xfrm>
            <a:off x="10471124" y="2130377"/>
            <a:ext cx="287089" cy="279400"/>
          </a:xfrm>
          <a:prstGeom prst="rect">
            <a:avLst/>
          </a:prstGeom>
          <a:solidFill>
            <a:srgbClr val="0070C0"/>
          </a:solidFill>
          <a:ln w="12700" cap="flat" cmpd="sng" algn="ctr">
            <a:noFill/>
            <a:prstDash val="solid"/>
            <a:miter lim="800000"/>
          </a:ln>
          <a:effectLst/>
          <a:scene3d>
            <a:camera prst="orthographicFront"/>
            <a:lightRig rig="balanced" dir="t">
              <a:rot lat="0" lon="0" rev="8700000"/>
            </a:lightRig>
          </a:scene3d>
          <a:sp3d>
            <a:bevelT w="165100" h="12700"/>
          </a:sp3d>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4" name="TextBox 83"/>
          <p:cNvSpPr txBox="1"/>
          <p:nvPr/>
        </p:nvSpPr>
        <p:spPr>
          <a:xfrm>
            <a:off x="10753498" y="2082015"/>
            <a:ext cx="1260153" cy="369332"/>
          </a:xfrm>
          <a:prstGeom prst="rect">
            <a:avLst/>
          </a:prstGeom>
          <a:noFill/>
        </p:spPr>
        <p:txBody>
          <a:bodyPr wrap="none" rtlCol="0">
            <a:spAutoFit/>
          </a:bodyPr>
          <a:lstStyle/>
          <a:p>
            <a:r>
              <a:rPr lang="en-CA" dirty="0" smtClean="0"/>
              <a:t>Yohan Lefol</a:t>
            </a:r>
            <a:endParaRPr lang="en-CA" dirty="0"/>
          </a:p>
        </p:txBody>
      </p:sp>
      <p:sp>
        <p:nvSpPr>
          <p:cNvPr id="85" name="TextBox 84"/>
          <p:cNvSpPr txBox="1"/>
          <p:nvPr/>
        </p:nvSpPr>
        <p:spPr>
          <a:xfrm>
            <a:off x="10762739" y="2446454"/>
            <a:ext cx="1306512" cy="369332"/>
          </a:xfrm>
          <a:prstGeom prst="rect">
            <a:avLst/>
          </a:prstGeom>
          <a:noFill/>
        </p:spPr>
        <p:txBody>
          <a:bodyPr wrap="none" rtlCol="0">
            <a:spAutoFit/>
          </a:bodyPr>
          <a:lstStyle/>
          <a:p>
            <a:r>
              <a:rPr lang="en-CA" dirty="0" smtClean="0"/>
              <a:t>Alexis </a:t>
            </a:r>
            <a:r>
              <a:rPr lang="en-CA" dirty="0" err="1" smtClean="0"/>
              <a:t>Dupis</a:t>
            </a:r>
            <a:endParaRPr lang="en-CA" dirty="0"/>
          </a:p>
        </p:txBody>
      </p:sp>
      <p:sp>
        <p:nvSpPr>
          <p:cNvPr id="86" name="TextBox 85"/>
          <p:cNvSpPr txBox="1"/>
          <p:nvPr/>
        </p:nvSpPr>
        <p:spPr>
          <a:xfrm>
            <a:off x="10762738" y="2790577"/>
            <a:ext cx="1451359" cy="369332"/>
          </a:xfrm>
          <a:prstGeom prst="rect">
            <a:avLst/>
          </a:prstGeom>
          <a:noFill/>
        </p:spPr>
        <p:txBody>
          <a:bodyPr wrap="none" rtlCol="0">
            <a:spAutoFit/>
          </a:bodyPr>
          <a:lstStyle/>
          <a:p>
            <a:r>
              <a:rPr lang="en-CA" dirty="0" smtClean="0"/>
              <a:t>Marie </a:t>
            </a:r>
            <a:r>
              <a:rPr lang="en-CA" dirty="0" err="1" smtClean="0"/>
              <a:t>Terrien</a:t>
            </a:r>
            <a:endParaRPr lang="en-CA" dirty="0"/>
          </a:p>
        </p:txBody>
      </p:sp>
      <p:sp>
        <p:nvSpPr>
          <p:cNvPr id="87" name="TextBox 86"/>
          <p:cNvSpPr txBox="1"/>
          <p:nvPr/>
        </p:nvSpPr>
        <p:spPr>
          <a:xfrm>
            <a:off x="10753497" y="3149278"/>
            <a:ext cx="1083951" cy="369332"/>
          </a:xfrm>
          <a:prstGeom prst="rect">
            <a:avLst/>
          </a:prstGeom>
          <a:noFill/>
        </p:spPr>
        <p:txBody>
          <a:bodyPr wrap="none" rtlCol="0">
            <a:spAutoFit/>
          </a:bodyPr>
          <a:lstStyle/>
          <a:p>
            <a:r>
              <a:rPr lang="en-CA" dirty="0" smtClean="0"/>
              <a:t>Ugo Vidal</a:t>
            </a:r>
            <a:endParaRPr lang="en-CA" dirty="0"/>
          </a:p>
        </p:txBody>
      </p:sp>
      <p:sp>
        <p:nvSpPr>
          <p:cNvPr id="88" name="OTLSHAPE_T_ce019337f2394c3c956e95431f4d117d_Shape"/>
          <p:cNvSpPr/>
          <p:nvPr>
            <p:custDataLst>
              <p:tags r:id="rId82"/>
            </p:custDataLst>
          </p:nvPr>
        </p:nvSpPr>
        <p:spPr>
          <a:xfrm>
            <a:off x="5191266" y="3056610"/>
            <a:ext cx="1989761" cy="285749"/>
          </a:xfrm>
          <a:prstGeom prst="rect">
            <a:avLst/>
          </a:prstGeom>
          <a:solidFill>
            <a:schemeClr val="bg2"/>
          </a:solidFill>
          <a:ln w="12700" cap="flat" cmpd="sng" algn="ctr">
            <a:noFill/>
            <a:prstDash val="solid"/>
            <a:miter lim="800000"/>
          </a:ln>
          <a:effectLst/>
          <a:scene3d>
            <a:camera prst="orthographicFront"/>
            <a:lightRig rig="balanced" dir="t">
              <a:rot lat="0" lon="0" rev="8700000"/>
            </a:lightRig>
          </a:scene3d>
          <a:sp3d>
            <a:bevelT w="165100" h="12700"/>
          </a:sp3d>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9" name="OTLSHAPE_T_ce019337f2394c3c956e95431f4d117d_Shape"/>
          <p:cNvSpPr/>
          <p:nvPr>
            <p:custDataLst>
              <p:tags r:id="rId83"/>
            </p:custDataLst>
          </p:nvPr>
        </p:nvSpPr>
        <p:spPr>
          <a:xfrm>
            <a:off x="5197050" y="3743068"/>
            <a:ext cx="1989761" cy="285749"/>
          </a:xfrm>
          <a:prstGeom prst="rect">
            <a:avLst/>
          </a:prstGeom>
          <a:solidFill>
            <a:schemeClr val="bg2"/>
          </a:solidFill>
          <a:ln w="12700" cap="flat" cmpd="sng" algn="ctr">
            <a:noFill/>
            <a:prstDash val="solid"/>
            <a:miter lim="800000"/>
          </a:ln>
          <a:effectLst/>
          <a:scene3d>
            <a:camera prst="orthographicFront"/>
            <a:lightRig rig="balanced" dir="t">
              <a:rot lat="0" lon="0" rev="8700000"/>
            </a:lightRig>
          </a:scene3d>
          <a:sp3d>
            <a:bevelT w="165100" h="12700"/>
          </a:sp3d>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0" name="OTLSHAPE_T_ce019337f2394c3c956e95431f4d117d_Shape"/>
          <p:cNvSpPr/>
          <p:nvPr>
            <p:custDataLst>
              <p:tags r:id="rId84"/>
            </p:custDataLst>
          </p:nvPr>
        </p:nvSpPr>
        <p:spPr>
          <a:xfrm>
            <a:off x="5188336" y="4465379"/>
            <a:ext cx="1989761" cy="285749"/>
          </a:xfrm>
          <a:prstGeom prst="rect">
            <a:avLst/>
          </a:prstGeom>
          <a:solidFill>
            <a:schemeClr val="bg2"/>
          </a:solidFill>
          <a:ln w="12700" cap="flat" cmpd="sng" algn="ctr">
            <a:noFill/>
            <a:prstDash val="solid"/>
            <a:miter lim="800000"/>
          </a:ln>
          <a:effectLst/>
          <a:scene3d>
            <a:camera prst="orthographicFront"/>
            <a:lightRig rig="balanced" dir="t">
              <a:rot lat="0" lon="0" rev="8700000"/>
            </a:lightRig>
          </a:scene3d>
          <a:sp3d>
            <a:bevelT w="165100" h="12700"/>
          </a:sp3d>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1" name="OTLSHAPE_T_ce019337f2394c3c956e95431f4d117d_Shape"/>
          <p:cNvSpPr/>
          <p:nvPr>
            <p:custDataLst>
              <p:tags r:id="rId85"/>
            </p:custDataLst>
          </p:nvPr>
        </p:nvSpPr>
        <p:spPr>
          <a:xfrm>
            <a:off x="5197050" y="4833618"/>
            <a:ext cx="1989761" cy="285749"/>
          </a:xfrm>
          <a:prstGeom prst="rect">
            <a:avLst/>
          </a:prstGeom>
          <a:solidFill>
            <a:schemeClr val="bg2"/>
          </a:solidFill>
          <a:ln w="12700" cap="flat" cmpd="sng" algn="ctr">
            <a:noFill/>
            <a:prstDash val="solid"/>
            <a:miter lim="800000"/>
          </a:ln>
          <a:effectLst/>
          <a:scene3d>
            <a:camera prst="orthographicFront"/>
            <a:lightRig rig="balanced" dir="t">
              <a:rot lat="0" lon="0" rev="8700000"/>
            </a:lightRig>
          </a:scene3d>
          <a:sp3d>
            <a:bevelT w="165100" h="12700"/>
          </a:sp3d>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2" name="OTLSHAPE_T_ce019337f2394c3c956e95431f4d117d_Shape"/>
          <p:cNvSpPr/>
          <p:nvPr>
            <p:custDataLst>
              <p:tags r:id="rId86"/>
            </p:custDataLst>
          </p:nvPr>
        </p:nvSpPr>
        <p:spPr>
          <a:xfrm>
            <a:off x="2788757" y="3745554"/>
            <a:ext cx="1362525" cy="285749"/>
          </a:xfrm>
          <a:prstGeom prst="rect">
            <a:avLst/>
          </a:prstGeom>
          <a:solidFill>
            <a:schemeClr val="bg2"/>
          </a:solidFill>
          <a:ln w="12700" cap="flat" cmpd="sng" algn="ctr">
            <a:noFill/>
            <a:prstDash val="solid"/>
            <a:miter lim="800000"/>
          </a:ln>
          <a:effectLst/>
          <a:scene3d>
            <a:camera prst="orthographicFront"/>
            <a:lightRig rig="balanced" dir="t">
              <a:rot lat="0" lon="0" rev="8700000"/>
            </a:lightRig>
          </a:scene3d>
          <a:sp3d>
            <a:bevelT w="165100" h="12700"/>
          </a:sp3d>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3" name="OTLSHAPE_T_ce019337f2394c3c956e95431f4d117d_Shape"/>
          <p:cNvSpPr/>
          <p:nvPr>
            <p:custDataLst>
              <p:tags r:id="rId87"/>
            </p:custDataLst>
          </p:nvPr>
        </p:nvSpPr>
        <p:spPr>
          <a:xfrm>
            <a:off x="2787231" y="4458619"/>
            <a:ext cx="1362525" cy="285749"/>
          </a:xfrm>
          <a:prstGeom prst="rect">
            <a:avLst/>
          </a:prstGeom>
          <a:solidFill>
            <a:schemeClr val="bg2"/>
          </a:solidFill>
          <a:ln w="12700" cap="flat" cmpd="sng" algn="ctr">
            <a:noFill/>
            <a:prstDash val="solid"/>
            <a:miter lim="800000"/>
          </a:ln>
          <a:effectLst/>
          <a:scene3d>
            <a:camera prst="orthographicFront"/>
            <a:lightRig rig="balanced" dir="t">
              <a:rot lat="0" lon="0" rev="8700000"/>
            </a:lightRig>
          </a:scene3d>
          <a:sp3d>
            <a:bevelT w="165100" h="12700"/>
          </a:sp3d>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4" name="OTLSHAPE_T_ce019337f2394c3c956e95431f4d117d_Shape"/>
          <p:cNvSpPr/>
          <p:nvPr>
            <p:custDataLst>
              <p:tags r:id="rId88"/>
            </p:custDataLst>
          </p:nvPr>
        </p:nvSpPr>
        <p:spPr>
          <a:xfrm>
            <a:off x="8226591" y="4090608"/>
            <a:ext cx="1362525" cy="285749"/>
          </a:xfrm>
          <a:prstGeom prst="rect">
            <a:avLst/>
          </a:prstGeom>
          <a:solidFill>
            <a:schemeClr val="bg2"/>
          </a:solidFill>
          <a:ln w="12700" cap="flat" cmpd="sng" algn="ctr">
            <a:noFill/>
            <a:prstDash val="solid"/>
            <a:miter lim="800000"/>
          </a:ln>
          <a:effectLst/>
          <a:scene3d>
            <a:camera prst="orthographicFront"/>
            <a:lightRig rig="balanced" dir="t">
              <a:rot lat="0" lon="0" rev="8700000"/>
            </a:lightRig>
          </a:scene3d>
          <a:sp3d>
            <a:bevelT w="165100" h="12700"/>
          </a:sp3d>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5" name="OTLSHAPE_T_ce019337f2394c3c956e95431f4d117d_Shape"/>
          <p:cNvSpPr/>
          <p:nvPr>
            <p:custDataLst>
              <p:tags r:id="rId89"/>
            </p:custDataLst>
          </p:nvPr>
        </p:nvSpPr>
        <p:spPr>
          <a:xfrm>
            <a:off x="8231975" y="4839560"/>
            <a:ext cx="1362525" cy="285749"/>
          </a:xfrm>
          <a:prstGeom prst="rect">
            <a:avLst/>
          </a:prstGeom>
          <a:solidFill>
            <a:schemeClr val="bg2"/>
          </a:solidFill>
          <a:ln w="12700" cap="flat" cmpd="sng" algn="ctr">
            <a:noFill/>
            <a:prstDash val="solid"/>
            <a:miter lim="800000"/>
          </a:ln>
          <a:effectLst/>
          <a:scene3d>
            <a:camera prst="orthographicFront"/>
            <a:lightRig rig="balanced" dir="t">
              <a:rot lat="0" lon="0" rev="8700000"/>
            </a:lightRig>
          </a:scene3d>
          <a:sp3d>
            <a:bevelT w="165100" h="12700"/>
          </a:sp3d>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6" name="OTLSHAPE_T_ce019337f2394c3c956e95431f4d117d_Shape"/>
          <p:cNvSpPr/>
          <p:nvPr>
            <p:custDataLst>
              <p:tags r:id="rId90"/>
            </p:custDataLst>
          </p:nvPr>
        </p:nvSpPr>
        <p:spPr>
          <a:xfrm>
            <a:off x="2772383" y="2378749"/>
            <a:ext cx="1364079" cy="285749"/>
          </a:xfrm>
          <a:prstGeom prst="rect">
            <a:avLst/>
          </a:prstGeom>
          <a:solidFill>
            <a:schemeClr val="bg2"/>
          </a:solidFill>
          <a:ln w="12700" cap="flat" cmpd="sng" algn="ctr">
            <a:noFill/>
            <a:prstDash val="solid"/>
            <a:miter lim="800000"/>
          </a:ln>
          <a:effectLst/>
          <a:scene3d>
            <a:camera prst="orthographicFront"/>
            <a:lightRig rig="balanced" dir="t">
              <a:rot lat="0" lon="0" rev="8700000"/>
            </a:lightRig>
          </a:scene3d>
          <a:sp3d>
            <a:bevelT w="165100" h="12700"/>
          </a:sp3d>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7832392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p:txBody>
          <a:bodyPr/>
          <a:lstStyle/>
          <a:p>
            <a:fld id="{813506F1-DB5F-4FC9-88BA-B486F30FE4BF}" type="slidenum">
              <a:rPr lang="fr-FR" smtClean="0"/>
              <a:pPr/>
              <a:t>4</a:t>
            </a:fld>
            <a:endParaRPr lang="fr-FR" dirty="0"/>
          </a:p>
        </p:txBody>
      </p:sp>
      <p:sp>
        <p:nvSpPr>
          <p:cNvPr id="7" name="Title 1"/>
          <p:cNvSpPr txBox="1">
            <a:spLocks/>
          </p:cNvSpPr>
          <p:nvPr/>
        </p:nvSpPr>
        <p:spPr>
          <a:xfrm>
            <a:off x="648394" y="2101646"/>
            <a:ext cx="1524535" cy="73383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a:t>Tools</a:t>
            </a:r>
          </a:p>
        </p:txBody>
      </p:sp>
      <p:graphicFrame>
        <p:nvGraphicFramePr>
          <p:cNvPr id="17" name="Diagram 16"/>
          <p:cNvGraphicFramePr/>
          <p:nvPr>
            <p:extLst/>
          </p:nvPr>
        </p:nvGraphicFramePr>
        <p:xfrm>
          <a:off x="3690827" y="1829006"/>
          <a:ext cx="8363522" cy="48636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399890" y="3868863"/>
            <a:ext cx="818055" cy="948943"/>
          </a:xfrm>
          <a:prstGeom prst="rect">
            <a:avLst/>
          </a:prstGeom>
        </p:spPr>
      </p:pic>
      <p:pic>
        <p:nvPicPr>
          <p:cNvPr id="3" name="Picture 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387086" y="4956862"/>
            <a:ext cx="843661" cy="977214"/>
          </a:xfrm>
          <a:prstGeom prst="rect">
            <a:avLst/>
          </a:prstGeom>
        </p:spPr>
      </p:pic>
      <p:pic>
        <p:nvPicPr>
          <p:cNvPr id="11" name="Picture 1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204708" y="3868863"/>
            <a:ext cx="970817" cy="970817"/>
          </a:xfrm>
          <a:prstGeom prst="rect">
            <a:avLst/>
          </a:prstGeom>
        </p:spPr>
      </p:pic>
      <p:pic>
        <p:nvPicPr>
          <p:cNvPr id="12" name="Picture 1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023366" y="4956862"/>
            <a:ext cx="1333500" cy="1333500"/>
          </a:xfrm>
          <a:prstGeom prst="rect">
            <a:avLst/>
          </a:prstGeom>
        </p:spPr>
      </p:pic>
      <p:pic>
        <p:nvPicPr>
          <p:cNvPr id="5" name="Picture 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548180" y="3881525"/>
            <a:ext cx="916402" cy="923618"/>
          </a:xfrm>
          <a:prstGeom prst="rect">
            <a:avLst/>
          </a:prstGeom>
        </p:spPr>
      </p:pic>
      <p:pic>
        <p:nvPicPr>
          <p:cNvPr id="16" name="Picture 15"/>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412286" y="4894048"/>
            <a:ext cx="1195326" cy="1195326"/>
          </a:xfrm>
          <a:prstGeom prst="rect">
            <a:avLst/>
          </a:prstGeom>
        </p:spPr>
      </p:pic>
      <p:pic>
        <p:nvPicPr>
          <p:cNvPr id="19" name="Picture 18"/>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182197" y="3968875"/>
            <a:ext cx="1490778" cy="1469899"/>
          </a:xfrm>
          <a:prstGeom prst="rect">
            <a:avLst/>
          </a:prstGeom>
        </p:spPr>
      </p:pic>
      <p:sp>
        <p:nvSpPr>
          <p:cNvPr id="13" name="Content Placeholder 2"/>
          <p:cNvSpPr txBox="1">
            <a:spLocks/>
          </p:cNvSpPr>
          <p:nvPr/>
        </p:nvSpPr>
        <p:spPr>
          <a:xfrm>
            <a:off x="1236683" y="2835479"/>
            <a:ext cx="2454143" cy="384215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dirty="0" err="1" smtClean="0"/>
              <a:t>GitKraken</a:t>
            </a:r>
            <a:endParaRPr lang="fr-FR" sz="2000" dirty="0"/>
          </a:p>
          <a:p>
            <a:pPr marL="0" indent="0">
              <a:buNone/>
            </a:pPr>
            <a:endParaRPr lang="fr-FR" sz="2000" dirty="0"/>
          </a:p>
          <a:p>
            <a:r>
              <a:rPr lang="fr-FR" sz="2000" dirty="0" smtClean="0"/>
              <a:t>R </a:t>
            </a:r>
            <a:r>
              <a:rPr lang="fr-FR" sz="2000" dirty="0" err="1" smtClean="0"/>
              <a:t>statistical</a:t>
            </a:r>
            <a:r>
              <a:rPr lang="fr-FR" sz="2000" dirty="0" smtClean="0"/>
              <a:t> </a:t>
            </a:r>
            <a:r>
              <a:rPr lang="fr-FR" sz="2000" dirty="0" err="1" smtClean="0"/>
              <a:t>programming</a:t>
            </a:r>
            <a:endParaRPr lang="fr-FR" sz="2000" dirty="0"/>
          </a:p>
          <a:p>
            <a:endParaRPr lang="fr-FR" sz="2000" dirty="0"/>
          </a:p>
          <a:p>
            <a:r>
              <a:rPr lang="fr-FR" sz="2000" dirty="0" err="1" smtClean="0"/>
              <a:t>Nuxit</a:t>
            </a:r>
            <a:r>
              <a:rPr lang="fr-FR" sz="2000" dirty="0" smtClean="0"/>
              <a:t> </a:t>
            </a:r>
            <a:r>
              <a:rPr lang="fr-FR" sz="2000" dirty="0" err="1" smtClean="0"/>
              <a:t>environment</a:t>
            </a:r>
            <a:endParaRPr lang="fr-FR" sz="2000" dirty="0" smtClean="0"/>
          </a:p>
          <a:p>
            <a:endParaRPr lang="fr-FR" sz="2000" dirty="0"/>
          </a:p>
          <a:p>
            <a:r>
              <a:rPr lang="fr-FR" sz="2000" dirty="0" smtClean="0"/>
              <a:t>Web design</a:t>
            </a:r>
            <a:endParaRPr lang="fr-FR" sz="2000" dirty="0"/>
          </a:p>
          <a:p>
            <a:pPr marL="0" indent="0" algn="just">
              <a:buFont typeface="Arial" panose="020B0604020202020204" pitchFamily="34" charset="0"/>
              <a:buNone/>
            </a:pPr>
            <a:endParaRPr lang="fr-FR" sz="2000" dirty="0"/>
          </a:p>
        </p:txBody>
      </p:sp>
    </p:spTree>
    <p:extLst>
      <p:ext uri="{BB962C8B-B14F-4D97-AF65-F5344CB8AC3E}">
        <p14:creationId xmlns:p14="http://schemas.microsoft.com/office/powerpoint/2010/main" val="289487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a:xfrm>
            <a:off x="3772360" y="1718144"/>
            <a:ext cx="8381540" cy="5107848"/>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3410" y="1880191"/>
            <a:ext cx="7075630" cy="4783754"/>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86284" y="2323303"/>
            <a:ext cx="8197024" cy="3897530"/>
          </a:xfrm>
          <a:prstGeom prst="rect">
            <a:avLst/>
          </a:prstGeom>
        </p:spPr>
      </p:pic>
      <p:pic>
        <p:nvPicPr>
          <p:cNvPr id="13" name="Picture 12"/>
          <p:cNvPicPr>
            <a:picLocks noChangeAspect="1"/>
          </p:cNvPicPr>
          <p:nvPr/>
        </p:nvPicPr>
        <p:blipFill rotWithShape="1">
          <a:blip r:embed="rId5">
            <a:extLst>
              <a:ext uri="{28A0092B-C50C-407E-A947-70E740481C1C}">
                <a14:useLocalDpi xmlns:a14="http://schemas.microsoft.com/office/drawing/2010/main" val="0"/>
              </a:ext>
            </a:extLst>
          </a:blip>
          <a:srcRect r="38189"/>
          <a:stretch/>
        </p:blipFill>
        <p:spPr>
          <a:xfrm>
            <a:off x="4240206" y="1960605"/>
            <a:ext cx="7489180" cy="4608215"/>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25291" y="1718144"/>
            <a:ext cx="5471869" cy="5107848"/>
          </a:xfrm>
          <a:prstGeom prst="rect">
            <a:avLst/>
          </a:prstGeom>
        </p:spPr>
      </p:pic>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10640" y="1803838"/>
            <a:ext cx="4936460" cy="4936460"/>
          </a:xfrm>
          <a:prstGeom prst="rect">
            <a:avLst/>
          </a:prstGeom>
        </p:spPr>
      </p:pic>
      <p:sp>
        <p:nvSpPr>
          <p:cNvPr id="2" name="Slide Number Placeholder 1"/>
          <p:cNvSpPr>
            <a:spLocks noGrp="1"/>
          </p:cNvSpPr>
          <p:nvPr>
            <p:ph type="sldNum" sz="quarter" idx="4"/>
          </p:nvPr>
        </p:nvSpPr>
        <p:spPr/>
        <p:txBody>
          <a:bodyPr/>
          <a:lstStyle/>
          <a:p>
            <a:fld id="{813506F1-DB5F-4FC9-88BA-B486F30FE4BF}" type="slidenum">
              <a:rPr lang="fr-FR" smtClean="0"/>
              <a:pPr/>
              <a:t>5</a:t>
            </a:fld>
            <a:endParaRPr lang="fr-FR" dirty="0"/>
          </a:p>
        </p:txBody>
      </p:sp>
      <p:sp>
        <p:nvSpPr>
          <p:cNvPr id="3" name="Title 1"/>
          <p:cNvSpPr txBox="1">
            <a:spLocks/>
          </p:cNvSpPr>
          <p:nvPr/>
        </p:nvSpPr>
        <p:spPr>
          <a:xfrm>
            <a:off x="648394" y="2101646"/>
            <a:ext cx="2573777" cy="73383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err="1" smtClean="0"/>
              <a:t>GitKraken</a:t>
            </a:r>
            <a:endParaRPr lang="fr-FR" dirty="0"/>
          </a:p>
        </p:txBody>
      </p:sp>
      <p:sp>
        <p:nvSpPr>
          <p:cNvPr id="4" name="Content Placeholder 2"/>
          <p:cNvSpPr txBox="1">
            <a:spLocks/>
          </p:cNvSpPr>
          <p:nvPr/>
        </p:nvSpPr>
        <p:spPr>
          <a:xfrm>
            <a:off x="1236683" y="2835479"/>
            <a:ext cx="3706792" cy="384215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dirty="0" err="1" smtClean="0"/>
              <a:t>KanBan</a:t>
            </a:r>
            <a:endParaRPr lang="fr-FR" sz="2000" dirty="0"/>
          </a:p>
          <a:p>
            <a:pPr lvl="1"/>
            <a:r>
              <a:rPr lang="fr-FR" sz="1600" dirty="0" err="1" smtClean="0"/>
              <a:t>Traditional</a:t>
            </a:r>
            <a:endParaRPr lang="fr-FR" sz="1600" dirty="0" smtClean="0"/>
          </a:p>
          <a:p>
            <a:pPr lvl="1"/>
            <a:r>
              <a:rPr lang="fr-FR" sz="1600" dirty="0" err="1" smtClean="0"/>
              <a:t>Calendar</a:t>
            </a:r>
            <a:endParaRPr lang="fr-FR" sz="1600" dirty="0" smtClean="0"/>
          </a:p>
          <a:p>
            <a:pPr lvl="1"/>
            <a:r>
              <a:rPr lang="fr-FR" sz="1600" dirty="0" err="1" smtClean="0"/>
              <a:t>Timeline</a:t>
            </a:r>
            <a:endParaRPr lang="fr-FR" sz="1600" dirty="0"/>
          </a:p>
          <a:p>
            <a:endParaRPr lang="fr-FR" sz="2000" dirty="0"/>
          </a:p>
          <a:p>
            <a:r>
              <a:rPr lang="fr-FR" sz="2000" dirty="0" err="1" smtClean="0"/>
              <a:t>Github</a:t>
            </a:r>
            <a:r>
              <a:rPr lang="fr-FR" sz="2000" dirty="0" smtClean="0"/>
              <a:t> GUI</a:t>
            </a:r>
          </a:p>
          <a:p>
            <a:endParaRPr lang="fr-FR" sz="2000" dirty="0" smtClean="0"/>
          </a:p>
          <a:p>
            <a:r>
              <a:rPr lang="fr-FR" sz="2000" dirty="0" err="1" smtClean="0"/>
              <a:t>Merge</a:t>
            </a:r>
            <a:r>
              <a:rPr lang="fr-FR" sz="2000" dirty="0" smtClean="0"/>
              <a:t> </a:t>
            </a:r>
            <a:r>
              <a:rPr lang="fr-FR" sz="2000" dirty="0" err="1" smtClean="0"/>
              <a:t>conflict</a:t>
            </a:r>
            <a:r>
              <a:rPr lang="fr-FR" sz="2000" dirty="0" smtClean="0"/>
              <a:t> </a:t>
            </a:r>
            <a:r>
              <a:rPr lang="fr-FR" sz="2000" dirty="0" err="1" smtClean="0"/>
              <a:t>finder</a:t>
            </a:r>
            <a:endParaRPr lang="fr-FR" sz="2000" dirty="0" smtClean="0"/>
          </a:p>
          <a:p>
            <a:pPr marL="0" indent="0">
              <a:buNone/>
            </a:pPr>
            <a:endParaRPr lang="fr-FR" sz="2000" dirty="0" smtClean="0"/>
          </a:p>
        </p:txBody>
      </p:sp>
    </p:spTree>
    <p:extLst>
      <p:ext uri="{BB962C8B-B14F-4D97-AF65-F5344CB8AC3E}">
        <p14:creationId xmlns:p14="http://schemas.microsoft.com/office/powerpoint/2010/main" val="3861606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11"/>
                                        </p:tgtEl>
                                      </p:cBhvr>
                                    </p:animEffect>
                                    <p:set>
                                      <p:cBhvr>
                                        <p:cTn id="23" dur="1" fill="hold">
                                          <p:stCondLst>
                                            <p:cond delay="499"/>
                                          </p:stCondLst>
                                        </p:cTn>
                                        <p:tgtEl>
                                          <p:spTgt spid="11"/>
                                        </p:tgtEl>
                                        <p:attrNameLst>
                                          <p:attrName>style.visibility</p:attrName>
                                        </p:attrNameLst>
                                      </p:cBhvr>
                                      <p:to>
                                        <p:strVal val="hidden"/>
                                      </p:to>
                                    </p:set>
                                  </p:childTnLst>
                                </p:cTn>
                              </p:par>
                              <p:par>
                                <p:cTn id="24" presetID="10" presetClass="entr" presetSubtype="0"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12"/>
                                        </p:tgtEl>
                                      </p:cBhvr>
                                    </p:animEffect>
                                    <p:set>
                                      <p:cBhvr>
                                        <p:cTn id="31" dur="1" fill="hold">
                                          <p:stCondLst>
                                            <p:cond delay="499"/>
                                          </p:stCondLst>
                                        </p:cTn>
                                        <p:tgtEl>
                                          <p:spTgt spid="12"/>
                                        </p:tgtEl>
                                        <p:attrNameLst>
                                          <p:attrName>style.visibility</p:attrName>
                                        </p:attrNameLst>
                                      </p:cBhvr>
                                      <p:to>
                                        <p:strVal val="hidden"/>
                                      </p:to>
                                    </p:set>
                                  </p:childTnLst>
                                </p:cTn>
                              </p:par>
                              <p:par>
                                <p:cTn id="32" presetID="10" presetClass="entr" presetSubtype="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813506F1-DB5F-4FC9-88BA-B486F30FE4BF}" type="slidenum">
              <a:rPr lang="fr-FR" smtClean="0"/>
              <a:pPr/>
              <a:t>6</a:t>
            </a:fld>
            <a:endParaRPr lang="fr-FR" dirty="0"/>
          </a:p>
        </p:txBody>
      </p:sp>
      <p:sp>
        <p:nvSpPr>
          <p:cNvPr id="3" name="Title 1"/>
          <p:cNvSpPr txBox="1">
            <a:spLocks/>
          </p:cNvSpPr>
          <p:nvPr/>
        </p:nvSpPr>
        <p:spPr>
          <a:xfrm>
            <a:off x="648393" y="2101646"/>
            <a:ext cx="8095558" cy="73383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err="1" smtClean="0"/>
              <a:t>What</a:t>
            </a:r>
            <a:r>
              <a:rPr lang="fr-FR" dirty="0" smtClean="0"/>
              <a:t> are non-canonical </a:t>
            </a:r>
            <a:r>
              <a:rPr lang="fr-FR" dirty="0" err="1" smtClean="0"/>
              <a:t>pathways</a:t>
            </a:r>
            <a:r>
              <a:rPr lang="fr-FR" dirty="0" smtClean="0"/>
              <a:t>?</a:t>
            </a:r>
            <a:endParaRPr lang="fr-FR" dirty="0"/>
          </a:p>
        </p:txBody>
      </p:sp>
      <p:grpSp>
        <p:nvGrpSpPr>
          <p:cNvPr id="66" name="Group 65"/>
          <p:cNvGrpSpPr/>
          <p:nvPr/>
        </p:nvGrpSpPr>
        <p:grpSpPr>
          <a:xfrm>
            <a:off x="1542722" y="2782093"/>
            <a:ext cx="1658766" cy="3712005"/>
            <a:chOff x="1542722" y="2782093"/>
            <a:chExt cx="1658766" cy="3712005"/>
          </a:xfrm>
        </p:grpSpPr>
        <p:sp>
          <p:nvSpPr>
            <p:cNvPr id="25" name="Flèche droite 3"/>
            <p:cNvSpPr/>
            <p:nvPr/>
          </p:nvSpPr>
          <p:spPr>
            <a:xfrm rot="16200000">
              <a:off x="1967968" y="5538015"/>
              <a:ext cx="800291" cy="373210"/>
            </a:xfrm>
            <a:prstGeom prst="rightArrow">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ZoneTexte 1"/>
            <p:cNvSpPr txBox="1"/>
            <p:nvPr/>
          </p:nvSpPr>
          <p:spPr>
            <a:xfrm>
              <a:off x="1729622" y="3871913"/>
              <a:ext cx="1280479" cy="369332"/>
            </a:xfrm>
            <a:prstGeom prst="rect">
              <a:avLst/>
            </a:prstGeom>
            <a:noFill/>
          </p:spPr>
          <p:txBody>
            <a:bodyPr wrap="none" rtlCol="0">
              <a:spAutoFit/>
            </a:bodyPr>
            <a:lstStyle/>
            <a:p>
              <a:r>
                <a:rPr lang="fr-FR" dirty="0" smtClean="0"/>
                <a:t>Fructose 6P</a:t>
              </a:r>
              <a:endParaRPr lang="fr-FR" dirty="0"/>
            </a:p>
          </p:txBody>
        </p:sp>
        <p:sp>
          <p:nvSpPr>
            <p:cNvPr id="15" name="ZoneTexte 5"/>
            <p:cNvSpPr txBox="1"/>
            <p:nvPr/>
          </p:nvSpPr>
          <p:spPr>
            <a:xfrm>
              <a:off x="1865962" y="6124766"/>
              <a:ext cx="1009956" cy="369332"/>
            </a:xfrm>
            <a:prstGeom prst="rect">
              <a:avLst/>
            </a:prstGeom>
            <a:noFill/>
          </p:spPr>
          <p:txBody>
            <a:bodyPr wrap="none" rtlCol="0">
              <a:spAutoFit/>
            </a:bodyPr>
            <a:lstStyle/>
            <a:p>
              <a:r>
                <a:rPr lang="fr-FR" dirty="0" smtClean="0"/>
                <a:t>Pyruvate</a:t>
              </a:r>
              <a:endParaRPr lang="fr-FR" dirty="0"/>
            </a:p>
          </p:txBody>
        </p:sp>
        <p:sp>
          <p:nvSpPr>
            <p:cNvPr id="19" name="Flèche droite 3"/>
            <p:cNvSpPr/>
            <p:nvPr/>
          </p:nvSpPr>
          <p:spPr>
            <a:xfrm rot="16200000">
              <a:off x="2009535" y="4454584"/>
              <a:ext cx="717147" cy="373210"/>
            </a:xfrm>
            <a:prstGeom prst="rightArrow">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ZoneTexte 1"/>
            <p:cNvSpPr txBox="1"/>
            <p:nvPr/>
          </p:nvSpPr>
          <p:spPr>
            <a:xfrm>
              <a:off x="1542722" y="4955142"/>
              <a:ext cx="1650773" cy="369332"/>
            </a:xfrm>
            <a:prstGeom prst="rect">
              <a:avLst/>
            </a:prstGeom>
            <a:noFill/>
          </p:spPr>
          <p:txBody>
            <a:bodyPr wrap="none" rtlCol="0">
              <a:spAutoFit/>
            </a:bodyPr>
            <a:lstStyle/>
            <a:p>
              <a:r>
                <a:rPr lang="fr-FR" dirty="0" smtClean="0"/>
                <a:t>Fructose -1,6BP</a:t>
              </a:r>
              <a:endParaRPr lang="fr-FR" dirty="0"/>
            </a:p>
          </p:txBody>
        </p:sp>
        <p:sp>
          <p:nvSpPr>
            <p:cNvPr id="28" name="Rectangle 27"/>
            <p:cNvSpPr/>
            <p:nvPr/>
          </p:nvSpPr>
          <p:spPr>
            <a:xfrm>
              <a:off x="2283618" y="5941132"/>
              <a:ext cx="171451" cy="1008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Rectangle 29"/>
            <p:cNvSpPr/>
            <p:nvPr/>
          </p:nvSpPr>
          <p:spPr>
            <a:xfrm>
              <a:off x="2283618" y="5772515"/>
              <a:ext cx="171451" cy="1008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Rectangle 30"/>
            <p:cNvSpPr/>
            <p:nvPr/>
          </p:nvSpPr>
          <p:spPr>
            <a:xfrm>
              <a:off x="2283618" y="5600811"/>
              <a:ext cx="171451" cy="1008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ZoneTexte 1"/>
            <p:cNvSpPr txBox="1"/>
            <p:nvPr/>
          </p:nvSpPr>
          <p:spPr>
            <a:xfrm>
              <a:off x="2550348" y="4264213"/>
              <a:ext cx="651140" cy="369332"/>
            </a:xfrm>
            <a:prstGeom prst="rect">
              <a:avLst/>
            </a:prstGeom>
            <a:noFill/>
          </p:spPr>
          <p:txBody>
            <a:bodyPr wrap="none" rtlCol="0">
              <a:spAutoFit/>
            </a:bodyPr>
            <a:lstStyle/>
            <a:p>
              <a:r>
                <a:rPr lang="fr-FR" dirty="0" smtClean="0">
                  <a:solidFill>
                    <a:srgbClr val="FF0000"/>
                  </a:solidFill>
                </a:rPr>
                <a:t>FBP1</a:t>
              </a:r>
              <a:endParaRPr lang="fr-FR" dirty="0">
                <a:solidFill>
                  <a:srgbClr val="FF0000"/>
                </a:solidFill>
              </a:endParaRPr>
            </a:p>
          </p:txBody>
        </p:sp>
        <p:sp>
          <p:nvSpPr>
            <p:cNvPr id="34" name="ZoneTexte 1"/>
            <p:cNvSpPr txBox="1"/>
            <p:nvPr/>
          </p:nvSpPr>
          <p:spPr>
            <a:xfrm>
              <a:off x="2550348" y="4544440"/>
              <a:ext cx="651140" cy="369332"/>
            </a:xfrm>
            <a:prstGeom prst="rect">
              <a:avLst/>
            </a:prstGeom>
            <a:noFill/>
          </p:spPr>
          <p:txBody>
            <a:bodyPr wrap="none" rtlCol="0">
              <a:spAutoFit/>
            </a:bodyPr>
            <a:lstStyle/>
            <a:p>
              <a:r>
                <a:rPr lang="fr-FR" dirty="0" smtClean="0"/>
                <a:t>FBP2</a:t>
              </a:r>
              <a:endParaRPr lang="fr-FR" dirty="0"/>
            </a:p>
          </p:txBody>
        </p:sp>
        <p:sp>
          <p:nvSpPr>
            <p:cNvPr id="35" name="Flèche droite 3"/>
            <p:cNvSpPr/>
            <p:nvPr/>
          </p:nvSpPr>
          <p:spPr>
            <a:xfrm rot="16200000">
              <a:off x="1967963" y="3368856"/>
              <a:ext cx="800291" cy="373210"/>
            </a:xfrm>
            <a:prstGeom prst="rightArrow">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35"/>
            <p:cNvSpPr/>
            <p:nvPr/>
          </p:nvSpPr>
          <p:spPr>
            <a:xfrm>
              <a:off x="2283613" y="3771973"/>
              <a:ext cx="171451" cy="1008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Rectangle 36"/>
            <p:cNvSpPr/>
            <p:nvPr/>
          </p:nvSpPr>
          <p:spPr>
            <a:xfrm>
              <a:off x="2283613" y="3603356"/>
              <a:ext cx="171451" cy="1008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Rectangle 37"/>
            <p:cNvSpPr/>
            <p:nvPr/>
          </p:nvSpPr>
          <p:spPr>
            <a:xfrm>
              <a:off x="2283613" y="3431652"/>
              <a:ext cx="171451" cy="1008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ZoneTexte 1"/>
            <p:cNvSpPr txBox="1"/>
            <p:nvPr/>
          </p:nvSpPr>
          <p:spPr>
            <a:xfrm>
              <a:off x="1904038" y="2782093"/>
              <a:ext cx="928139" cy="369332"/>
            </a:xfrm>
            <a:prstGeom prst="rect">
              <a:avLst/>
            </a:prstGeom>
            <a:noFill/>
          </p:spPr>
          <p:txBody>
            <a:bodyPr wrap="none" rtlCol="0">
              <a:spAutoFit/>
            </a:bodyPr>
            <a:lstStyle/>
            <a:p>
              <a:r>
                <a:rPr lang="fr-FR" dirty="0" smtClean="0"/>
                <a:t>Glucose</a:t>
              </a:r>
              <a:endParaRPr lang="fr-FR" dirty="0"/>
            </a:p>
          </p:txBody>
        </p:sp>
      </p:grpSp>
      <p:grpSp>
        <p:nvGrpSpPr>
          <p:cNvPr id="62" name="Group 61"/>
          <p:cNvGrpSpPr/>
          <p:nvPr/>
        </p:nvGrpSpPr>
        <p:grpSpPr>
          <a:xfrm>
            <a:off x="2986670" y="3588462"/>
            <a:ext cx="2556555" cy="757719"/>
            <a:chOff x="2986671" y="3588462"/>
            <a:chExt cx="1379588" cy="757719"/>
          </a:xfrm>
        </p:grpSpPr>
        <p:sp>
          <p:nvSpPr>
            <p:cNvPr id="22" name="Virage 12"/>
            <p:cNvSpPr/>
            <p:nvPr/>
          </p:nvSpPr>
          <p:spPr>
            <a:xfrm rot="10800000" flipH="1" flipV="1">
              <a:off x="2986671" y="3816172"/>
              <a:ext cx="1379588" cy="530009"/>
            </a:xfrm>
            <a:prstGeom prst="bentArrow">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41" name="ZoneTexte 1"/>
            <p:cNvSpPr txBox="1"/>
            <p:nvPr/>
          </p:nvSpPr>
          <p:spPr>
            <a:xfrm>
              <a:off x="3358005" y="3588462"/>
              <a:ext cx="926856" cy="307777"/>
            </a:xfrm>
            <a:prstGeom prst="rect">
              <a:avLst/>
            </a:prstGeom>
            <a:noFill/>
          </p:spPr>
          <p:txBody>
            <a:bodyPr wrap="none" rtlCol="0">
              <a:spAutoFit/>
            </a:bodyPr>
            <a:lstStyle/>
            <a:p>
              <a:r>
                <a:rPr lang="fr-FR" sz="1400" dirty="0" err="1" smtClean="0"/>
                <a:t>Binds</a:t>
              </a:r>
              <a:r>
                <a:rPr lang="fr-FR" sz="1400" dirty="0" smtClean="0"/>
                <a:t> to and </a:t>
              </a:r>
              <a:r>
                <a:rPr lang="fr-FR" sz="1400" dirty="0" err="1" smtClean="0"/>
                <a:t>inhibits</a:t>
              </a:r>
              <a:endParaRPr lang="fr-FR" sz="1400" dirty="0"/>
            </a:p>
          </p:txBody>
        </p:sp>
      </p:grpSp>
      <p:grpSp>
        <p:nvGrpSpPr>
          <p:cNvPr id="83" name="Group 82"/>
          <p:cNvGrpSpPr/>
          <p:nvPr/>
        </p:nvGrpSpPr>
        <p:grpSpPr>
          <a:xfrm>
            <a:off x="5359097" y="2755546"/>
            <a:ext cx="5817364" cy="3546194"/>
            <a:chOff x="5359097" y="2755546"/>
            <a:chExt cx="5817364" cy="3546194"/>
          </a:xfrm>
        </p:grpSpPr>
        <p:sp>
          <p:nvSpPr>
            <p:cNvPr id="63" name="Rectangle 62"/>
            <p:cNvSpPr/>
            <p:nvPr/>
          </p:nvSpPr>
          <p:spPr>
            <a:xfrm>
              <a:off x="5359097" y="2755546"/>
              <a:ext cx="5769243" cy="3546194"/>
            </a:xfrm>
            <a:prstGeom prst="rect">
              <a:avLst/>
            </a:prstGeom>
            <a:solidFill>
              <a:schemeClr val="tx2">
                <a:lumMod val="40000"/>
                <a:lumOff val="60000"/>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2" name="Flèche droite 3"/>
            <p:cNvSpPr/>
            <p:nvPr/>
          </p:nvSpPr>
          <p:spPr>
            <a:xfrm rot="19736792">
              <a:off x="6052512" y="3565333"/>
              <a:ext cx="761769" cy="143808"/>
            </a:xfrm>
            <a:prstGeom prst="rightArrow">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ZoneTexte 1"/>
            <p:cNvSpPr txBox="1"/>
            <p:nvPr/>
          </p:nvSpPr>
          <p:spPr>
            <a:xfrm>
              <a:off x="5620224" y="3771973"/>
              <a:ext cx="498855" cy="369332"/>
            </a:xfrm>
            <a:prstGeom prst="rect">
              <a:avLst/>
            </a:prstGeom>
            <a:noFill/>
          </p:spPr>
          <p:txBody>
            <a:bodyPr wrap="none" rtlCol="0">
              <a:spAutoFit/>
            </a:bodyPr>
            <a:lstStyle/>
            <a:p>
              <a:r>
                <a:rPr lang="fr-FR" dirty="0" smtClean="0"/>
                <a:t>HIT</a:t>
              </a:r>
              <a:endParaRPr lang="fr-FR" dirty="0"/>
            </a:p>
          </p:txBody>
        </p:sp>
        <p:sp>
          <p:nvSpPr>
            <p:cNvPr id="44" name="Flèche droite 3"/>
            <p:cNvSpPr/>
            <p:nvPr/>
          </p:nvSpPr>
          <p:spPr>
            <a:xfrm>
              <a:off x="6117883" y="3937368"/>
              <a:ext cx="761769" cy="143808"/>
            </a:xfrm>
            <a:prstGeom prst="rightArrow">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Flèche droite 3"/>
            <p:cNvSpPr/>
            <p:nvPr/>
          </p:nvSpPr>
          <p:spPr>
            <a:xfrm rot="1863208" flipV="1">
              <a:off x="6054629" y="4311211"/>
              <a:ext cx="761769" cy="143808"/>
            </a:xfrm>
            <a:prstGeom prst="rightArrow">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ZoneTexte 1"/>
            <p:cNvSpPr txBox="1"/>
            <p:nvPr/>
          </p:nvSpPr>
          <p:spPr>
            <a:xfrm>
              <a:off x="6796786" y="3234024"/>
              <a:ext cx="2016065" cy="369332"/>
            </a:xfrm>
            <a:prstGeom prst="rect">
              <a:avLst/>
            </a:prstGeom>
            <a:noFill/>
          </p:spPr>
          <p:txBody>
            <a:bodyPr wrap="none" rtlCol="0">
              <a:spAutoFit/>
            </a:bodyPr>
            <a:lstStyle/>
            <a:p>
              <a:r>
                <a:rPr lang="fr-FR" dirty="0" smtClean="0"/>
                <a:t>Glucose production</a:t>
              </a:r>
              <a:endParaRPr lang="fr-FR" dirty="0"/>
            </a:p>
          </p:txBody>
        </p:sp>
        <p:sp>
          <p:nvSpPr>
            <p:cNvPr id="48" name="ZoneTexte 1"/>
            <p:cNvSpPr txBox="1"/>
            <p:nvPr/>
          </p:nvSpPr>
          <p:spPr>
            <a:xfrm>
              <a:off x="6887201" y="3824606"/>
              <a:ext cx="540533" cy="369332"/>
            </a:xfrm>
            <a:prstGeom prst="rect">
              <a:avLst/>
            </a:prstGeom>
            <a:noFill/>
          </p:spPr>
          <p:txBody>
            <a:bodyPr wrap="none" rtlCol="0">
              <a:spAutoFit/>
            </a:bodyPr>
            <a:lstStyle/>
            <a:p>
              <a:r>
                <a:rPr lang="fr-FR" dirty="0" smtClean="0"/>
                <a:t>PPP</a:t>
              </a:r>
              <a:endParaRPr lang="fr-FR" dirty="0"/>
            </a:p>
          </p:txBody>
        </p:sp>
        <p:sp>
          <p:nvSpPr>
            <p:cNvPr id="49" name="ZoneTexte 1"/>
            <p:cNvSpPr txBox="1"/>
            <p:nvPr/>
          </p:nvSpPr>
          <p:spPr>
            <a:xfrm>
              <a:off x="6796786" y="4426194"/>
              <a:ext cx="2206438" cy="369332"/>
            </a:xfrm>
            <a:prstGeom prst="rect">
              <a:avLst/>
            </a:prstGeom>
            <a:noFill/>
          </p:spPr>
          <p:txBody>
            <a:bodyPr wrap="none" rtlCol="0">
              <a:spAutoFit/>
            </a:bodyPr>
            <a:lstStyle/>
            <a:p>
              <a:r>
                <a:rPr lang="fr-FR" dirty="0" err="1" smtClean="0"/>
                <a:t>Glycogen</a:t>
              </a:r>
              <a:r>
                <a:rPr lang="fr-FR" dirty="0" smtClean="0"/>
                <a:t> </a:t>
              </a:r>
              <a:r>
                <a:rPr lang="fr-FR" dirty="0" err="1" smtClean="0"/>
                <a:t>metabolism</a:t>
              </a:r>
              <a:endParaRPr lang="fr-FR" dirty="0"/>
            </a:p>
          </p:txBody>
        </p:sp>
        <p:sp>
          <p:nvSpPr>
            <p:cNvPr id="50" name="Right Brace 49"/>
            <p:cNvSpPr/>
            <p:nvPr/>
          </p:nvSpPr>
          <p:spPr>
            <a:xfrm>
              <a:off x="9011706" y="3151425"/>
              <a:ext cx="293176" cy="1803717"/>
            </a:xfrm>
            <a:prstGeom prst="rightBrace">
              <a:avLst/>
            </a:prstGeom>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CA"/>
            </a:p>
          </p:txBody>
        </p:sp>
        <p:pic>
          <p:nvPicPr>
            <p:cNvPr id="52" name="Picture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23777" y="3411144"/>
              <a:ext cx="837980" cy="484166"/>
            </a:xfrm>
            <a:prstGeom prst="rect">
              <a:avLst/>
            </a:prstGeom>
          </p:spPr>
        </p:pic>
        <p:pic>
          <p:nvPicPr>
            <p:cNvPr id="53" name="Picture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38481" y="3908256"/>
              <a:ext cx="837980" cy="484166"/>
            </a:xfrm>
            <a:prstGeom prst="rect">
              <a:avLst/>
            </a:prstGeom>
          </p:spPr>
        </p:pic>
        <p:pic>
          <p:nvPicPr>
            <p:cNvPr id="54" name="Picture 5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79451" y="4283804"/>
              <a:ext cx="837980" cy="484166"/>
            </a:xfrm>
            <a:prstGeom prst="rect">
              <a:avLst/>
            </a:prstGeom>
          </p:spPr>
        </p:pic>
        <p:pic>
          <p:nvPicPr>
            <p:cNvPr id="55" name="Picture 5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24154" y="3986809"/>
              <a:ext cx="837980" cy="484166"/>
            </a:xfrm>
            <a:prstGeom prst="rect">
              <a:avLst/>
            </a:prstGeom>
          </p:spPr>
        </p:pic>
        <p:pic>
          <p:nvPicPr>
            <p:cNvPr id="56" name="Picture 5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3658" y="4573814"/>
              <a:ext cx="837980" cy="484166"/>
            </a:xfrm>
            <a:prstGeom prst="rect">
              <a:avLst/>
            </a:prstGeom>
          </p:spPr>
        </p:pic>
        <p:pic>
          <p:nvPicPr>
            <p:cNvPr id="57" name="Picture 5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94012" y="3321251"/>
              <a:ext cx="837980" cy="484166"/>
            </a:xfrm>
            <a:prstGeom prst="rect">
              <a:avLst/>
            </a:prstGeom>
          </p:spPr>
        </p:pic>
        <p:sp>
          <p:nvSpPr>
            <p:cNvPr id="58" name="Flèche droite 3"/>
            <p:cNvSpPr/>
            <p:nvPr/>
          </p:nvSpPr>
          <p:spPr>
            <a:xfrm rot="16200000">
              <a:off x="8636353" y="3312031"/>
              <a:ext cx="340409" cy="198225"/>
            </a:xfrm>
            <a:prstGeom prst="right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Flèche droite 3"/>
            <p:cNvSpPr/>
            <p:nvPr/>
          </p:nvSpPr>
          <p:spPr>
            <a:xfrm rot="16200000">
              <a:off x="7295591" y="3910159"/>
              <a:ext cx="340409" cy="198225"/>
            </a:xfrm>
            <a:prstGeom prst="right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 name="Flèche droite 3"/>
            <p:cNvSpPr/>
            <p:nvPr/>
          </p:nvSpPr>
          <p:spPr>
            <a:xfrm rot="16200000">
              <a:off x="8807428" y="4498653"/>
              <a:ext cx="340409" cy="198225"/>
            </a:xfrm>
            <a:prstGeom prst="right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 name="Flèche droite 3"/>
            <p:cNvSpPr/>
            <p:nvPr/>
          </p:nvSpPr>
          <p:spPr>
            <a:xfrm rot="16200000">
              <a:off x="5387039" y="3761884"/>
              <a:ext cx="489659" cy="292742"/>
            </a:xfrm>
            <a:prstGeom prst="right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 name="TextBox 63"/>
            <p:cNvSpPr txBox="1"/>
            <p:nvPr/>
          </p:nvSpPr>
          <p:spPr>
            <a:xfrm>
              <a:off x="6219579" y="5302411"/>
              <a:ext cx="4375429" cy="492443"/>
            </a:xfrm>
            <a:prstGeom prst="rect">
              <a:avLst/>
            </a:prstGeom>
            <a:noFill/>
          </p:spPr>
          <p:txBody>
            <a:bodyPr wrap="none" rtlCol="0">
              <a:spAutoFit/>
            </a:bodyPr>
            <a:lstStyle/>
            <a:p>
              <a:r>
                <a:rPr lang="en-CA" sz="2600" dirty="0" smtClean="0"/>
                <a:t>Clear Cell Renal Cell Carcinoma</a:t>
              </a:r>
              <a:endParaRPr lang="en-CA" sz="2600" dirty="0"/>
            </a:p>
          </p:txBody>
        </p:sp>
        <p:sp>
          <p:nvSpPr>
            <p:cNvPr id="65" name="TextBox 64"/>
            <p:cNvSpPr txBox="1"/>
            <p:nvPr/>
          </p:nvSpPr>
          <p:spPr>
            <a:xfrm>
              <a:off x="7358416" y="5683801"/>
              <a:ext cx="2097754" cy="307777"/>
            </a:xfrm>
            <a:prstGeom prst="rect">
              <a:avLst/>
            </a:prstGeom>
            <a:noFill/>
          </p:spPr>
          <p:txBody>
            <a:bodyPr wrap="none" rtlCol="0">
              <a:spAutoFit/>
            </a:bodyPr>
            <a:lstStyle/>
            <a:p>
              <a:r>
                <a:rPr lang="en-CA" sz="1400" dirty="0" smtClean="0"/>
                <a:t>~85% of all kidney cancers</a:t>
              </a:r>
              <a:endParaRPr lang="en-CA" sz="1400" dirty="0"/>
            </a:p>
          </p:txBody>
        </p:sp>
      </p:grpSp>
      <p:sp>
        <p:nvSpPr>
          <p:cNvPr id="68" name="Multiply 67"/>
          <p:cNvSpPr/>
          <p:nvPr/>
        </p:nvSpPr>
        <p:spPr>
          <a:xfrm flipH="1">
            <a:off x="5436805" y="3593291"/>
            <a:ext cx="796373" cy="724632"/>
          </a:xfrm>
          <a:prstGeom prst="mathMultiply">
            <a:avLst>
              <a:gd name="adj1" fmla="val 5668"/>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0" name="Multiply 69"/>
          <p:cNvSpPr/>
          <p:nvPr/>
        </p:nvSpPr>
        <p:spPr>
          <a:xfrm flipH="1">
            <a:off x="1969920" y="2640827"/>
            <a:ext cx="796373" cy="724632"/>
          </a:xfrm>
          <a:prstGeom prst="mathMultiply">
            <a:avLst>
              <a:gd name="adj1" fmla="val 5668"/>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1" name="Multiply 70"/>
          <p:cNvSpPr/>
          <p:nvPr/>
        </p:nvSpPr>
        <p:spPr>
          <a:xfrm flipH="1">
            <a:off x="9246771" y="3284639"/>
            <a:ext cx="796373" cy="724632"/>
          </a:xfrm>
          <a:prstGeom prst="mathMultiply">
            <a:avLst>
              <a:gd name="adj1" fmla="val 5668"/>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2" name="Multiply 71"/>
          <p:cNvSpPr/>
          <p:nvPr/>
        </p:nvSpPr>
        <p:spPr>
          <a:xfrm flipH="1">
            <a:off x="6257722" y="3433190"/>
            <a:ext cx="348598" cy="408094"/>
          </a:xfrm>
          <a:prstGeom prst="mathMultiply">
            <a:avLst>
              <a:gd name="adj1" fmla="val 5668"/>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3" name="Multiply 72"/>
          <p:cNvSpPr/>
          <p:nvPr/>
        </p:nvSpPr>
        <p:spPr>
          <a:xfrm flipH="1">
            <a:off x="6349725" y="3786805"/>
            <a:ext cx="348598" cy="408094"/>
          </a:xfrm>
          <a:prstGeom prst="mathMultiply">
            <a:avLst>
              <a:gd name="adj1" fmla="val 5668"/>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4" name="Multiply 73"/>
          <p:cNvSpPr/>
          <p:nvPr/>
        </p:nvSpPr>
        <p:spPr>
          <a:xfrm flipH="1">
            <a:off x="6280247" y="4179967"/>
            <a:ext cx="348598" cy="408094"/>
          </a:xfrm>
          <a:prstGeom prst="mathMultiply">
            <a:avLst>
              <a:gd name="adj1" fmla="val 5668"/>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8" name="Multiply 77"/>
          <p:cNvSpPr/>
          <p:nvPr/>
        </p:nvSpPr>
        <p:spPr>
          <a:xfrm flipH="1">
            <a:off x="10216924" y="3201018"/>
            <a:ext cx="796373" cy="724632"/>
          </a:xfrm>
          <a:prstGeom prst="mathMultiply">
            <a:avLst>
              <a:gd name="adj1" fmla="val 5668"/>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9" name="Multiply 78"/>
          <p:cNvSpPr/>
          <p:nvPr/>
        </p:nvSpPr>
        <p:spPr>
          <a:xfrm flipH="1">
            <a:off x="9649900" y="3870069"/>
            <a:ext cx="796373" cy="724632"/>
          </a:xfrm>
          <a:prstGeom prst="mathMultiply">
            <a:avLst>
              <a:gd name="adj1" fmla="val 5668"/>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0" name="Multiply 79"/>
          <p:cNvSpPr/>
          <p:nvPr/>
        </p:nvSpPr>
        <p:spPr>
          <a:xfrm flipH="1">
            <a:off x="9109260" y="4153840"/>
            <a:ext cx="796373" cy="724632"/>
          </a:xfrm>
          <a:prstGeom prst="mathMultiply">
            <a:avLst>
              <a:gd name="adj1" fmla="val 5668"/>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1" name="Multiply 80"/>
          <p:cNvSpPr/>
          <p:nvPr/>
        </p:nvSpPr>
        <p:spPr>
          <a:xfrm flipH="1">
            <a:off x="10366706" y="3802499"/>
            <a:ext cx="796373" cy="724632"/>
          </a:xfrm>
          <a:prstGeom prst="mathMultiply">
            <a:avLst>
              <a:gd name="adj1" fmla="val 5668"/>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2" name="Multiply 81"/>
          <p:cNvSpPr/>
          <p:nvPr/>
        </p:nvSpPr>
        <p:spPr>
          <a:xfrm flipH="1">
            <a:off x="10017632" y="4445586"/>
            <a:ext cx="796373" cy="724632"/>
          </a:xfrm>
          <a:prstGeom prst="mathMultiply">
            <a:avLst>
              <a:gd name="adj1" fmla="val 5668"/>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776271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500"/>
                                        <p:tgtEl>
                                          <p:spTgt spid="8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2"/>
                                        </p:tgtEl>
                                        <p:attrNameLst>
                                          <p:attrName>style.visibility</p:attrName>
                                        </p:attrNameLst>
                                      </p:cBhvr>
                                      <p:to>
                                        <p:strVal val="visible"/>
                                      </p:to>
                                    </p:set>
                                    <p:animEffect transition="in" filter="fade">
                                      <p:cBhvr>
                                        <p:cTn id="12" dur="500"/>
                                        <p:tgtEl>
                                          <p:spTgt spid="6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8"/>
                                        </p:tgtEl>
                                        <p:attrNameLst>
                                          <p:attrName>style.visibility</p:attrName>
                                        </p:attrNameLst>
                                      </p:cBhvr>
                                      <p:to>
                                        <p:strVal val="visible"/>
                                      </p:to>
                                    </p:set>
                                    <p:animEffect transition="in" filter="fade">
                                      <p:cBhvr>
                                        <p:cTn id="15" dur="500"/>
                                        <p:tgtEl>
                                          <p:spTgt spid="6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2"/>
                                        </p:tgtEl>
                                        <p:attrNameLst>
                                          <p:attrName>style.visibility</p:attrName>
                                        </p:attrNameLst>
                                      </p:cBhvr>
                                      <p:to>
                                        <p:strVal val="visible"/>
                                      </p:to>
                                    </p:set>
                                    <p:animEffect transition="in" filter="fade">
                                      <p:cBhvr>
                                        <p:cTn id="20" dur="500"/>
                                        <p:tgtEl>
                                          <p:spTgt spid="7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3"/>
                                        </p:tgtEl>
                                        <p:attrNameLst>
                                          <p:attrName>style.visibility</p:attrName>
                                        </p:attrNameLst>
                                      </p:cBhvr>
                                      <p:to>
                                        <p:strVal val="visible"/>
                                      </p:to>
                                    </p:set>
                                    <p:animEffect transition="in" filter="fade">
                                      <p:cBhvr>
                                        <p:cTn id="23" dur="500"/>
                                        <p:tgtEl>
                                          <p:spTgt spid="7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4"/>
                                        </p:tgtEl>
                                        <p:attrNameLst>
                                          <p:attrName>style.visibility</p:attrName>
                                        </p:attrNameLst>
                                      </p:cBhvr>
                                      <p:to>
                                        <p:strVal val="visible"/>
                                      </p:to>
                                    </p:set>
                                    <p:animEffect transition="in" filter="fade">
                                      <p:cBhvr>
                                        <p:cTn id="26" dur="500"/>
                                        <p:tgtEl>
                                          <p:spTgt spid="7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71"/>
                                        </p:tgtEl>
                                        <p:attrNameLst>
                                          <p:attrName>style.visibility</p:attrName>
                                        </p:attrNameLst>
                                      </p:cBhvr>
                                      <p:to>
                                        <p:strVal val="visible"/>
                                      </p:to>
                                    </p:set>
                                    <p:animEffect transition="in" filter="fade">
                                      <p:cBhvr>
                                        <p:cTn id="31" dur="500"/>
                                        <p:tgtEl>
                                          <p:spTgt spid="7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0"/>
                                        </p:tgtEl>
                                        <p:attrNameLst>
                                          <p:attrName>style.visibility</p:attrName>
                                        </p:attrNameLst>
                                      </p:cBhvr>
                                      <p:to>
                                        <p:strVal val="visible"/>
                                      </p:to>
                                    </p:set>
                                    <p:animEffect transition="in" filter="fade">
                                      <p:cBhvr>
                                        <p:cTn id="34" dur="500"/>
                                        <p:tgtEl>
                                          <p:spTgt spid="8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9"/>
                                        </p:tgtEl>
                                        <p:attrNameLst>
                                          <p:attrName>style.visibility</p:attrName>
                                        </p:attrNameLst>
                                      </p:cBhvr>
                                      <p:to>
                                        <p:strVal val="visible"/>
                                      </p:to>
                                    </p:set>
                                    <p:animEffect transition="in" filter="fade">
                                      <p:cBhvr>
                                        <p:cTn id="37" dur="500"/>
                                        <p:tgtEl>
                                          <p:spTgt spid="7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8"/>
                                        </p:tgtEl>
                                        <p:attrNameLst>
                                          <p:attrName>style.visibility</p:attrName>
                                        </p:attrNameLst>
                                      </p:cBhvr>
                                      <p:to>
                                        <p:strVal val="visible"/>
                                      </p:to>
                                    </p:set>
                                    <p:animEffect transition="in" filter="fade">
                                      <p:cBhvr>
                                        <p:cTn id="40" dur="500"/>
                                        <p:tgtEl>
                                          <p:spTgt spid="7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81"/>
                                        </p:tgtEl>
                                        <p:attrNameLst>
                                          <p:attrName>style.visibility</p:attrName>
                                        </p:attrNameLst>
                                      </p:cBhvr>
                                      <p:to>
                                        <p:strVal val="visible"/>
                                      </p:to>
                                    </p:set>
                                    <p:animEffect transition="in" filter="fade">
                                      <p:cBhvr>
                                        <p:cTn id="43" dur="500"/>
                                        <p:tgtEl>
                                          <p:spTgt spid="8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82"/>
                                        </p:tgtEl>
                                        <p:attrNameLst>
                                          <p:attrName>style.visibility</p:attrName>
                                        </p:attrNameLst>
                                      </p:cBhvr>
                                      <p:to>
                                        <p:strVal val="visible"/>
                                      </p:to>
                                    </p:set>
                                    <p:animEffect transition="in" filter="fade">
                                      <p:cBhvr>
                                        <p:cTn id="46" dur="500"/>
                                        <p:tgtEl>
                                          <p:spTgt spid="82"/>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70"/>
                                        </p:tgtEl>
                                        <p:attrNameLst>
                                          <p:attrName>style.visibility</p:attrName>
                                        </p:attrNameLst>
                                      </p:cBhvr>
                                      <p:to>
                                        <p:strVal val="visible"/>
                                      </p:to>
                                    </p:set>
                                    <p:animEffect transition="in" filter="fade">
                                      <p:cBhvr>
                                        <p:cTn id="51"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70" grpId="0" animBg="1"/>
      <p:bldP spid="71" grpId="0" animBg="1"/>
      <p:bldP spid="72" grpId="0" animBg="1"/>
      <p:bldP spid="73" grpId="0" animBg="1"/>
      <p:bldP spid="74" grpId="0" animBg="1"/>
      <p:bldP spid="78" grpId="0" animBg="1"/>
      <p:bldP spid="79" grpId="0" animBg="1"/>
      <p:bldP spid="80" grpId="0" animBg="1"/>
      <p:bldP spid="81" grpId="0" animBg="1"/>
      <p:bldP spid="8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813506F1-DB5F-4FC9-88BA-B486F30FE4BF}" type="slidenum">
              <a:rPr lang="fr-FR" smtClean="0"/>
              <a:pPr/>
              <a:t>7</a:t>
            </a:fld>
            <a:endParaRPr lang="fr-FR" dirty="0"/>
          </a:p>
        </p:txBody>
      </p:sp>
      <p:sp>
        <p:nvSpPr>
          <p:cNvPr id="3" name="Title 1"/>
          <p:cNvSpPr txBox="1">
            <a:spLocks/>
          </p:cNvSpPr>
          <p:nvPr/>
        </p:nvSpPr>
        <p:spPr>
          <a:xfrm>
            <a:off x="648394" y="2101646"/>
            <a:ext cx="5257456" cy="73383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err="1"/>
              <a:t>Where</a:t>
            </a:r>
            <a:r>
              <a:rPr lang="fr-FR" dirty="0"/>
              <a:t> are </a:t>
            </a:r>
            <a:r>
              <a:rPr lang="fr-FR" dirty="0" err="1"/>
              <a:t>we</a:t>
            </a:r>
            <a:r>
              <a:rPr lang="fr-FR" dirty="0"/>
              <a:t> ?</a:t>
            </a:r>
          </a:p>
        </p:txBody>
      </p:sp>
      <p:sp>
        <p:nvSpPr>
          <p:cNvPr id="4" name="Content Placeholder 2"/>
          <p:cNvSpPr txBox="1">
            <a:spLocks/>
          </p:cNvSpPr>
          <p:nvPr/>
        </p:nvSpPr>
        <p:spPr>
          <a:xfrm>
            <a:off x="1236684" y="2835479"/>
            <a:ext cx="5935903" cy="3842158"/>
          </a:xfrm>
          <a:prstGeom prst="rect">
            <a:avLst/>
          </a:prstGeom>
        </p:spPr>
        <p:txBody>
          <a:bodyP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fr-FR" sz="2000" dirty="0" err="1"/>
              <a:t>GitKraken</a:t>
            </a:r>
            <a:r>
              <a:rPr lang="fr-FR" sz="2000" dirty="0"/>
              <a:t> </a:t>
            </a:r>
            <a:r>
              <a:rPr lang="fr-FR" sz="2000" dirty="0" err="1"/>
              <a:t>was</a:t>
            </a:r>
            <a:r>
              <a:rPr lang="fr-FR" sz="2000" dirty="0"/>
              <a:t> set up and </a:t>
            </a:r>
            <a:r>
              <a:rPr lang="fr-FR" sz="2000" dirty="0" err="1"/>
              <a:t>is</a:t>
            </a:r>
            <a:r>
              <a:rPr lang="fr-FR" sz="2000" dirty="0"/>
              <a:t> </a:t>
            </a:r>
            <a:r>
              <a:rPr lang="fr-FR" sz="2000" dirty="0" err="1"/>
              <a:t>functional</a:t>
            </a:r>
            <a:endParaRPr lang="fr-FR" sz="2000" dirty="0"/>
          </a:p>
          <a:p>
            <a:pPr algn="just"/>
            <a:r>
              <a:rPr lang="fr-FR" sz="2000" dirty="0"/>
              <a:t>4 R scripts </a:t>
            </a:r>
            <a:r>
              <a:rPr lang="fr-FR" sz="2000" dirty="0" err="1"/>
              <a:t>functional</a:t>
            </a:r>
            <a:r>
              <a:rPr lang="fr-FR" sz="2000" dirty="0"/>
              <a:t> and </a:t>
            </a:r>
            <a:r>
              <a:rPr lang="fr-FR" sz="2000" dirty="0" err="1"/>
              <a:t>tested</a:t>
            </a:r>
            <a:endParaRPr lang="fr-FR" sz="2000" dirty="0"/>
          </a:p>
          <a:p>
            <a:pPr algn="just"/>
            <a:r>
              <a:rPr lang="fr-FR" sz="2000" dirty="0" err="1"/>
              <a:t>Started</a:t>
            </a:r>
            <a:r>
              <a:rPr lang="fr-FR" sz="2000" dirty="0"/>
              <a:t> </a:t>
            </a:r>
            <a:r>
              <a:rPr lang="fr-FR" sz="2000" dirty="0" err="1"/>
              <a:t>designing</a:t>
            </a:r>
            <a:r>
              <a:rPr lang="fr-FR" sz="2000" dirty="0"/>
              <a:t> web interface</a:t>
            </a:r>
          </a:p>
          <a:p>
            <a:pPr algn="just"/>
            <a:r>
              <a:rPr lang="fr-FR" sz="2000" dirty="0" err="1"/>
              <a:t>Convert</a:t>
            </a:r>
            <a:r>
              <a:rPr lang="fr-FR" sz="2000" dirty="0"/>
              <a:t> 4 R scripts in one script and test </a:t>
            </a:r>
            <a:r>
              <a:rPr lang="fr-FR" sz="2000" dirty="0" err="1"/>
              <a:t>it</a:t>
            </a:r>
            <a:endParaRPr lang="fr-FR" sz="2000" dirty="0"/>
          </a:p>
          <a:p>
            <a:pPr algn="just"/>
            <a:r>
              <a:rPr lang="fr-FR" sz="2000" dirty="0"/>
              <a:t>Local </a:t>
            </a:r>
            <a:r>
              <a:rPr lang="fr-FR" sz="2000" dirty="0" err="1"/>
              <a:t>database</a:t>
            </a:r>
            <a:endParaRPr lang="fr-FR" sz="2000" dirty="0"/>
          </a:p>
          <a:p>
            <a:pPr algn="just"/>
            <a:r>
              <a:rPr lang="fr-FR" sz="2000" dirty="0"/>
              <a:t>Complete the </a:t>
            </a:r>
            <a:r>
              <a:rPr lang="fr-FR" sz="2000" dirty="0" err="1"/>
              <a:t>Rshiny</a:t>
            </a:r>
            <a:r>
              <a:rPr lang="fr-FR" sz="2000" dirty="0"/>
              <a:t> interface</a:t>
            </a:r>
          </a:p>
          <a:p>
            <a:pPr algn="just"/>
            <a:r>
              <a:rPr lang="fr-FR" sz="2000" dirty="0"/>
              <a:t>Strategic </a:t>
            </a:r>
            <a:r>
              <a:rPr lang="fr-FR" sz="2000" dirty="0" err="1"/>
              <a:t>reorientation</a:t>
            </a:r>
            <a:endParaRPr lang="fr-FR" sz="2000" dirty="0"/>
          </a:p>
          <a:p>
            <a:pPr algn="just"/>
            <a:r>
              <a:rPr lang="fr-FR" sz="2000" dirty="0" err="1"/>
              <a:t>Add</a:t>
            </a:r>
            <a:r>
              <a:rPr lang="fr-FR" sz="2000" dirty="0"/>
              <a:t> the </a:t>
            </a:r>
            <a:r>
              <a:rPr lang="fr-FR" sz="2000" dirty="0" err="1"/>
              <a:t>Database</a:t>
            </a:r>
            <a:r>
              <a:rPr lang="fr-FR" sz="2000" dirty="0"/>
              <a:t> on </a:t>
            </a:r>
            <a:r>
              <a:rPr lang="fr-FR" sz="2000" dirty="0" err="1"/>
              <a:t>client’s</a:t>
            </a:r>
            <a:r>
              <a:rPr lang="fr-FR" sz="2000" dirty="0"/>
              <a:t> </a:t>
            </a:r>
            <a:r>
              <a:rPr lang="fr-FR" sz="2000" dirty="0" smtClean="0"/>
              <a:t>server</a:t>
            </a:r>
          </a:p>
          <a:p>
            <a:pPr algn="just"/>
            <a:r>
              <a:rPr lang="fr-FR" sz="2000" dirty="0" err="1" smtClean="0"/>
              <a:t>Executable</a:t>
            </a:r>
            <a:r>
              <a:rPr lang="fr-FR" sz="2000" dirty="0" smtClean="0"/>
              <a:t> file for </a:t>
            </a:r>
            <a:r>
              <a:rPr lang="fr-FR" sz="2000" dirty="0" err="1" smtClean="0"/>
              <a:t>windows</a:t>
            </a:r>
            <a:endParaRPr lang="fr-FR" sz="2000" dirty="0" smtClean="0"/>
          </a:p>
          <a:p>
            <a:pPr algn="just"/>
            <a:r>
              <a:rPr lang="fr-FR" sz="2000" dirty="0" smtClean="0"/>
              <a:t>Application to </a:t>
            </a:r>
            <a:r>
              <a:rPr lang="fr-FR" sz="2000" dirty="0" err="1" smtClean="0"/>
              <a:t>database</a:t>
            </a:r>
            <a:r>
              <a:rPr lang="fr-FR" sz="2000" dirty="0" smtClean="0"/>
              <a:t> (server) </a:t>
            </a:r>
          </a:p>
          <a:p>
            <a:pPr algn="just"/>
            <a:r>
              <a:rPr lang="fr-FR" sz="2000" dirty="0" err="1" smtClean="0"/>
              <a:t>Finished</a:t>
            </a:r>
            <a:r>
              <a:rPr lang="fr-FR" sz="2000" dirty="0" smtClean="0"/>
              <a:t> web </a:t>
            </a:r>
            <a:r>
              <a:rPr lang="fr-FR" sz="2000" dirty="0" err="1" smtClean="0"/>
              <a:t>interfece</a:t>
            </a:r>
            <a:endParaRPr lang="fr-FR" sz="2000" dirty="0" smtClean="0"/>
          </a:p>
          <a:p>
            <a:pPr algn="just"/>
            <a:r>
              <a:rPr lang="fr-FR" sz="2000" dirty="0" err="1" smtClean="0"/>
              <a:t>Created</a:t>
            </a:r>
            <a:r>
              <a:rPr lang="fr-FR" sz="2000" dirty="0" smtClean="0"/>
              <a:t> </a:t>
            </a:r>
            <a:r>
              <a:rPr lang="fr-FR" sz="2000" dirty="0" err="1" smtClean="0"/>
              <a:t>executable</a:t>
            </a:r>
            <a:r>
              <a:rPr lang="fr-FR" sz="2000" dirty="0" smtClean="0"/>
              <a:t> Mac file</a:t>
            </a:r>
            <a:endParaRPr lang="fr-FR" sz="2000" dirty="0"/>
          </a:p>
          <a:p>
            <a:pPr algn="just"/>
            <a:endParaRPr lang="fr-FR" sz="2000" dirty="0"/>
          </a:p>
          <a:p>
            <a:pPr algn="just"/>
            <a:r>
              <a:rPr lang="fr-FR" sz="2000" dirty="0" err="1" smtClean="0"/>
              <a:t>Upload</a:t>
            </a:r>
            <a:r>
              <a:rPr lang="fr-FR" sz="2000" dirty="0" smtClean="0"/>
              <a:t> </a:t>
            </a:r>
            <a:r>
              <a:rPr lang="fr-FR" sz="2000" dirty="0" err="1" smtClean="0"/>
              <a:t>everything</a:t>
            </a:r>
            <a:r>
              <a:rPr lang="fr-FR" sz="2000" dirty="0" smtClean="0"/>
              <a:t> to the server</a:t>
            </a:r>
            <a:endParaRPr lang="fr-FR" sz="2000" dirty="0"/>
          </a:p>
        </p:txBody>
      </p:sp>
      <p:pic>
        <p:nvPicPr>
          <p:cNvPr id="19" name="Picture 18"/>
          <p:cNvPicPr>
            <a:picLocks noChangeAspect="1"/>
          </p:cNvPicPr>
          <p:nvPr/>
        </p:nvPicPr>
        <p:blipFill rotWithShape="1">
          <a:blip r:embed="rId2" cstate="print">
            <a:extLst>
              <a:ext uri="{28A0092B-C50C-407E-A947-70E740481C1C}">
                <a14:useLocalDpi xmlns:a14="http://schemas.microsoft.com/office/drawing/2010/main" val="0"/>
              </a:ext>
            </a:extLst>
          </a:blip>
          <a:srcRect l="69156" t="31820" r="18734" b="44840"/>
          <a:stretch/>
        </p:blipFill>
        <p:spPr>
          <a:xfrm>
            <a:off x="5532043" y="4174036"/>
            <a:ext cx="747613" cy="720427"/>
          </a:xfrm>
          <a:prstGeom prst="rect">
            <a:avLst/>
          </a:prstGeom>
        </p:spPr>
      </p:pic>
      <p:pic>
        <p:nvPicPr>
          <p:cNvPr id="2050" name="Picture 2" descr="Résultat de recherche d'images pour &quot;project&quot;&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9181" y="2468562"/>
            <a:ext cx="2785876" cy="326817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9"/>
          <p:cNvPicPr>
            <a:picLocks noChangeAspect="1"/>
          </p:cNvPicPr>
          <p:nvPr/>
        </p:nvPicPr>
        <p:blipFill rotWithShape="1">
          <a:blip r:embed="rId4" cstate="print">
            <a:extLst>
              <a:ext uri="{28A0092B-C50C-407E-A947-70E740481C1C}">
                <a14:useLocalDpi xmlns:a14="http://schemas.microsoft.com/office/drawing/2010/main" val="0"/>
              </a:ext>
            </a:extLst>
          </a:blip>
          <a:srcRect l="19168" t="30789" r="68942" b="44551"/>
          <a:stretch/>
        </p:blipFill>
        <p:spPr>
          <a:xfrm>
            <a:off x="3985645" y="6317152"/>
            <a:ext cx="437979" cy="454201"/>
          </a:xfrm>
          <a:prstGeom prst="rect">
            <a:avLst/>
          </a:prstGeom>
        </p:spPr>
      </p:pic>
      <p:sp>
        <p:nvSpPr>
          <p:cNvPr id="5" name="Right Brace 4"/>
          <p:cNvSpPr/>
          <p:nvPr/>
        </p:nvSpPr>
        <p:spPr>
          <a:xfrm>
            <a:off x="4513277" y="2835479"/>
            <a:ext cx="570451" cy="3397542"/>
          </a:xfrm>
          <a:prstGeom prst="rightBrace">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4443451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4"/>
          </p:nvPr>
        </p:nvSpPr>
        <p:spPr/>
        <p:txBody>
          <a:bodyPr/>
          <a:lstStyle/>
          <a:p>
            <a:fld id="{813506F1-DB5F-4FC9-88BA-B486F30FE4BF}" type="slidenum">
              <a:rPr lang="fr-FR" smtClean="0"/>
              <a:pPr/>
              <a:t>8</a:t>
            </a:fld>
            <a:endParaRPr lang="fr-FR" dirty="0"/>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t="7260"/>
          <a:stretch/>
        </p:blipFill>
        <p:spPr>
          <a:xfrm>
            <a:off x="6182003" y="1912566"/>
            <a:ext cx="4733204" cy="4756896"/>
          </a:xfrm>
          <a:prstGeom prst="rect">
            <a:avLst/>
          </a:prstGeom>
        </p:spPr>
      </p:pic>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t="6455"/>
          <a:stretch/>
        </p:blipFill>
        <p:spPr>
          <a:xfrm>
            <a:off x="6182003" y="1912566"/>
            <a:ext cx="4733205" cy="4780291"/>
          </a:xfrm>
          <a:prstGeom prst="rect">
            <a:avLst/>
          </a:prstGeom>
        </p:spPr>
      </p:pic>
      <p:sp>
        <p:nvSpPr>
          <p:cNvPr id="7" name="Title 1"/>
          <p:cNvSpPr txBox="1">
            <a:spLocks/>
          </p:cNvSpPr>
          <p:nvPr/>
        </p:nvSpPr>
        <p:spPr>
          <a:xfrm>
            <a:off x="648394" y="2101646"/>
            <a:ext cx="5050657" cy="73383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smtClean="0"/>
              <a:t>App – </a:t>
            </a:r>
            <a:r>
              <a:rPr lang="fr-FR" dirty="0" err="1" smtClean="0"/>
              <a:t>Examples</a:t>
            </a:r>
            <a:endParaRPr lang="fr-FR" dirty="0"/>
          </a:p>
        </p:txBody>
      </p:sp>
      <p:sp>
        <p:nvSpPr>
          <p:cNvPr id="9" name="Content Placeholder 2"/>
          <p:cNvSpPr txBox="1">
            <a:spLocks/>
          </p:cNvSpPr>
          <p:nvPr/>
        </p:nvSpPr>
        <p:spPr>
          <a:xfrm>
            <a:off x="1236684" y="2835479"/>
            <a:ext cx="4161226" cy="384215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fr-FR" sz="2000" dirty="0" err="1" smtClean="0"/>
              <a:t>Showcase</a:t>
            </a:r>
            <a:r>
              <a:rPr lang="fr-FR" sz="2000" dirty="0" smtClean="0"/>
              <a:t> of </a:t>
            </a:r>
            <a:r>
              <a:rPr lang="fr-FR" sz="2000" dirty="0" err="1" smtClean="0"/>
              <a:t>two</a:t>
            </a:r>
            <a:r>
              <a:rPr lang="fr-FR" sz="2000" dirty="0" smtClean="0"/>
              <a:t> of the </a:t>
            </a:r>
            <a:r>
              <a:rPr lang="fr-FR" sz="2000" dirty="0" err="1" smtClean="0"/>
              <a:t>tabs</a:t>
            </a:r>
            <a:endParaRPr lang="fr-FR" sz="2000" dirty="0" smtClean="0"/>
          </a:p>
          <a:p>
            <a:pPr algn="just"/>
            <a:endParaRPr lang="fr-FR" sz="2000" dirty="0" smtClean="0"/>
          </a:p>
          <a:p>
            <a:pPr algn="just"/>
            <a:r>
              <a:rPr lang="fr-FR" sz="2000" dirty="0" err="1" smtClean="0"/>
              <a:t>Embeded</a:t>
            </a:r>
            <a:r>
              <a:rPr lang="fr-FR" sz="2000" dirty="0" smtClean="0"/>
              <a:t> user guide</a:t>
            </a:r>
          </a:p>
          <a:p>
            <a:pPr algn="just"/>
            <a:endParaRPr lang="fr-FR" sz="2000" dirty="0" smtClean="0"/>
          </a:p>
          <a:p>
            <a:pPr algn="just"/>
            <a:r>
              <a:rPr lang="fr-FR" sz="2000" dirty="0" smtClean="0"/>
              <a:t>Custom </a:t>
            </a:r>
            <a:r>
              <a:rPr lang="fr-FR" sz="2000" dirty="0" err="1" smtClean="0"/>
              <a:t>creation</a:t>
            </a:r>
            <a:r>
              <a:rPr lang="fr-FR" sz="2000" dirty="0" smtClean="0"/>
              <a:t> of </a:t>
            </a:r>
            <a:r>
              <a:rPr lang="fr-FR" sz="2000" dirty="0" err="1" smtClean="0"/>
              <a:t>volcano</a:t>
            </a:r>
            <a:r>
              <a:rPr lang="fr-FR" sz="2000" dirty="0" smtClean="0"/>
              <a:t> plots</a:t>
            </a:r>
          </a:p>
          <a:p>
            <a:pPr algn="just"/>
            <a:endParaRPr lang="fr-FR" sz="2000" dirty="0" smtClean="0"/>
          </a:p>
          <a:p>
            <a:pPr algn="just"/>
            <a:r>
              <a:rPr lang="fr-FR" sz="2000" dirty="0" smtClean="0"/>
              <a:t>And </a:t>
            </a:r>
            <a:r>
              <a:rPr lang="fr-FR" sz="2000" dirty="0" err="1" smtClean="0"/>
              <a:t>much</a:t>
            </a:r>
            <a:r>
              <a:rPr lang="fr-FR" sz="2000" dirty="0" smtClean="0"/>
              <a:t> more</a:t>
            </a:r>
            <a:endParaRPr lang="fr-FR" sz="2000" dirty="0"/>
          </a:p>
          <a:p>
            <a:pPr marL="0" indent="0" algn="just">
              <a:buNone/>
            </a:pPr>
            <a:endParaRPr lang="fr-FR" sz="2000" dirty="0" smtClean="0"/>
          </a:p>
        </p:txBody>
      </p:sp>
    </p:spTree>
    <p:extLst>
      <p:ext uri="{BB962C8B-B14F-4D97-AF65-F5344CB8AC3E}">
        <p14:creationId xmlns:p14="http://schemas.microsoft.com/office/powerpoint/2010/main" val="3275783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OTLMARKERSHAPE" val="OTL"/>
</p:tagLst>
</file>

<file path=ppt/tags/tag10.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Lst>
</file>

<file path=ppt/tags/tag21.xml><?xml version="1.0" encoding="utf-8"?>
<p:tagLst xmlns:a="http://schemas.openxmlformats.org/drawingml/2006/main" xmlns:r="http://schemas.openxmlformats.org/officeDocument/2006/relationships" xmlns:p="http://schemas.openxmlformats.org/presentationml/2006/main">
  <p:tag name="OTLMARKERSHAPE" val="OTL"/>
</p:tagLst>
</file>

<file path=ppt/tags/tag22.xml><?xml version="1.0" encoding="utf-8"?>
<p:tagLst xmlns:a="http://schemas.openxmlformats.org/drawingml/2006/main" xmlns:r="http://schemas.openxmlformats.org/officeDocument/2006/relationships" xmlns:p="http://schemas.openxmlformats.org/presentationml/2006/main">
  <p:tag name="OTLMARKERSHAPE" val="OTL"/>
</p:tagLst>
</file>

<file path=ppt/tags/tag23.xml><?xml version="1.0" encoding="utf-8"?>
<p:tagLst xmlns:a="http://schemas.openxmlformats.org/drawingml/2006/main" xmlns:r="http://schemas.openxmlformats.org/officeDocument/2006/relationships" xmlns:p="http://schemas.openxmlformats.org/presentationml/2006/main">
  <p:tag name="OTLMARKERSHAPE" val="OTL"/>
</p:tagLst>
</file>

<file path=ppt/tags/tag24.xml><?xml version="1.0" encoding="utf-8"?>
<p:tagLst xmlns:a="http://schemas.openxmlformats.org/drawingml/2006/main" xmlns:r="http://schemas.openxmlformats.org/officeDocument/2006/relationships" xmlns:p="http://schemas.openxmlformats.org/presentationml/2006/main">
  <p:tag name="OTLMARKERSHAPE" val="OTL"/>
</p:tagLst>
</file>

<file path=ppt/tags/tag25.xml><?xml version="1.0" encoding="utf-8"?>
<p:tagLst xmlns:a="http://schemas.openxmlformats.org/drawingml/2006/main" xmlns:r="http://schemas.openxmlformats.org/officeDocument/2006/relationships" xmlns:p="http://schemas.openxmlformats.org/presentationml/2006/main">
  <p:tag name="OTLMARKERSHAPE" val="OTL"/>
</p:tagLst>
</file>

<file path=ppt/tags/tag26.xml><?xml version="1.0" encoding="utf-8"?>
<p:tagLst xmlns:a="http://schemas.openxmlformats.org/drawingml/2006/main" xmlns:r="http://schemas.openxmlformats.org/officeDocument/2006/relationships" xmlns:p="http://schemas.openxmlformats.org/presentationml/2006/main">
  <p:tag name="OTLMARKERSHAPE" val="OTL"/>
</p:tagLst>
</file>

<file path=ppt/tags/tag27.xml><?xml version="1.0" encoding="utf-8"?>
<p:tagLst xmlns:a="http://schemas.openxmlformats.org/drawingml/2006/main" xmlns:r="http://schemas.openxmlformats.org/officeDocument/2006/relationships" xmlns:p="http://schemas.openxmlformats.org/presentationml/2006/main">
  <p:tag name="OTLMARKERSHAPE" val="OTL"/>
</p:tagLst>
</file>

<file path=ppt/tags/tag28.xml><?xml version="1.0" encoding="utf-8"?>
<p:tagLst xmlns:a="http://schemas.openxmlformats.org/drawingml/2006/main" xmlns:r="http://schemas.openxmlformats.org/officeDocument/2006/relationships" xmlns:p="http://schemas.openxmlformats.org/presentationml/2006/main">
  <p:tag name="OTLMARKERSHAPE" val="OTL"/>
</p:tagLst>
</file>

<file path=ppt/tags/tag29.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ags/tag30.xml><?xml version="1.0" encoding="utf-8"?>
<p:tagLst xmlns:a="http://schemas.openxmlformats.org/drawingml/2006/main" xmlns:r="http://schemas.openxmlformats.org/officeDocument/2006/relationships" xmlns:p="http://schemas.openxmlformats.org/presentationml/2006/main">
  <p:tag name="OTLMARKERSHAPE" val="OTL"/>
</p:tagLst>
</file>

<file path=ppt/tags/tag31.xml><?xml version="1.0" encoding="utf-8"?>
<p:tagLst xmlns:a="http://schemas.openxmlformats.org/drawingml/2006/main" xmlns:r="http://schemas.openxmlformats.org/officeDocument/2006/relationships" xmlns:p="http://schemas.openxmlformats.org/presentationml/2006/main">
  <p:tag name="OTLMARKERSHAPE" val="OTL"/>
</p:tagLst>
</file>

<file path=ppt/tags/tag32.xml><?xml version="1.0" encoding="utf-8"?>
<p:tagLst xmlns:a="http://schemas.openxmlformats.org/drawingml/2006/main" xmlns:r="http://schemas.openxmlformats.org/officeDocument/2006/relationships" xmlns:p="http://schemas.openxmlformats.org/presentationml/2006/main">
  <p:tag name="OTLMARKERSHAPE" val="OTL"/>
</p:tagLst>
</file>

<file path=ppt/tags/tag33.xml><?xml version="1.0" encoding="utf-8"?>
<p:tagLst xmlns:a="http://schemas.openxmlformats.org/drawingml/2006/main" xmlns:r="http://schemas.openxmlformats.org/officeDocument/2006/relationships" xmlns:p="http://schemas.openxmlformats.org/presentationml/2006/main">
  <p:tag name="OTLMARKERSHAPE" val="OTL"/>
</p:tagLst>
</file>

<file path=ppt/tags/tag34.xml><?xml version="1.0" encoding="utf-8"?>
<p:tagLst xmlns:a="http://schemas.openxmlformats.org/drawingml/2006/main" xmlns:r="http://schemas.openxmlformats.org/officeDocument/2006/relationships" xmlns:p="http://schemas.openxmlformats.org/presentationml/2006/main">
  <p:tag name="OTLMARKERSHAPE" val="OTL"/>
</p:tagLst>
</file>

<file path=ppt/tags/tag35.xml><?xml version="1.0" encoding="utf-8"?>
<p:tagLst xmlns:a="http://schemas.openxmlformats.org/drawingml/2006/main" xmlns:r="http://schemas.openxmlformats.org/officeDocument/2006/relationships" xmlns:p="http://schemas.openxmlformats.org/presentationml/2006/main">
  <p:tag name="OTLMARKERSHAPE" val="OTL"/>
</p:tagLst>
</file>

<file path=ppt/tags/tag36.xml><?xml version="1.0" encoding="utf-8"?>
<p:tagLst xmlns:a="http://schemas.openxmlformats.org/drawingml/2006/main" xmlns:r="http://schemas.openxmlformats.org/officeDocument/2006/relationships" xmlns:p="http://schemas.openxmlformats.org/presentationml/2006/main">
  <p:tag name="OTLMARKERSHAPE" val="OTL"/>
</p:tagLst>
</file>

<file path=ppt/tags/tag37.xml><?xml version="1.0" encoding="utf-8"?>
<p:tagLst xmlns:a="http://schemas.openxmlformats.org/drawingml/2006/main" xmlns:r="http://schemas.openxmlformats.org/officeDocument/2006/relationships" xmlns:p="http://schemas.openxmlformats.org/presentationml/2006/main">
  <p:tag name="OTLMARKERSHAPE" val="OTL"/>
</p:tagLst>
</file>

<file path=ppt/tags/tag38.xml><?xml version="1.0" encoding="utf-8"?>
<p:tagLst xmlns:a="http://schemas.openxmlformats.org/drawingml/2006/main" xmlns:r="http://schemas.openxmlformats.org/officeDocument/2006/relationships" xmlns:p="http://schemas.openxmlformats.org/presentationml/2006/main">
  <p:tag name="OTLMARKERSHAPE" val="OTL"/>
</p:tagLst>
</file>

<file path=ppt/tags/tag39.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Lst>
</file>

<file path=ppt/tags/tag40.xml><?xml version="1.0" encoding="utf-8"?>
<p:tagLst xmlns:a="http://schemas.openxmlformats.org/drawingml/2006/main" xmlns:r="http://schemas.openxmlformats.org/officeDocument/2006/relationships" xmlns:p="http://schemas.openxmlformats.org/presentationml/2006/main">
  <p:tag name="OTLMARKERSHAPE" val="OTL"/>
</p:tagLst>
</file>

<file path=ppt/tags/tag41.xml><?xml version="1.0" encoding="utf-8"?>
<p:tagLst xmlns:a="http://schemas.openxmlformats.org/drawingml/2006/main" xmlns:r="http://schemas.openxmlformats.org/officeDocument/2006/relationships" xmlns:p="http://schemas.openxmlformats.org/presentationml/2006/main">
  <p:tag name="OTLMARKERSHAPE" val="OTL"/>
</p:tagLst>
</file>

<file path=ppt/tags/tag42.xml><?xml version="1.0" encoding="utf-8"?>
<p:tagLst xmlns:a="http://schemas.openxmlformats.org/drawingml/2006/main" xmlns:r="http://schemas.openxmlformats.org/officeDocument/2006/relationships" xmlns:p="http://schemas.openxmlformats.org/presentationml/2006/main">
  <p:tag name="OTLMARKERSHAPE" val="OTL"/>
</p:tagLst>
</file>

<file path=ppt/tags/tag43.xml><?xml version="1.0" encoding="utf-8"?>
<p:tagLst xmlns:a="http://schemas.openxmlformats.org/drawingml/2006/main" xmlns:r="http://schemas.openxmlformats.org/officeDocument/2006/relationships" xmlns:p="http://schemas.openxmlformats.org/presentationml/2006/main">
  <p:tag name="OTLMARKERSHAPE" val="OTL"/>
</p:tagLst>
</file>

<file path=ppt/tags/tag44.xml><?xml version="1.0" encoding="utf-8"?>
<p:tagLst xmlns:a="http://schemas.openxmlformats.org/drawingml/2006/main" xmlns:r="http://schemas.openxmlformats.org/officeDocument/2006/relationships" xmlns:p="http://schemas.openxmlformats.org/presentationml/2006/main">
  <p:tag name="OTLMARKERSHAPE" val="OTL"/>
</p:tagLst>
</file>

<file path=ppt/tags/tag45.xml><?xml version="1.0" encoding="utf-8"?>
<p:tagLst xmlns:a="http://schemas.openxmlformats.org/drawingml/2006/main" xmlns:r="http://schemas.openxmlformats.org/officeDocument/2006/relationships" xmlns:p="http://schemas.openxmlformats.org/presentationml/2006/main">
  <p:tag name="OTLMARKERSHAPE" val="OTL"/>
</p:tagLst>
</file>

<file path=ppt/tags/tag46.xml><?xml version="1.0" encoding="utf-8"?>
<p:tagLst xmlns:a="http://schemas.openxmlformats.org/drawingml/2006/main" xmlns:r="http://schemas.openxmlformats.org/officeDocument/2006/relationships" xmlns:p="http://schemas.openxmlformats.org/presentationml/2006/main">
  <p:tag name="OTLMARKERSHAPE" val="OTL"/>
</p:tagLst>
</file>

<file path=ppt/tags/tag47.xml><?xml version="1.0" encoding="utf-8"?>
<p:tagLst xmlns:a="http://schemas.openxmlformats.org/drawingml/2006/main" xmlns:r="http://schemas.openxmlformats.org/officeDocument/2006/relationships" xmlns:p="http://schemas.openxmlformats.org/presentationml/2006/main">
  <p:tag name="OTLMARKERSHAPE" val="OTL"/>
</p:tagLst>
</file>

<file path=ppt/tags/tag48.xml><?xml version="1.0" encoding="utf-8"?>
<p:tagLst xmlns:a="http://schemas.openxmlformats.org/drawingml/2006/main" xmlns:r="http://schemas.openxmlformats.org/officeDocument/2006/relationships" xmlns:p="http://schemas.openxmlformats.org/presentationml/2006/main">
  <p:tag name="OTLMARKERSHAPE" val="OTL"/>
</p:tagLst>
</file>

<file path=ppt/tags/tag49.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Lst>
</file>

<file path=ppt/tags/tag50.xml><?xml version="1.0" encoding="utf-8"?>
<p:tagLst xmlns:a="http://schemas.openxmlformats.org/drawingml/2006/main" xmlns:r="http://schemas.openxmlformats.org/officeDocument/2006/relationships" xmlns:p="http://schemas.openxmlformats.org/presentationml/2006/main">
  <p:tag name="OTLMARKERSHAPE" val="OTL"/>
</p:tagLst>
</file>

<file path=ppt/tags/tag51.xml><?xml version="1.0" encoding="utf-8"?>
<p:tagLst xmlns:a="http://schemas.openxmlformats.org/drawingml/2006/main" xmlns:r="http://schemas.openxmlformats.org/officeDocument/2006/relationships" xmlns:p="http://schemas.openxmlformats.org/presentationml/2006/main">
  <p:tag name="OTLMARKERSHAPE" val="OTL"/>
</p:tagLst>
</file>

<file path=ppt/tags/tag52.xml><?xml version="1.0" encoding="utf-8"?>
<p:tagLst xmlns:a="http://schemas.openxmlformats.org/drawingml/2006/main" xmlns:r="http://schemas.openxmlformats.org/officeDocument/2006/relationships" xmlns:p="http://schemas.openxmlformats.org/presentationml/2006/main">
  <p:tag name="OTLMARKERSHAPE" val="OTL"/>
</p:tagLst>
</file>

<file path=ppt/tags/tag53.xml><?xml version="1.0" encoding="utf-8"?>
<p:tagLst xmlns:a="http://schemas.openxmlformats.org/drawingml/2006/main" xmlns:r="http://schemas.openxmlformats.org/officeDocument/2006/relationships" xmlns:p="http://schemas.openxmlformats.org/presentationml/2006/main">
  <p:tag name="OTLMARKERSHAPE" val="OTL"/>
</p:tagLst>
</file>

<file path=ppt/tags/tag54.xml><?xml version="1.0" encoding="utf-8"?>
<p:tagLst xmlns:a="http://schemas.openxmlformats.org/drawingml/2006/main" xmlns:r="http://schemas.openxmlformats.org/officeDocument/2006/relationships" xmlns:p="http://schemas.openxmlformats.org/presentationml/2006/main">
  <p:tag name="OTLMARKERSHAPE" val="OTL"/>
</p:tagLst>
</file>

<file path=ppt/tags/tag55.xml><?xml version="1.0" encoding="utf-8"?>
<p:tagLst xmlns:a="http://schemas.openxmlformats.org/drawingml/2006/main" xmlns:r="http://schemas.openxmlformats.org/officeDocument/2006/relationships" xmlns:p="http://schemas.openxmlformats.org/presentationml/2006/main">
  <p:tag name="OTLMARKERSHAPE" val="OTL"/>
</p:tagLst>
</file>

<file path=ppt/tags/tag56.xml><?xml version="1.0" encoding="utf-8"?>
<p:tagLst xmlns:a="http://schemas.openxmlformats.org/drawingml/2006/main" xmlns:r="http://schemas.openxmlformats.org/officeDocument/2006/relationships" xmlns:p="http://schemas.openxmlformats.org/presentationml/2006/main">
  <p:tag name="OTLMARKERSHAPE" val="OTL"/>
</p:tagLst>
</file>

<file path=ppt/tags/tag57.xml><?xml version="1.0" encoding="utf-8"?>
<p:tagLst xmlns:a="http://schemas.openxmlformats.org/drawingml/2006/main" xmlns:r="http://schemas.openxmlformats.org/officeDocument/2006/relationships" xmlns:p="http://schemas.openxmlformats.org/presentationml/2006/main">
  <p:tag name="OTLMARKERSHAPE" val="OTL"/>
</p:tagLst>
</file>

<file path=ppt/tags/tag58.xml><?xml version="1.0" encoding="utf-8"?>
<p:tagLst xmlns:a="http://schemas.openxmlformats.org/drawingml/2006/main" xmlns:r="http://schemas.openxmlformats.org/officeDocument/2006/relationships" xmlns:p="http://schemas.openxmlformats.org/presentationml/2006/main">
  <p:tag name="OTLMARKERSHAPE" val="OTL"/>
</p:tagLst>
</file>

<file path=ppt/tags/tag59.xml><?xml version="1.0" encoding="utf-8"?>
<p:tagLst xmlns:a="http://schemas.openxmlformats.org/drawingml/2006/main" xmlns:r="http://schemas.openxmlformats.org/officeDocument/2006/relationships" xmlns:p="http://schemas.openxmlformats.org/presentationml/2006/main">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Lst>
</file>

<file path=ppt/tags/tag60.xml><?xml version="1.0" encoding="utf-8"?>
<p:tagLst xmlns:a="http://schemas.openxmlformats.org/drawingml/2006/main" xmlns:r="http://schemas.openxmlformats.org/officeDocument/2006/relationships" xmlns:p="http://schemas.openxmlformats.org/presentationml/2006/main">
  <p:tag name="OTLMARKERSHAPE" val="OTL"/>
</p:tagLst>
</file>

<file path=ppt/tags/tag61.xml><?xml version="1.0" encoding="utf-8"?>
<p:tagLst xmlns:a="http://schemas.openxmlformats.org/drawingml/2006/main" xmlns:r="http://schemas.openxmlformats.org/officeDocument/2006/relationships" xmlns:p="http://schemas.openxmlformats.org/presentationml/2006/main">
  <p:tag name="OTLMARKERSHAPE" val="OTL"/>
</p:tagLst>
</file>

<file path=ppt/tags/tag62.xml><?xml version="1.0" encoding="utf-8"?>
<p:tagLst xmlns:a="http://schemas.openxmlformats.org/drawingml/2006/main" xmlns:r="http://schemas.openxmlformats.org/officeDocument/2006/relationships" xmlns:p="http://schemas.openxmlformats.org/presentationml/2006/main">
  <p:tag name="OTLMARKERSHAPE" val="OTL"/>
</p:tagLst>
</file>

<file path=ppt/tags/tag63.xml><?xml version="1.0" encoding="utf-8"?>
<p:tagLst xmlns:a="http://schemas.openxmlformats.org/drawingml/2006/main" xmlns:r="http://schemas.openxmlformats.org/officeDocument/2006/relationships" xmlns:p="http://schemas.openxmlformats.org/presentationml/2006/main">
  <p:tag name="OTLMARKERSHAPE" val="OTL"/>
</p:tagLst>
</file>

<file path=ppt/tags/tag64.xml><?xml version="1.0" encoding="utf-8"?>
<p:tagLst xmlns:a="http://schemas.openxmlformats.org/drawingml/2006/main" xmlns:r="http://schemas.openxmlformats.org/officeDocument/2006/relationships" xmlns:p="http://schemas.openxmlformats.org/presentationml/2006/main">
  <p:tag name="OTLMARKERSHAPE" val="OTL"/>
</p:tagLst>
</file>

<file path=ppt/tags/tag65.xml><?xml version="1.0" encoding="utf-8"?>
<p:tagLst xmlns:a="http://schemas.openxmlformats.org/drawingml/2006/main" xmlns:r="http://schemas.openxmlformats.org/officeDocument/2006/relationships" xmlns:p="http://schemas.openxmlformats.org/presentationml/2006/main">
  <p:tag name="OTLMARKERSHAPE" val="OTL"/>
</p:tagLst>
</file>

<file path=ppt/tags/tag66.xml><?xml version="1.0" encoding="utf-8"?>
<p:tagLst xmlns:a="http://schemas.openxmlformats.org/drawingml/2006/main" xmlns:r="http://schemas.openxmlformats.org/officeDocument/2006/relationships" xmlns:p="http://schemas.openxmlformats.org/presentationml/2006/main">
  <p:tag name="OTLMARKERSHAPE" val="OTL"/>
</p:tagLst>
</file>

<file path=ppt/tags/tag67.xml><?xml version="1.0" encoding="utf-8"?>
<p:tagLst xmlns:a="http://schemas.openxmlformats.org/drawingml/2006/main" xmlns:r="http://schemas.openxmlformats.org/officeDocument/2006/relationships" xmlns:p="http://schemas.openxmlformats.org/presentationml/2006/main">
  <p:tag name="OTLMARKERSHAPE" val="OTL"/>
</p:tagLst>
</file>

<file path=ppt/tags/tag68.xml><?xml version="1.0" encoding="utf-8"?>
<p:tagLst xmlns:a="http://schemas.openxmlformats.org/drawingml/2006/main" xmlns:r="http://schemas.openxmlformats.org/officeDocument/2006/relationships" xmlns:p="http://schemas.openxmlformats.org/presentationml/2006/main">
  <p:tag name="OTLMARKERSHAPE" val="OTL"/>
</p:tagLst>
</file>

<file path=ppt/tags/tag69.xml><?xml version="1.0" encoding="utf-8"?>
<p:tagLst xmlns:a="http://schemas.openxmlformats.org/drawingml/2006/main" xmlns:r="http://schemas.openxmlformats.org/officeDocument/2006/relationships" xmlns:p="http://schemas.openxmlformats.org/presentationml/2006/main">
  <p:tag name="OTLMARKERSHAPE" val="OTL"/>
</p:tagLst>
</file>

<file path=ppt/tags/tag7.xml><?xml version="1.0" encoding="utf-8"?>
<p:tagLst xmlns:a="http://schemas.openxmlformats.org/drawingml/2006/main" xmlns:r="http://schemas.openxmlformats.org/officeDocument/2006/relationships" xmlns:p="http://schemas.openxmlformats.org/presentationml/2006/main">
  <p:tag name="OTLMARKERSHAPE" val="OTL"/>
</p:tagLst>
</file>

<file path=ppt/tags/tag70.xml><?xml version="1.0" encoding="utf-8"?>
<p:tagLst xmlns:a="http://schemas.openxmlformats.org/drawingml/2006/main" xmlns:r="http://schemas.openxmlformats.org/officeDocument/2006/relationships" xmlns:p="http://schemas.openxmlformats.org/presentationml/2006/main">
  <p:tag name="OTLMARKERSHAPE" val="OTL"/>
</p:tagLst>
</file>

<file path=ppt/tags/tag71.xml><?xml version="1.0" encoding="utf-8"?>
<p:tagLst xmlns:a="http://schemas.openxmlformats.org/drawingml/2006/main" xmlns:r="http://schemas.openxmlformats.org/officeDocument/2006/relationships" xmlns:p="http://schemas.openxmlformats.org/presentationml/2006/main">
  <p:tag name="OTLMARKERSHAPE" val="OTL"/>
</p:tagLst>
</file>

<file path=ppt/tags/tag72.xml><?xml version="1.0" encoding="utf-8"?>
<p:tagLst xmlns:a="http://schemas.openxmlformats.org/drawingml/2006/main" xmlns:r="http://schemas.openxmlformats.org/officeDocument/2006/relationships" xmlns:p="http://schemas.openxmlformats.org/presentationml/2006/main">
  <p:tag name="OTLMARKERSHAPE" val="OTL"/>
</p:tagLst>
</file>

<file path=ppt/tags/tag73.xml><?xml version="1.0" encoding="utf-8"?>
<p:tagLst xmlns:a="http://schemas.openxmlformats.org/drawingml/2006/main" xmlns:r="http://schemas.openxmlformats.org/officeDocument/2006/relationships" xmlns:p="http://schemas.openxmlformats.org/presentationml/2006/main">
  <p:tag name="OTLMARKERSHAPE" val="OTL"/>
</p:tagLst>
</file>

<file path=ppt/tags/tag74.xml><?xml version="1.0" encoding="utf-8"?>
<p:tagLst xmlns:a="http://schemas.openxmlformats.org/drawingml/2006/main" xmlns:r="http://schemas.openxmlformats.org/officeDocument/2006/relationships" xmlns:p="http://schemas.openxmlformats.org/presentationml/2006/main">
  <p:tag name="OTLMARKERSHAPE" val="OTL"/>
</p:tagLst>
</file>

<file path=ppt/tags/tag75.xml><?xml version="1.0" encoding="utf-8"?>
<p:tagLst xmlns:a="http://schemas.openxmlformats.org/drawingml/2006/main" xmlns:r="http://schemas.openxmlformats.org/officeDocument/2006/relationships" xmlns:p="http://schemas.openxmlformats.org/presentationml/2006/main">
  <p:tag name="OTLMARKERSHAPE" val="OTL"/>
</p:tagLst>
</file>

<file path=ppt/tags/tag76.xml><?xml version="1.0" encoding="utf-8"?>
<p:tagLst xmlns:a="http://schemas.openxmlformats.org/drawingml/2006/main" xmlns:r="http://schemas.openxmlformats.org/officeDocument/2006/relationships" xmlns:p="http://schemas.openxmlformats.org/presentationml/2006/main">
  <p:tag name="OTLMARKERSHAPE" val="OTL"/>
</p:tagLst>
</file>

<file path=ppt/tags/tag77.xml><?xml version="1.0" encoding="utf-8"?>
<p:tagLst xmlns:a="http://schemas.openxmlformats.org/drawingml/2006/main" xmlns:r="http://schemas.openxmlformats.org/officeDocument/2006/relationships" xmlns:p="http://schemas.openxmlformats.org/presentationml/2006/main">
  <p:tag name="OTLMARKERSHAPE" val="OTL"/>
</p:tagLst>
</file>

<file path=ppt/tags/tag78.xml><?xml version="1.0" encoding="utf-8"?>
<p:tagLst xmlns:a="http://schemas.openxmlformats.org/drawingml/2006/main" xmlns:r="http://schemas.openxmlformats.org/officeDocument/2006/relationships" xmlns:p="http://schemas.openxmlformats.org/presentationml/2006/main">
  <p:tag name="OTLMARKERSHAPE" val="OTL"/>
</p:tagLst>
</file>

<file path=ppt/tags/tag79.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80.xml><?xml version="1.0" encoding="utf-8"?>
<p:tagLst xmlns:a="http://schemas.openxmlformats.org/drawingml/2006/main" xmlns:r="http://schemas.openxmlformats.org/officeDocument/2006/relationships" xmlns:p="http://schemas.openxmlformats.org/presentationml/2006/main">
  <p:tag name="OTLMARKERSHAPE" val="OTL"/>
</p:tagLst>
</file>

<file path=ppt/tags/tag81.xml><?xml version="1.0" encoding="utf-8"?>
<p:tagLst xmlns:a="http://schemas.openxmlformats.org/drawingml/2006/main" xmlns:r="http://schemas.openxmlformats.org/officeDocument/2006/relationships" xmlns:p="http://schemas.openxmlformats.org/presentationml/2006/main">
  <p:tag name="OTLMARKERSHAPE" val="OTL"/>
</p:tagLst>
</file>

<file path=ppt/tags/tag82.xml><?xml version="1.0" encoding="utf-8"?>
<p:tagLst xmlns:a="http://schemas.openxmlformats.org/drawingml/2006/main" xmlns:r="http://schemas.openxmlformats.org/officeDocument/2006/relationships" xmlns:p="http://schemas.openxmlformats.org/presentationml/2006/main">
  <p:tag name="OTLMARKERSHAPE" val="OTL"/>
</p:tagLst>
</file>

<file path=ppt/tags/tag83.xml><?xml version="1.0" encoding="utf-8"?>
<p:tagLst xmlns:a="http://schemas.openxmlformats.org/drawingml/2006/main" xmlns:r="http://schemas.openxmlformats.org/officeDocument/2006/relationships" xmlns:p="http://schemas.openxmlformats.org/presentationml/2006/main">
  <p:tag name="OTLMARKERSHAPE" val="OTL"/>
</p:tagLst>
</file>

<file path=ppt/tags/tag84.xml><?xml version="1.0" encoding="utf-8"?>
<p:tagLst xmlns:a="http://schemas.openxmlformats.org/drawingml/2006/main" xmlns:r="http://schemas.openxmlformats.org/officeDocument/2006/relationships" xmlns:p="http://schemas.openxmlformats.org/presentationml/2006/main">
  <p:tag name="OTLMARKERSHAPE" val="OTL"/>
</p:tagLst>
</file>

<file path=ppt/tags/tag85.xml><?xml version="1.0" encoding="utf-8"?>
<p:tagLst xmlns:a="http://schemas.openxmlformats.org/drawingml/2006/main" xmlns:r="http://schemas.openxmlformats.org/officeDocument/2006/relationships" xmlns:p="http://schemas.openxmlformats.org/presentationml/2006/main">
  <p:tag name="OTLMARKERSHAPE" val="OTL"/>
</p:tagLst>
</file>

<file path=ppt/tags/tag86.xml><?xml version="1.0" encoding="utf-8"?>
<p:tagLst xmlns:a="http://schemas.openxmlformats.org/drawingml/2006/main" xmlns:r="http://schemas.openxmlformats.org/officeDocument/2006/relationships" xmlns:p="http://schemas.openxmlformats.org/presentationml/2006/main">
  <p:tag name="OTLMARKERSHAPE" val="OTL"/>
</p:tagLst>
</file>

<file path=ppt/tags/tag87.xml><?xml version="1.0" encoding="utf-8"?>
<p:tagLst xmlns:a="http://schemas.openxmlformats.org/drawingml/2006/main" xmlns:r="http://schemas.openxmlformats.org/officeDocument/2006/relationships" xmlns:p="http://schemas.openxmlformats.org/presentationml/2006/main">
  <p:tag name="OTLMARKERSHAPE" val="OTL"/>
</p:tagLst>
</file>

<file path=ppt/tags/tag88.xml><?xml version="1.0" encoding="utf-8"?>
<p:tagLst xmlns:a="http://schemas.openxmlformats.org/drawingml/2006/main" xmlns:r="http://schemas.openxmlformats.org/officeDocument/2006/relationships" xmlns:p="http://schemas.openxmlformats.org/presentationml/2006/main">
  <p:tag name="OTLMARKERSHAPE" val="OTL"/>
</p:tagLst>
</file>

<file path=ppt/tags/tag89.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ags/tag90.xml><?xml version="1.0" encoding="utf-8"?>
<p:tagLst xmlns:a="http://schemas.openxmlformats.org/drawingml/2006/main" xmlns:r="http://schemas.openxmlformats.org/officeDocument/2006/relationships" xmlns:p="http://schemas.openxmlformats.org/presentationml/2006/main">
  <p:tag name="OTLMARKERSHAPE" val="OT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773</TotalTime>
  <Words>875</Words>
  <Application>Microsoft Office PowerPoint</Application>
  <PresentationFormat>Widescreen</PresentationFormat>
  <Paragraphs>183</Paragraphs>
  <Slides>12</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yohan lefol</dc:creator>
  <cp:lastModifiedBy>yohan lefol</cp:lastModifiedBy>
  <cp:revision>81</cp:revision>
  <dcterms:created xsi:type="dcterms:W3CDTF">2019-11-20T07:40:40Z</dcterms:created>
  <dcterms:modified xsi:type="dcterms:W3CDTF">2020-02-12T14:18:21Z</dcterms:modified>
</cp:coreProperties>
</file>