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9" r:id="rId3"/>
    <p:sldId id="270" r:id="rId4"/>
    <p:sldId id="271" r:id="rId5"/>
    <p:sldId id="272" r:id="rId6"/>
    <p:sldId id="276" r:id="rId7"/>
    <p:sldId id="273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Download</a:t>
            </a:r>
            <a:r>
              <a:rPr lang="fr-FR" sz="2000" dirty="0" smtClean="0">
                <a:sym typeface="Wingdings" panose="05000000000000000000" pitchFamily="2" charset="2"/>
              </a:rPr>
              <a:t> and data </a:t>
            </a:r>
            <a:r>
              <a:rPr lang="fr-FR" sz="2000" dirty="0" err="1" smtClean="0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759200" y="4056141"/>
            <a:ext cx="20826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just"/>
            <a:r>
              <a:rPr lang="fr-FR" sz="1100" b="1" dirty="0" err="1"/>
              <a:t>Add</a:t>
            </a:r>
            <a:r>
              <a:rPr lang="fr-FR" sz="1100" b="1" dirty="0"/>
              <a:t> the </a:t>
            </a:r>
            <a:r>
              <a:rPr lang="fr-FR" sz="1100" b="1" dirty="0" err="1"/>
              <a:t>Database</a:t>
            </a:r>
            <a:r>
              <a:rPr lang="fr-FR" sz="1100" b="1" dirty="0"/>
              <a:t> on </a:t>
            </a:r>
            <a:r>
              <a:rPr lang="fr-FR" sz="1100" b="1" dirty="0" err="1"/>
              <a:t>client’s</a:t>
            </a:r>
            <a:r>
              <a:rPr lang="fr-FR" sz="1100" b="1" dirty="0"/>
              <a:t> server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 and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 smtClean="0"/>
              <a:t>Started</a:t>
            </a:r>
            <a:r>
              <a:rPr lang="fr-FR" sz="2000" dirty="0" smtClean="0"/>
              <a:t> </a:t>
            </a:r>
            <a:r>
              <a:rPr lang="fr-FR" sz="2000" dirty="0" err="1" smtClean="0"/>
              <a:t>designing</a:t>
            </a:r>
            <a:r>
              <a:rPr lang="fr-FR" sz="2000" dirty="0" smtClean="0"/>
              <a:t> web interface</a:t>
            </a:r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 smtClean="0"/>
          </a:p>
          <a:p>
            <a:pPr algn="just"/>
            <a:r>
              <a:rPr lang="fr-FR" sz="2000" dirty="0" smtClean="0"/>
              <a:t>Local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 smtClean="0"/>
              <a:t>Rshiny</a:t>
            </a:r>
            <a:r>
              <a:rPr lang="fr-FR" sz="2000" dirty="0" smtClean="0"/>
              <a:t> interface</a:t>
            </a:r>
          </a:p>
          <a:p>
            <a:pPr algn="just"/>
            <a:r>
              <a:rPr lang="fr-FR" sz="2000" dirty="0" smtClean="0"/>
              <a:t>Strategic </a:t>
            </a:r>
            <a:r>
              <a:rPr lang="fr-FR" sz="2000" dirty="0" err="1" smtClean="0"/>
              <a:t>reorientation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</a:t>
            </a:r>
            <a:r>
              <a:rPr lang="fr-FR" sz="2000" dirty="0" smtClean="0"/>
              <a:t>interface</a:t>
            </a:r>
          </a:p>
          <a:p>
            <a:pPr algn="just"/>
            <a:r>
              <a:rPr lang="fr-FR" sz="2000" dirty="0" err="1" smtClean="0"/>
              <a:t>Add</a:t>
            </a:r>
            <a:r>
              <a:rPr lang="fr-FR" sz="2000" dirty="0" smtClean="0"/>
              <a:t> the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on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server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70202" y="2852024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59523" y="3250298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883496" y="360734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05594" y="5805638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992896" y="3975647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172639" y="4335942"/>
            <a:ext cx="304695" cy="293615"/>
          </a:xfrm>
          <a:prstGeom prst="rect">
            <a:avLst/>
          </a:prstGeom>
        </p:spPr>
      </p:pic>
      <p:pic>
        <p:nvPicPr>
          <p:cNvPr id="15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718748" y="4704242"/>
            <a:ext cx="304695" cy="293615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980387" y="5105049"/>
            <a:ext cx="304695" cy="293615"/>
          </a:xfrm>
          <a:prstGeom prst="rect">
            <a:avLst/>
          </a:prstGeom>
        </p:spPr>
      </p:pic>
      <p:pic>
        <p:nvPicPr>
          <p:cNvPr id="17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331094" y="6186638"/>
            <a:ext cx="299307" cy="3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247</Words>
  <Application>Microsoft Office PowerPoint</Application>
  <PresentationFormat>Widescreen</PresentationFormat>
  <Paragraphs>88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66</cp:revision>
  <dcterms:created xsi:type="dcterms:W3CDTF">2019-11-20T07:40:40Z</dcterms:created>
  <dcterms:modified xsi:type="dcterms:W3CDTF">2020-01-13T12:07:25Z</dcterms:modified>
</cp:coreProperties>
</file>