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69" r:id="rId3"/>
    <p:sldId id="270" r:id="rId4"/>
    <p:sldId id="271" r:id="rId5"/>
    <p:sldId id="272" r:id="rId6"/>
    <p:sldId id="276" r:id="rId7"/>
    <p:sldId id="273" r:id="rId8"/>
    <p:sldId id="278" r:id="rId9"/>
    <p:sldId id="27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/>
            <a:t>Not </a:t>
          </a:r>
          <a:r>
            <a:rPr lang="fr-FR" dirty="0" err="1"/>
            <a:t>well</a:t>
          </a:r>
          <a:r>
            <a:rPr lang="fr-FR" dirty="0"/>
            <a:t> </a:t>
          </a:r>
          <a:r>
            <a:rPr lang="fr-FR" dirty="0" err="1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/>
            <a:t>Data protection (</a:t>
          </a:r>
          <a:r>
            <a:rPr lang="fr-FR" dirty="0" err="1"/>
            <a:t>temporary</a:t>
          </a:r>
          <a:r>
            <a:rPr lang="fr-FR" dirty="0"/>
            <a:t>)</a:t>
          </a:r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packages</a:t>
          </a:r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/>
            <a:t>Risk</a:t>
          </a:r>
          <a:r>
            <a:rPr lang="fr-FR" sz="1000" kern="1200" dirty="0"/>
            <a:t> of high </a:t>
          </a:r>
          <a:r>
            <a:rPr lang="fr-FR" sz="1000" kern="1200" dirty="0" err="1"/>
            <a:t>demand</a:t>
          </a:r>
          <a:r>
            <a:rPr lang="fr-FR" sz="1000" kern="1200" dirty="0"/>
            <a:t> (server)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Data protection (</a:t>
          </a:r>
          <a:r>
            <a:rPr lang="fr-FR" sz="1000" kern="1200" dirty="0" err="1"/>
            <a:t>temporary</a:t>
          </a:r>
          <a:r>
            <a:rPr lang="fr-FR" sz="1000" kern="1200" dirty="0"/>
            <a:t>)</a:t>
          </a:r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No </a:t>
          </a:r>
          <a:r>
            <a:rPr lang="fr-FR" sz="1000" kern="1200" dirty="0" err="1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High utility</a:t>
          </a:r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Short deadlines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Not </a:t>
          </a:r>
          <a:r>
            <a:rPr lang="fr-FR" sz="1000" kern="1200" dirty="0" err="1"/>
            <a:t>well</a:t>
          </a:r>
          <a:r>
            <a:rPr lang="fr-FR" sz="1000" kern="1200" dirty="0"/>
            <a:t> </a:t>
          </a:r>
          <a:r>
            <a:rPr lang="fr-FR" sz="1000" kern="1200" dirty="0" err="1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Diverse </a:t>
          </a:r>
          <a:r>
            <a:rPr lang="fr-FR" sz="1000" kern="1200" dirty="0" err="1"/>
            <a:t>skill</a:t>
          </a:r>
          <a:r>
            <a:rPr lang="fr-FR" sz="1000" kern="1200" dirty="0"/>
            <a:t> set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Access to expert </a:t>
          </a:r>
          <a:r>
            <a:rPr lang="fr-FR" sz="1000" kern="1200" dirty="0" err="1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/>
            <a:t>Open source packages</a:t>
          </a:r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S</a:t>
          </a:r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W</a:t>
          </a:r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T</a:t>
          </a:r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/>
            <a:t>O</a:t>
          </a:r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currently</a:t>
            </a:r>
            <a:r>
              <a:rPr lang="fr-FR" sz="2000" dirty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/>
              <a:t>Glycolysis</a:t>
            </a:r>
            <a:r>
              <a:rPr lang="fr-FR" sz="2000" dirty="0"/>
              <a:t> + Krebs 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Interpretation</a:t>
            </a:r>
            <a:r>
              <a:rPr lang="fr-FR" sz="2000" dirty="0"/>
              <a:t> of </a:t>
            </a:r>
            <a:r>
              <a:rPr lang="fr-FR" sz="2000" dirty="0" err="1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Host the </a:t>
            </a:r>
            <a:r>
              <a:rPr lang="fr-FR" sz="2000" dirty="0" err="1"/>
              <a:t>tool</a:t>
            </a:r>
            <a:r>
              <a:rPr lang="fr-FR" sz="2000" dirty="0"/>
              <a:t> on 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>
                <a:sym typeface="Wingdings" panose="05000000000000000000" pitchFamily="2" charset="2"/>
              </a:rPr>
              <a:t>Download</a:t>
            </a:r>
            <a:r>
              <a:rPr lang="fr-FR" sz="2000" dirty="0">
                <a:sym typeface="Wingdings" panose="05000000000000000000" pitchFamily="2" charset="2"/>
              </a:rPr>
              <a:t> and data </a:t>
            </a:r>
            <a:r>
              <a:rPr lang="fr-FR" sz="2000" dirty="0" err="1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 smtClean="0"/>
              <a:t>Teamworking</a:t>
            </a:r>
            <a:endParaRPr lang="fr-FR" sz="2400" dirty="0" smtClean="0"/>
          </a:p>
          <a:p>
            <a:pPr marL="0" indent="0" algn="just">
              <a:buNone/>
            </a:pPr>
            <a:r>
              <a:rPr lang="fr-FR" sz="2400" dirty="0" smtClean="0"/>
              <a:t>Project Management (Kanban + </a:t>
            </a:r>
            <a:r>
              <a:rPr lang="fr-FR" sz="2400" dirty="0" err="1" smtClean="0"/>
              <a:t>timeline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/>
              <a:t>Programming</a:t>
            </a:r>
            <a:r>
              <a:rPr lang="fr-FR" sz="2400" dirty="0"/>
              <a:t> </a:t>
            </a:r>
            <a:r>
              <a:rPr lang="fr-FR" sz="2400" dirty="0" err="1"/>
              <a:t>language</a:t>
            </a:r>
            <a:r>
              <a:rPr lang="fr-FR" sz="2400" dirty="0"/>
              <a:t> for </a:t>
            </a:r>
            <a:r>
              <a:rPr lang="fr-FR" sz="2400" dirty="0" err="1"/>
              <a:t>statistical</a:t>
            </a:r>
            <a:r>
              <a:rPr lang="fr-FR" sz="2400" dirty="0"/>
              <a:t> analyses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err="1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080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080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5865289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573958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all scripts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759200" y="4056141"/>
            <a:ext cx="20826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just"/>
            <a:r>
              <a:rPr lang="fr-FR" sz="1100" b="1" dirty="0" err="1"/>
              <a:t>Add</a:t>
            </a:r>
            <a:r>
              <a:rPr lang="fr-FR" sz="1100" b="1" dirty="0"/>
              <a:t> the </a:t>
            </a:r>
            <a:r>
              <a:rPr lang="fr-FR" sz="1100" b="1" dirty="0" err="1"/>
              <a:t>Database</a:t>
            </a:r>
            <a:r>
              <a:rPr lang="fr-FR" sz="1100" b="1" dirty="0"/>
              <a:t> on </a:t>
            </a:r>
            <a:r>
              <a:rPr lang="fr-FR" sz="1100" b="1" dirty="0" err="1"/>
              <a:t>client’s</a:t>
            </a:r>
            <a:r>
              <a:rPr lang="fr-FR" sz="1100" b="1" dirty="0"/>
              <a:t> server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Tests  and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adjustments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Risk</a:t>
            </a:r>
            <a:r>
              <a:rPr lang="fr-FR" dirty="0"/>
              <a:t> Management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/>
              <a:t>Started</a:t>
            </a:r>
            <a:r>
              <a:rPr lang="fr-FR" sz="2000" dirty="0"/>
              <a:t> </a:t>
            </a:r>
            <a:r>
              <a:rPr lang="fr-FR" sz="2000" dirty="0" err="1"/>
              <a:t>designing</a:t>
            </a:r>
            <a:r>
              <a:rPr lang="fr-FR" sz="2000" dirty="0"/>
              <a:t> web interface</a:t>
            </a:r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Local </a:t>
            </a:r>
            <a:r>
              <a:rPr lang="fr-FR" sz="2000" dirty="0" err="1"/>
              <a:t>database</a:t>
            </a:r>
            <a:endParaRPr lang="fr-FR" sz="2000" dirty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/>
              <a:t>Rshiny</a:t>
            </a:r>
            <a:r>
              <a:rPr lang="fr-FR" sz="2000" dirty="0"/>
              <a:t> interface</a:t>
            </a:r>
          </a:p>
          <a:p>
            <a:pPr algn="just"/>
            <a:r>
              <a:rPr lang="fr-FR" sz="2000" dirty="0"/>
              <a:t>Strategic </a:t>
            </a:r>
            <a:r>
              <a:rPr lang="fr-FR" sz="2000" dirty="0" err="1"/>
              <a:t>reorientation</a:t>
            </a:r>
            <a:endParaRPr lang="fr-FR" sz="2000" dirty="0"/>
          </a:p>
          <a:p>
            <a:pPr algn="just"/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Database</a:t>
            </a:r>
            <a:r>
              <a:rPr lang="fr-FR" sz="2000" dirty="0"/>
              <a:t> on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smtClean="0"/>
              <a:t>server</a:t>
            </a:r>
          </a:p>
          <a:p>
            <a:pPr algn="just"/>
            <a:r>
              <a:rPr lang="fr-FR" sz="2000" dirty="0" err="1" smtClean="0"/>
              <a:t>Executable</a:t>
            </a:r>
            <a:r>
              <a:rPr lang="fr-FR" sz="2000" dirty="0" smtClean="0"/>
              <a:t> file for </a:t>
            </a:r>
            <a:r>
              <a:rPr lang="fr-FR" sz="2000" dirty="0" err="1" smtClean="0"/>
              <a:t>windows</a:t>
            </a:r>
            <a:endParaRPr lang="fr-FR" sz="2000" dirty="0" smtClean="0"/>
          </a:p>
          <a:p>
            <a:pPr algn="just"/>
            <a:r>
              <a:rPr lang="fr-FR" sz="2000" dirty="0" smtClean="0"/>
              <a:t>Application to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(server) 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interface</a:t>
            </a:r>
          </a:p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executable</a:t>
            </a:r>
            <a:r>
              <a:rPr lang="fr-FR" sz="2000" dirty="0"/>
              <a:t> </a:t>
            </a:r>
            <a:r>
              <a:rPr lang="fr-FR" sz="2000" dirty="0" smtClean="0"/>
              <a:t>file Mac</a:t>
            </a:r>
          </a:p>
          <a:p>
            <a:pPr algn="just"/>
            <a:r>
              <a:rPr lang="fr-FR" sz="2000" dirty="0" err="1" smtClean="0"/>
              <a:t>Upload</a:t>
            </a:r>
            <a:r>
              <a:rPr lang="fr-FR" sz="2000" dirty="0" smtClean="0"/>
              <a:t> </a:t>
            </a:r>
            <a:r>
              <a:rPr lang="fr-FR" sz="2000" dirty="0" err="1" smtClean="0"/>
              <a:t>everything</a:t>
            </a:r>
            <a:r>
              <a:rPr lang="fr-FR" sz="2000" dirty="0" smtClean="0"/>
              <a:t> to the server</a:t>
            </a: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931734" y="3742433"/>
            <a:ext cx="747613" cy="720427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922586" y="5803999"/>
            <a:ext cx="756761" cy="7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275</Words>
  <Application>Microsoft Office PowerPoint</Application>
  <PresentationFormat>Widescreen</PresentationFormat>
  <Paragraphs>94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70</cp:revision>
  <dcterms:created xsi:type="dcterms:W3CDTF">2019-11-20T07:40:40Z</dcterms:created>
  <dcterms:modified xsi:type="dcterms:W3CDTF">2020-01-22T09:56:09Z</dcterms:modified>
</cp:coreProperties>
</file>