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4" r:id="rId2"/>
    <p:sldId id="269" r:id="rId3"/>
    <p:sldId id="270" r:id="rId4"/>
    <p:sldId id="276" r:id="rId5"/>
    <p:sldId id="287" r:id="rId6"/>
    <p:sldId id="271" r:id="rId7"/>
    <p:sldId id="288" r:id="rId8"/>
    <p:sldId id="273" r:id="rId9"/>
    <p:sldId id="278" r:id="rId10"/>
    <p:sldId id="279" r:id="rId11"/>
    <p:sldId id="280" r:id="rId12"/>
    <p:sldId id="281" r:id="rId13"/>
    <p:sldId id="28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24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packages</a:t>
          </a:r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/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/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2B6A55A5-45D3-4E17-9C60-8FB16C933545}">
      <dgm:prSet phldrT="[Text]"/>
      <dgm:spPr/>
      <dgm:t>
        <a:bodyPr/>
        <a:lstStyle/>
        <a:p>
          <a:r>
            <a:rPr lang="fr-FR" dirty="0" err="1" smtClean="0"/>
            <a:t>Emerging</a:t>
          </a:r>
          <a:r>
            <a:rPr lang="fr-FR" dirty="0" smtClean="0"/>
            <a:t> </a:t>
          </a:r>
          <a:r>
            <a:rPr lang="fr-FR" dirty="0" err="1" smtClean="0"/>
            <a:t>scientific</a:t>
          </a:r>
          <a:r>
            <a:rPr lang="fr-FR" dirty="0" smtClean="0"/>
            <a:t> </a:t>
          </a:r>
          <a:r>
            <a:rPr lang="fr-FR" dirty="0" err="1" smtClean="0"/>
            <a:t>field</a:t>
          </a:r>
          <a:endParaRPr lang="fr-FR" dirty="0"/>
        </a:p>
      </dgm:t>
    </dgm:pt>
    <dgm:pt modelId="{39E63537-B578-4C3D-8704-A072006EF998}" type="parTrans" cxnId="{873A3803-B8DA-4FC5-BC33-F8C410A4D637}">
      <dgm:prSet/>
      <dgm:spPr/>
      <dgm:t>
        <a:bodyPr/>
        <a:lstStyle/>
        <a:p>
          <a:endParaRPr lang="en-CA"/>
        </a:p>
      </dgm:t>
    </dgm:pt>
    <dgm:pt modelId="{0D1774AF-0E34-4AE0-B5A3-8DBDBFA17414}" type="sibTrans" cxnId="{873A3803-B8DA-4FC5-BC33-F8C410A4D637}">
      <dgm:prSet/>
      <dgm:spPr/>
      <dgm:t>
        <a:bodyPr/>
        <a:lstStyle/>
        <a:p>
          <a:endParaRPr lang="en-CA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  <dgm:t>
        <a:bodyPr/>
        <a:lstStyle/>
        <a:p>
          <a:endParaRPr lang="en-CA"/>
        </a:p>
      </dgm:t>
    </dgm:pt>
    <dgm:pt modelId="{5D458377-8CFE-43EB-BDF2-7CB3F0D876C1}" type="pres">
      <dgm:prSet presAssocID="{CC293B1C-4CF8-4FF0-BBC7-4942ED2D7F88}" presName="child1group" presStyleCnt="0"/>
      <dgm:spPr/>
      <dgm:t>
        <a:bodyPr/>
        <a:lstStyle/>
        <a:p>
          <a:endParaRPr lang="en-CA"/>
        </a:p>
      </dgm:t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  <dgm:t>
        <a:bodyPr/>
        <a:lstStyle/>
        <a:p>
          <a:endParaRPr lang="en-CA"/>
        </a:p>
      </dgm:t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  <dgm:t>
        <a:bodyPr/>
        <a:lstStyle/>
        <a:p>
          <a:endParaRPr lang="en-CA"/>
        </a:p>
      </dgm:t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  <dgm:t>
        <a:bodyPr/>
        <a:lstStyle/>
        <a:p>
          <a:endParaRPr lang="en-CA"/>
        </a:p>
      </dgm:t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  <dgm:t>
        <a:bodyPr/>
        <a:lstStyle/>
        <a:p>
          <a:endParaRPr lang="en-CA"/>
        </a:p>
      </dgm:t>
    </dgm:pt>
    <dgm:pt modelId="{BFB0D660-5BF3-4B91-8837-C379A331C3C8}" type="pres">
      <dgm:prSet presAssocID="{CC293B1C-4CF8-4FF0-BBC7-4942ED2D7F88}" presName="circle" presStyleCnt="0"/>
      <dgm:spPr/>
      <dgm:t>
        <a:bodyPr/>
        <a:lstStyle/>
        <a:p>
          <a:endParaRPr lang="en-CA"/>
        </a:p>
      </dgm:t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  <dgm:t>
        <a:bodyPr/>
        <a:lstStyle/>
        <a:p>
          <a:endParaRPr lang="en-CA"/>
        </a:p>
      </dgm:t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6BA51816-52FF-48EC-8AF8-4AF508AD4737}" type="presOf" srcId="{7F397B27-ED42-4C0B-84EB-F42483A443DB}" destId="{60120B91-D76F-4101-857D-B9B656863593}" srcOrd="1" destOrd="1" presId="urn:microsoft.com/office/officeart/2005/8/layout/cycle4"/>
    <dgm:cxn modelId="{04014129-0AF6-4B87-A743-1D62BE88DB5B}" type="presOf" srcId="{B8F4B4B5-48BB-4436-A4C8-0772D59377AC}" destId="{60120B91-D76F-4101-857D-B9B656863593}" srcOrd="1" destOrd="2" presId="urn:microsoft.com/office/officeart/2005/8/layout/cycle4"/>
    <dgm:cxn modelId="{8ED94E85-F410-451E-A2E3-BA17E7876BEE}" type="presOf" srcId="{7F397B27-ED42-4C0B-84EB-F42483A443DB}" destId="{68AC0C8C-6683-4490-8F38-983C8CB47C3F}" srcOrd="0" destOrd="1" presId="urn:microsoft.com/office/officeart/2005/8/layout/cycle4"/>
    <dgm:cxn modelId="{61A431AF-CFC9-490E-98CF-F6488F3C6D9C}" type="presOf" srcId="{2B6A55A5-45D3-4E17-9C60-8FB16C933545}" destId="{05478942-E273-4856-8553-F0FD8F015AA2}" srcOrd="0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CC5BD163-CC32-4579-AE33-313BE818EF22}" type="presOf" srcId="{2B6A55A5-45D3-4E17-9C60-8FB16C933545}" destId="{FFCC9154-8E22-496A-ADF8-EA81D4AB5D77}" srcOrd="1" destOrd="1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873A3803-B8DA-4FC5-BC33-F8C410A4D637}" srcId="{DCE41F30-8A4B-4090-95D5-6CBD1CFA1EEC}" destId="{2B6A55A5-45D3-4E17-9C60-8FB16C933545}" srcOrd="1" destOrd="0" parTransId="{39E63537-B578-4C3D-8704-A072006EF998}" sibTransId="{0D1774AF-0E34-4AE0-B5A3-8DBDBFA17414}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C03E18C4-3C03-4704-AACE-449870A9B529}" type="presOf" srcId="{B8F4B4B5-48BB-4436-A4C8-0772D59377AC}" destId="{68AC0C8C-6683-4490-8F38-983C8CB47C3F}" srcOrd="0" destOrd="2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FFC000"/>
        </a:solidFill>
      </dgm:spPr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FE5F03E-99EE-488D-A25F-FA4A305398F3}" type="presOf" srcId="{EEB7DF95-B1E1-4355-BDED-67254F3A40BF}" destId="{156A4B50-5EBB-4BD2-8AF0-C722439DBC8D}" srcOrd="0" destOrd="0" presId="urn:microsoft.com/office/officeart/2005/8/layout/radial1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7470EB8E-365B-4C7B-B345-F3A82F2BDE86}" type="presOf" srcId="{EEB7DF95-B1E1-4355-BDED-67254F3A40BF}" destId="{0FA48441-B5ED-464B-AB5B-44DAB679EE64}" srcOrd="1" destOrd="0" presId="urn:microsoft.com/office/officeart/2005/8/layout/radial1"/>
    <dgm:cxn modelId="{D7CE5B38-4681-488A-875C-5BC6D4608B17}" type="presOf" srcId="{B8F4B4B5-48BB-4436-A4C8-0772D59377AC}" destId="{B8775ABA-3037-409F-B1F5-5479D38AC897}" srcOrd="0" destOrd="0" presId="urn:microsoft.com/office/officeart/2005/8/layout/radial1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4F76CFC7-AC86-4FD6-BD3B-3B31C6A8EDDA}" type="presOf" srcId="{F26E0BCB-616E-4F5C-9212-B89461307743}" destId="{FB6E935B-AB56-4686-BAF4-89171D311D48}" srcOrd="0" destOrd="0" presId="urn:microsoft.com/office/officeart/2005/8/layout/radial1"/>
    <dgm:cxn modelId="{53089D63-12EB-40F9-92A2-F39B07E20E6B}" type="presOf" srcId="{0916D3E2-7950-4B1E-A80A-B1A0DFE4D7BE}" destId="{334F0DA9-4D69-40E7-AE37-8BB2E71C3ACD}" srcOrd="0" destOrd="0" presId="urn:microsoft.com/office/officeart/2005/8/layout/radial1"/>
    <dgm:cxn modelId="{2E6F4476-BF79-4C90-823B-71099E5FD8D3}" type="presOf" srcId="{DD81B84C-4525-4615-9233-87E402AFBABC}" destId="{9CD455AE-EC69-44E0-B929-B59BCD7E9894}" srcOrd="1" destOrd="0" presId="urn:microsoft.com/office/officeart/2005/8/layout/radial1"/>
    <dgm:cxn modelId="{6037BACF-1495-4D63-973A-E9906686C9EC}" type="presOf" srcId="{9B35DA45-8824-4EE3-89F0-3F4E07F980E3}" destId="{51D4E2D9-6364-4FE7-BE7F-89898165258A}" srcOrd="0" destOrd="0" presId="urn:microsoft.com/office/officeart/2005/8/layout/radial1"/>
    <dgm:cxn modelId="{4E83842D-6898-45A2-8C76-AC263926CE66}" type="presOf" srcId="{CC293B1C-4CF8-4FF0-BBC7-4942ED2D7F88}" destId="{05AAFE4B-4748-4F9C-AA5B-DEC71FC73E20}" srcOrd="0" destOrd="0" presId="urn:microsoft.com/office/officeart/2005/8/layout/radial1"/>
    <dgm:cxn modelId="{EE79DC2E-EE32-4B0A-ADFD-E11D61A99647}" type="presOf" srcId="{DD81B84C-4525-4615-9233-87E402AFBABC}" destId="{3134C74D-D45F-4D44-8DA9-5DD9ACC7028A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1173F0C1-237A-44C5-81A9-6289AFEB7E80}" type="presOf" srcId="{7F397B27-ED42-4C0B-84EB-F42483A443DB}" destId="{FC75532D-1A75-4D81-A458-80C91B398F9D}" srcOrd="0" destOrd="0" presId="urn:microsoft.com/office/officeart/2005/8/layout/radial1"/>
    <dgm:cxn modelId="{8C318C29-2BA6-4073-9DC3-993B41DBBD97}" type="presOf" srcId="{F26E0BCB-616E-4F5C-9212-B89461307743}" destId="{B26CA117-7877-4BBB-8697-7BAA6B4D1769}" srcOrd="1" destOrd="0" presId="urn:microsoft.com/office/officeart/2005/8/layout/radial1"/>
    <dgm:cxn modelId="{772C3BB5-DF35-42DE-A439-0DCB31D63FB8}" type="presParOf" srcId="{05AAFE4B-4748-4F9C-AA5B-DEC71FC73E20}" destId="{334F0DA9-4D69-40E7-AE37-8BB2E71C3ACD}" srcOrd="0" destOrd="0" presId="urn:microsoft.com/office/officeart/2005/8/layout/radial1"/>
    <dgm:cxn modelId="{20FC6565-C496-4E94-8CCE-904149940058}" type="presParOf" srcId="{05AAFE4B-4748-4F9C-AA5B-DEC71FC73E20}" destId="{FB6E935B-AB56-4686-BAF4-89171D311D48}" srcOrd="1" destOrd="0" presId="urn:microsoft.com/office/officeart/2005/8/layout/radial1"/>
    <dgm:cxn modelId="{1BDA0C39-DB3E-4726-AC03-ECA79335B44E}" type="presParOf" srcId="{FB6E935B-AB56-4686-BAF4-89171D311D48}" destId="{B26CA117-7877-4BBB-8697-7BAA6B4D1769}" srcOrd="0" destOrd="0" presId="urn:microsoft.com/office/officeart/2005/8/layout/radial1"/>
    <dgm:cxn modelId="{A005C40A-0DE3-426E-9858-E6EC056CC143}" type="presParOf" srcId="{05AAFE4B-4748-4F9C-AA5B-DEC71FC73E20}" destId="{51D4E2D9-6364-4FE7-BE7F-89898165258A}" srcOrd="2" destOrd="0" presId="urn:microsoft.com/office/officeart/2005/8/layout/radial1"/>
    <dgm:cxn modelId="{AAE094B1-A8D7-48CC-84EF-123917993C48}" type="presParOf" srcId="{05AAFE4B-4748-4F9C-AA5B-DEC71FC73E20}" destId="{3134C74D-D45F-4D44-8DA9-5DD9ACC7028A}" srcOrd="3" destOrd="0" presId="urn:microsoft.com/office/officeart/2005/8/layout/radial1"/>
    <dgm:cxn modelId="{F5883D93-D380-4842-AE1D-E47A427ECD3B}" type="presParOf" srcId="{3134C74D-D45F-4D44-8DA9-5DD9ACC7028A}" destId="{9CD455AE-EC69-44E0-B929-B59BCD7E9894}" srcOrd="0" destOrd="0" presId="urn:microsoft.com/office/officeart/2005/8/layout/radial1"/>
    <dgm:cxn modelId="{C5738633-E4BC-4328-A6F4-BF37BB2D5E31}" type="presParOf" srcId="{05AAFE4B-4748-4F9C-AA5B-DEC71FC73E20}" destId="{FC75532D-1A75-4D81-A458-80C91B398F9D}" srcOrd="4" destOrd="0" presId="urn:microsoft.com/office/officeart/2005/8/layout/radial1"/>
    <dgm:cxn modelId="{CF295821-C77B-4BD9-9990-22D641DB506B}" type="presParOf" srcId="{05AAFE4B-4748-4F9C-AA5B-DEC71FC73E20}" destId="{156A4B50-5EBB-4BD2-8AF0-C722439DBC8D}" srcOrd="5" destOrd="0" presId="urn:microsoft.com/office/officeart/2005/8/layout/radial1"/>
    <dgm:cxn modelId="{C871A0EA-9CA9-4A21-8695-6965F06B58D6}" type="presParOf" srcId="{156A4B50-5EBB-4BD2-8AF0-C722439DBC8D}" destId="{0FA48441-B5ED-464B-AB5B-44DAB679EE64}" srcOrd="0" destOrd="0" presId="urn:microsoft.com/office/officeart/2005/8/layout/radial1"/>
    <dgm:cxn modelId="{93D5A560-FB9D-4177-88E5-E8C6B58AA84A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C89F30-E4C0-41F0-9F78-CFBA2BC6B6E7}" type="doc">
      <dgm:prSet loTypeId="urn:microsoft.com/office/officeart/2005/8/layout/hList7" loCatId="list" qsTypeId="urn:microsoft.com/office/officeart/2005/8/quickstyle/simple2" qsCatId="simple" csTypeId="urn:microsoft.com/office/officeart/2005/8/colors/colorful4" csCatId="colorful" phldr="1"/>
      <dgm:spPr/>
    </dgm:pt>
    <dgm:pt modelId="{5EE301F9-AA62-4FDD-BBD4-EB5F68D85FEC}">
      <dgm:prSet phldrT="[Text]" phldr="1"/>
      <dgm:spPr/>
      <dgm:t>
        <a:bodyPr/>
        <a:lstStyle/>
        <a:p>
          <a:endParaRPr lang="en-CA"/>
        </a:p>
      </dgm:t>
    </dgm:pt>
    <dgm:pt modelId="{752A3FC9-4F42-4B45-864D-D48201C144BC}" type="parTrans" cxnId="{E53B2165-E749-413E-9F1A-C9CC76DA6A5C}">
      <dgm:prSet/>
      <dgm:spPr/>
      <dgm:t>
        <a:bodyPr/>
        <a:lstStyle/>
        <a:p>
          <a:endParaRPr lang="en-CA"/>
        </a:p>
      </dgm:t>
    </dgm:pt>
    <dgm:pt modelId="{7A2D0BBB-4796-4683-A258-869CCE2EFDEE}" type="sibTrans" cxnId="{E53B2165-E749-413E-9F1A-C9CC76DA6A5C}">
      <dgm:prSet/>
      <dgm:spPr/>
      <dgm:t>
        <a:bodyPr/>
        <a:lstStyle/>
        <a:p>
          <a:endParaRPr lang="en-CA"/>
        </a:p>
      </dgm:t>
    </dgm:pt>
    <dgm:pt modelId="{81607F9D-ACA8-4EBC-97F3-AE620D537126}">
      <dgm:prSet phldrT="[Text]" phldr="1"/>
      <dgm:spPr/>
      <dgm:t>
        <a:bodyPr/>
        <a:lstStyle/>
        <a:p>
          <a:endParaRPr lang="en-CA" dirty="0"/>
        </a:p>
      </dgm:t>
    </dgm:pt>
    <dgm:pt modelId="{5614C387-4578-47E1-B8ED-4C19C139B6D6}" type="parTrans" cxnId="{C503CDFC-F7CF-4B5B-9CB9-D0B888450B80}">
      <dgm:prSet/>
      <dgm:spPr/>
      <dgm:t>
        <a:bodyPr/>
        <a:lstStyle/>
        <a:p>
          <a:endParaRPr lang="en-CA"/>
        </a:p>
      </dgm:t>
    </dgm:pt>
    <dgm:pt modelId="{94CA40FB-60B0-465C-89DE-37B57251E362}" type="sibTrans" cxnId="{C503CDFC-F7CF-4B5B-9CB9-D0B888450B80}">
      <dgm:prSet/>
      <dgm:spPr/>
      <dgm:t>
        <a:bodyPr/>
        <a:lstStyle/>
        <a:p>
          <a:endParaRPr lang="en-CA"/>
        </a:p>
      </dgm:t>
    </dgm:pt>
    <dgm:pt modelId="{47253CFC-4569-4709-81D3-DEEB42841B34}">
      <dgm:prSet phldrT="[Text]" phldr="1"/>
      <dgm:spPr/>
      <dgm:t>
        <a:bodyPr/>
        <a:lstStyle/>
        <a:p>
          <a:endParaRPr lang="en-CA" dirty="0"/>
        </a:p>
      </dgm:t>
    </dgm:pt>
    <dgm:pt modelId="{790D9CA9-D5EB-4ABB-B3FF-C076CA534420}" type="parTrans" cxnId="{2E016A71-4A74-45F5-AD15-07D3B1D0466D}">
      <dgm:prSet/>
      <dgm:spPr/>
      <dgm:t>
        <a:bodyPr/>
        <a:lstStyle/>
        <a:p>
          <a:endParaRPr lang="en-CA"/>
        </a:p>
      </dgm:t>
    </dgm:pt>
    <dgm:pt modelId="{2F25E3F7-E9EB-4C08-9116-69D5C4FD6E2A}" type="sibTrans" cxnId="{2E016A71-4A74-45F5-AD15-07D3B1D0466D}">
      <dgm:prSet/>
      <dgm:spPr/>
      <dgm:t>
        <a:bodyPr/>
        <a:lstStyle/>
        <a:p>
          <a:endParaRPr lang="en-CA"/>
        </a:p>
      </dgm:t>
    </dgm:pt>
    <dgm:pt modelId="{2AB14181-4A64-4BB9-9776-424952C38D0A}">
      <dgm:prSet phldrT="[Text]"/>
      <dgm:spPr/>
      <dgm:t>
        <a:bodyPr/>
        <a:lstStyle/>
        <a:p>
          <a:endParaRPr lang="en-CA" dirty="0"/>
        </a:p>
      </dgm:t>
    </dgm:pt>
    <dgm:pt modelId="{F1251F10-A236-45B0-B56B-8BB2CD1CF3A7}" type="parTrans" cxnId="{50BC709C-09BD-400B-8455-5FEBEF473C5E}">
      <dgm:prSet/>
      <dgm:spPr/>
      <dgm:t>
        <a:bodyPr/>
        <a:lstStyle/>
        <a:p>
          <a:endParaRPr lang="en-CA"/>
        </a:p>
      </dgm:t>
    </dgm:pt>
    <dgm:pt modelId="{B48CF7F5-F604-499C-A5F0-CCFB2B21EDCB}" type="sibTrans" cxnId="{50BC709C-09BD-400B-8455-5FEBEF473C5E}">
      <dgm:prSet/>
      <dgm:spPr/>
      <dgm:t>
        <a:bodyPr/>
        <a:lstStyle/>
        <a:p>
          <a:endParaRPr lang="en-CA"/>
        </a:p>
      </dgm:t>
    </dgm:pt>
    <dgm:pt modelId="{68497B09-3716-4EBD-AC6B-8AE2BDCC8972}" type="pres">
      <dgm:prSet presAssocID="{95C89F30-E4C0-41F0-9F78-CFBA2BC6B6E7}" presName="Name0" presStyleCnt="0">
        <dgm:presLayoutVars>
          <dgm:dir/>
          <dgm:resizeHandles val="exact"/>
        </dgm:presLayoutVars>
      </dgm:prSet>
      <dgm:spPr/>
    </dgm:pt>
    <dgm:pt modelId="{5C007895-D27B-4555-8633-C9BBD58A106D}" type="pres">
      <dgm:prSet presAssocID="{95C89F30-E4C0-41F0-9F78-CFBA2BC6B6E7}" presName="fgShape" presStyleLbl="fgShp" presStyleIdx="0" presStyleCnt="1"/>
      <dgm:spPr/>
    </dgm:pt>
    <dgm:pt modelId="{851E5CC9-679F-4CF6-B00F-A025B4DEF2B3}" type="pres">
      <dgm:prSet presAssocID="{95C89F30-E4C0-41F0-9F78-CFBA2BC6B6E7}" presName="linComp" presStyleCnt="0"/>
      <dgm:spPr/>
    </dgm:pt>
    <dgm:pt modelId="{02F5FF00-4C9F-4B29-8EE7-22E5EFD6E9BE}" type="pres">
      <dgm:prSet presAssocID="{5EE301F9-AA62-4FDD-BBD4-EB5F68D85FEC}" presName="compNode" presStyleCnt="0"/>
      <dgm:spPr/>
    </dgm:pt>
    <dgm:pt modelId="{90FFEDE6-D24B-46AA-AC61-5A2CA3E513CC}" type="pres">
      <dgm:prSet presAssocID="{5EE301F9-AA62-4FDD-BBD4-EB5F68D85FEC}" presName="bkgdShape" presStyleLbl="node1" presStyleIdx="0" presStyleCnt="4"/>
      <dgm:spPr/>
    </dgm:pt>
    <dgm:pt modelId="{6B2B5E85-AAEA-413B-89EF-96FC0B61D0DB}" type="pres">
      <dgm:prSet presAssocID="{5EE301F9-AA62-4FDD-BBD4-EB5F68D85FEC}" presName="nodeTx" presStyleLbl="node1" presStyleIdx="0" presStyleCnt="4">
        <dgm:presLayoutVars>
          <dgm:bulletEnabled val="1"/>
        </dgm:presLayoutVars>
      </dgm:prSet>
      <dgm:spPr/>
    </dgm:pt>
    <dgm:pt modelId="{1A17D808-B82E-464B-B310-203813114F77}" type="pres">
      <dgm:prSet presAssocID="{5EE301F9-AA62-4FDD-BBD4-EB5F68D85FEC}" presName="invisiNode" presStyleLbl="node1" presStyleIdx="0" presStyleCnt="4"/>
      <dgm:spPr/>
    </dgm:pt>
    <dgm:pt modelId="{BC5035FA-FF8E-421C-9C1A-CC3F16C8A221}" type="pres">
      <dgm:prSet presAssocID="{5EE301F9-AA62-4FDD-BBD4-EB5F68D85FEC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B8E31D-92A9-4F7C-AC64-291B22E56C19}" type="pres">
      <dgm:prSet presAssocID="{7A2D0BBB-4796-4683-A258-869CCE2EFDEE}" presName="sibTrans" presStyleLbl="sibTrans2D1" presStyleIdx="0" presStyleCnt="0"/>
      <dgm:spPr/>
    </dgm:pt>
    <dgm:pt modelId="{F6BAADEA-493B-4EE4-AE53-A0D19801A5FF}" type="pres">
      <dgm:prSet presAssocID="{81607F9D-ACA8-4EBC-97F3-AE620D537126}" presName="compNode" presStyleCnt="0"/>
      <dgm:spPr/>
    </dgm:pt>
    <dgm:pt modelId="{AECDF339-533B-4319-9DD1-FE0312AA5FE7}" type="pres">
      <dgm:prSet presAssocID="{81607F9D-ACA8-4EBC-97F3-AE620D537126}" presName="bkgdShape" presStyleLbl="node1" presStyleIdx="1" presStyleCnt="4"/>
      <dgm:spPr/>
    </dgm:pt>
    <dgm:pt modelId="{FCBD48AD-6356-4016-B622-1476036943D2}" type="pres">
      <dgm:prSet presAssocID="{81607F9D-ACA8-4EBC-97F3-AE620D537126}" presName="nodeTx" presStyleLbl="node1" presStyleIdx="1" presStyleCnt="4">
        <dgm:presLayoutVars>
          <dgm:bulletEnabled val="1"/>
        </dgm:presLayoutVars>
      </dgm:prSet>
      <dgm:spPr/>
    </dgm:pt>
    <dgm:pt modelId="{55F313B5-1C13-438A-8D2E-76E44D379C51}" type="pres">
      <dgm:prSet presAssocID="{81607F9D-ACA8-4EBC-97F3-AE620D537126}" presName="invisiNode" presStyleLbl="node1" presStyleIdx="1" presStyleCnt="4"/>
      <dgm:spPr/>
    </dgm:pt>
    <dgm:pt modelId="{78D9365F-3E8A-4A62-874D-E842D8E395C6}" type="pres">
      <dgm:prSet presAssocID="{81607F9D-ACA8-4EBC-97F3-AE620D537126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A4D6A8E-A18C-499A-84BC-74FED5388C93}" type="pres">
      <dgm:prSet presAssocID="{94CA40FB-60B0-465C-89DE-37B57251E362}" presName="sibTrans" presStyleLbl="sibTrans2D1" presStyleIdx="0" presStyleCnt="0"/>
      <dgm:spPr/>
    </dgm:pt>
    <dgm:pt modelId="{2FB6D45F-392C-4BF4-A210-495F746B00A0}" type="pres">
      <dgm:prSet presAssocID="{47253CFC-4569-4709-81D3-DEEB42841B34}" presName="compNode" presStyleCnt="0"/>
      <dgm:spPr/>
    </dgm:pt>
    <dgm:pt modelId="{18E220CA-4E07-4273-9F20-D66E44D1CC15}" type="pres">
      <dgm:prSet presAssocID="{47253CFC-4569-4709-81D3-DEEB42841B34}" presName="bkgdShape" presStyleLbl="node1" presStyleIdx="2" presStyleCnt="4"/>
      <dgm:spPr/>
    </dgm:pt>
    <dgm:pt modelId="{65C1CC62-47DD-4AE0-BB4E-E1AA4210EAD1}" type="pres">
      <dgm:prSet presAssocID="{47253CFC-4569-4709-81D3-DEEB42841B34}" presName="nodeTx" presStyleLbl="node1" presStyleIdx="2" presStyleCnt="4">
        <dgm:presLayoutVars>
          <dgm:bulletEnabled val="1"/>
        </dgm:presLayoutVars>
      </dgm:prSet>
      <dgm:spPr/>
    </dgm:pt>
    <dgm:pt modelId="{4B410C47-050F-4A04-B28A-4915525EEFC9}" type="pres">
      <dgm:prSet presAssocID="{47253CFC-4569-4709-81D3-DEEB42841B34}" presName="invisiNode" presStyleLbl="node1" presStyleIdx="2" presStyleCnt="4"/>
      <dgm:spPr/>
    </dgm:pt>
    <dgm:pt modelId="{EF6C3C73-EE47-41C6-84F9-732FE297AA13}" type="pres">
      <dgm:prSet presAssocID="{47253CFC-4569-4709-81D3-DEEB42841B34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2845AC54-25A9-480C-BA9C-51BB56258253}" type="pres">
      <dgm:prSet presAssocID="{2F25E3F7-E9EB-4C08-9116-69D5C4FD6E2A}" presName="sibTrans" presStyleLbl="sibTrans2D1" presStyleIdx="0" presStyleCnt="0"/>
      <dgm:spPr/>
    </dgm:pt>
    <dgm:pt modelId="{A0F9587D-ABCB-432A-96CC-F5DD55802FAC}" type="pres">
      <dgm:prSet presAssocID="{2AB14181-4A64-4BB9-9776-424952C38D0A}" presName="compNode" presStyleCnt="0"/>
      <dgm:spPr/>
    </dgm:pt>
    <dgm:pt modelId="{18ED0F76-F5DF-491D-9CFB-8F6AD380878B}" type="pres">
      <dgm:prSet presAssocID="{2AB14181-4A64-4BB9-9776-424952C38D0A}" presName="bkgdShape" presStyleLbl="node1" presStyleIdx="3" presStyleCnt="4"/>
      <dgm:spPr/>
    </dgm:pt>
    <dgm:pt modelId="{D2B5ABF2-62A0-4C98-A8B2-876D6D32EED4}" type="pres">
      <dgm:prSet presAssocID="{2AB14181-4A64-4BB9-9776-424952C38D0A}" presName="nodeTx" presStyleLbl="node1" presStyleIdx="3" presStyleCnt="4">
        <dgm:presLayoutVars>
          <dgm:bulletEnabled val="1"/>
        </dgm:presLayoutVars>
      </dgm:prSet>
      <dgm:spPr/>
    </dgm:pt>
    <dgm:pt modelId="{E6D3883D-F386-4816-ADFE-CC51982F6734}" type="pres">
      <dgm:prSet presAssocID="{2AB14181-4A64-4BB9-9776-424952C38D0A}" presName="invisiNode" presStyleLbl="node1" presStyleIdx="3" presStyleCnt="4"/>
      <dgm:spPr/>
    </dgm:pt>
    <dgm:pt modelId="{ACE5E6C6-31E7-452F-B70B-4EEB64C97234}" type="pres">
      <dgm:prSet presAssocID="{2AB14181-4A64-4BB9-9776-424952C38D0A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50BC709C-09BD-400B-8455-5FEBEF473C5E}" srcId="{95C89F30-E4C0-41F0-9F78-CFBA2BC6B6E7}" destId="{2AB14181-4A64-4BB9-9776-424952C38D0A}" srcOrd="3" destOrd="0" parTransId="{F1251F10-A236-45B0-B56B-8BB2CD1CF3A7}" sibTransId="{B48CF7F5-F604-499C-A5F0-CCFB2B21EDCB}"/>
    <dgm:cxn modelId="{AFAAAFAD-A0DE-47C1-9249-77B5BDE05E36}" type="presOf" srcId="{81607F9D-ACA8-4EBC-97F3-AE620D537126}" destId="{AECDF339-533B-4319-9DD1-FE0312AA5FE7}" srcOrd="0" destOrd="0" presId="urn:microsoft.com/office/officeart/2005/8/layout/hList7"/>
    <dgm:cxn modelId="{2E016A71-4A74-45F5-AD15-07D3B1D0466D}" srcId="{95C89F30-E4C0-41F0-9F78-CFBA2BC6B6E7}" destId="{47253CFC-4569-4709-81D3-DEEB42841B34}" srcOrd="2" destOrd="0" parTransId="{790D9CA9-D5EB-4ABB-B3FF-C076CA534420}" sibTransId="{2F25E3F7-E9EB-4C08-9116-69D5C4FD6E2A}"/>
    <dgm:cxn modelId="{F6F9661A-BC21-475D-819D-50626DE6BCFB}" type="presOf" srcId="{2F25E3F7-E9EB-4C08-9116-69D5C4FD6E2A}" destId="{2845AC54-25A9-480C-BA9C-51BB56258253}" srcOrd="0" destOrd="0" presId="urn:microsoft.com/office/officeart/2005/8/layout/hList7"/>
    <dgm:cxn modelId="{194860A3-1900-4650-B671-CEC4587BA924}" type="presOf" srcId="{94CA40FB-60B0-465C-89DE-37B57251E362}" destId="{6A4D6A8E-A18C-499A-84BC-74FED5388C93}" srcOrd="0" destOrd="0" presId="urn:microsoft.com/office/officeart/2005/8/layout/hList7"/>
    <dgm:cxn modelId="{57921F95-0423-45E7-AE0D-672371E39D53}" type="presOf" srcId="{5EE301F9-AA62-4FDD-BBD4-EB5F68D85FEC}" destId="{6B2B5E85-AAEA-413B-89EF-96FC0B61D0DB}" srcOrd="1" destOrd="0" presId="urn:microsoft.com/office/officeart/2005/8/layout/hList7"/>
    <dgm:cxn modelId="{0D050011-AFC5-43D1-BF98-2C65C7D37DAA}" type="presOf" srcId="{2AB14181-4A64-4BB9-9776-424952C38D0A}" destId="{D2B5ABF2-62A0-4C98-A8B2-876D6D32EED4}" srcOrd="1" destOrd="0" presId="urn:microsoft.com/office/officeart/2005/8/layout/hList7"/>
    <dgm:cxn modelId="{1AE06204-B328-4A88-90DE-47487907D919}" type="presOf" srcId="{47253CFC-4569-4709-81D3-DEEB42841B34}" destId="{65C1CC62-47DD-4AE0-BB4E-E1AA4210EAD1}" srcOrd="1" destOrd="0" presId="urn:microsoft.com/office/officeart/2005/8/layout/hList7"/>
    <dgm:cxn modelId="{F309A241-CAAA-4CAA-89A7-3EF413DFED5F}" type="presOf" srcId="{47253CFC-4569-4709-81D3-DEEB42841B34}" destId="{18E220CA-4E07-4273-9F20-D66E44D1CC15}" srcOrd="0" destOrd="0" presId="urn:microsoft.com/office/officeart/2005/8/layout/hList7"/>
    <dgm:cxn modelId="{E53B2165-E749-413E-9F1A-C9CC76DA6A5C}" srcId="{95C89F30-E4C0-41F0-9F78-CFBA2BC6B6E7}" destId="{5EE301F9-AA62-4FDD-BBD4-EB5F68D85FEC}" srcOrd="0" destOrd="0" parTransId="{752A3FC9-4F42-4B45-864D-D48201C144BC}" sibTransId="{7A2D0BBB-4796-4683-A258-869CCE2EFDEE}"/>
    <dgm:cxn modelId="{CF0035A1-5E18-4F9A-AAAD-C4F8302A689F}" type="presOf" srcId="{81607F9D-ACA8-4EBC-97F3-AE620D537126}" destId="{FCBD48AD-6356-4016-B622-1476036943D2}" srcOrd="1" destOrd="0" presId="urn:microsoft.com/office/officeart/2005/8/layout/hList7"/>
    <dgm:cxn modelId="{BDD1CA52-8007-48A8-B091-1E74889DEE99}" type="presOf" srcId="{95C89F30-E4C0-41F0-9F78-CFBA2BC6B6E7}" destId="{68497B09-3716-4EBD-AC6B-8AE2BDCC8972}" srcOrd="0" destOrd="0" presId="urn:microsoft.com/office/officeart/2005/8/layout/hList7"/>
    <dgm:cxn modelId="{D6F74855-293E-4CF7-A10C-B9D9AACFDBA9}" type="presOf" srcId="{2AB14181-4A64-4BB9-9776-424952C38D0A}" destId="{18ED0F76-F5DF-491D-9CFB-8F6AD380878B}" srcOrd="0" destOrd="0" presId="urn:microsoft.com/office/officeart/2005/8/layout/hList7"/>
    <dgm:cxn modelId="{B6D21F72-7318-4B23-BC86-23B4E85AD610}" type="presOf" srcId="{5EE301F9-AA62-4FDD-BBD4-EB5F68D85FEC}" destId="{90FFEDE6-D24B-46AA-AC61-5A2CA3E513CC}" srcOrd="0" destOrd="0" presId="urn:microsoft.com/office/officeart/2005/8/layout/hList7"/>
    <dgm:cxn modelId="{C503CDFC-F7CF-4B5B-9CB9-D0B888450B80}" srcId="{95C89F30-E4C0-41F0-9F78-CFBA2BC6B6E7}" destId="{81607F9D-ACA8-4EBC-97F3-AE620D537126}" srcOrd="1" destOrd="0" parTransId="{5614C387-4578-47E1-B8ED-4C19C139B6D6}" sibTransId="{94CA40FB-60B0-465C-89DE-37B57251E362}"/>
    <dgm:cxn modelId="{2EC55B3D-BFE3-4C06-B5CF-4DA8F00E7DD6}" type="presOf" srcId="{7A2D0BBB-4796-4683-A258-869CCE2EFDEE}" destId="{46B8E31D-92A9-4F7C-AC64-291B22E56C19}" srcOrd="0" destOrd="0" presId="urn:microsoft.com/office/officeart/2005/8/layout/hList7"/>
    <dgm:cxn modelId="{4D0448AB-072A-4D18-810D-2383F44A3112}" type="presParOf" srcId="{68497B09-3716-4EBD-AC6B-8AE2BDCC8972}" destId="{5C007895-D27B-4555-8633-C9BBD58A106D}" srcOrd="0" destOrd="0" presId="urn:microsoft.com/office/officeart/2005/8/layout/hList7"/>
    <dgm:cxn modelId="{EB40CABA-D7D8-449B-A3EF-706C96A2B35D}" type="presParOf" srcId="{68497B09-3716-4EBD-AC6B-8AE2BDCC8972}" destId="{851E5CC9-679F-4CF6-B00F-A025B4DEF2B3}" srcOrd="1" destOrd="0" presId="urn:microsoft.com/office/officeart/2005/8/layout/hList7"/>
    <dgm:cxn modelId="{E6D0BBE2-1389-41E3-A561-EB44452418BA}" type="presParOf" srcId="{851E5CC9-679F-4CF6-B00F-A025B4DEF2B3}" destId="{02F5FF00-4C9F-4B29-8EE7-22E5EFD6E9BE}" srcOrd="0" destOrd="0" presId="urn:microsoft.com/office/officeart/2005/8/layout/hList7"/>
    <dgm:cxn modelId="{F1976B4B-FF7F-4751-9845-0056AEDE67C9}" type="presParOf" srcId="{02F5FF00-4C9F-4B29-8EE7-22E5EFD6E9BE}" destId="{90FFEDE6-D24B-46AA-AC61-5A2CA3E513CC}" srcOrd="0" destOrd="0" presId="urn:microsoft.com/office/officeart/2005/8/layout/hList7"/>
    <dgm:cxn modelId="{5BC0A81B-0022-43B8-9029-4C21DD2D5D5A}" type="presParOf" srcId="{02F5FF00-4C9F-4B29-8EE7-22E5EFD6E9BE}" destId="{6B2B5E85-AAEA-413B-89EF-96FC0B61D0DB}" srcOrd="1" destOrd="0" presId="urn:microsoft.com/office/officeart/2005/8/layout/hList7"/>
    <dgm:cxn modelId="{7908BE65-7B7B-4027-95E4-59D020C59EAB}" type="presParOf" srcId="{02F5FF00-4C9F-4B29-8EE7-22E5EFD6E9BE}" destId="{1A17D808-B82E-464B-B310-203813114F77}" srcOrd="2" destOrd="0" presId="urn:microsoft.com/office/officeart/2005/8/layout/hList7"/>
    <dgm:cxn modelId="{16877C78-7C5A-4E12-B053-882DEFD98C72}" type="presParOf" srcId="{02F5FF00-4C9F-4B29-8EE7-22E5EFD6E9BE}" destId="{BC5035FA-FF8E-421C-9C1A-CC3F16C8A221}" srcOrd="3" destOrd="0" presId="urn:microsoft.com/office/officeart/2005/8/layout/hList7"/>
    <dgm:cxn modelId="{A59BCC34-B14B-4060-836D-8858FE107970}" type="presParOf" srcId="{851E5CC9-679F-4CF6-B00F-A025B4DEF2B3}" destId="{46B8E31D-92A9-4F7C-AC64-291B22E56C19}" srcOrd="1" destOrd="0" presId="urn:microsoft.com/office/officeart/2005/8/layout/hList7"/>
    <dgm:cxn modelId="{8A63294F-ADA0-4656-AC2F-51766D99B649}" type="presParOf" srcId="{851E5CC9-679F-4CF6-B00F-A025B4DEF2B3}" destId="{F6BAADEA-493B-4EE4-AE53-A0D19801A5FF}" srcOrd="2" destOrd="0" presId="urn:microsoft.com/office/officeart/2005/8/layout/hList7"/>
    <dgm:cxn modelId="{26DEB58A-BB40-4978-848F-A85973E82099}" type="presParOf" srcId="{F6BAADEA-493B-4EE4-AE53-A0D19801A5FF}" destId="{AECDF339-533B-4319-9DD1-FE0312AA5FE7}" srcOrd="0" destOrd="0" presId="urn:microsoft.com/office/officeart/2005/8/layout/hList7"/>
    <dgm:cxn modelId="{32DD9750-37D9-4BCA-AB57-E5EB54E79BB5}" type="presParOf" srcId="{F6BAADEA-493B-4EE4-AE53-A0D19801A5FF}" destId="{FCBD48AD-6356-4016-B622-1476036943D2}" srcOrd="1" destOrd="0" presId="urn:microsoft.com/office/officeart/2005/8/layout/hList7"/>
    <dgm:cxn modelId="{B3BBD33F-ABA7-4A88-8BD3-7B221AE5BC57}" type="presParOf" srcId="{F6BAADEA-493B-4EE4-AE53-A0D19801A5FF}" destId="{55F313B5-1C13-438A-8D2E-76E44D379C51}" srcOrd="2" destOrd="0" presId="urn:microsoft.com/office/officeart/2005/8/layout/hList7"/>
    <dgm:cxn modelId="{34A4F46F-F73A-49B3-9E65-704344D934D2}" type="presParOf" srcId="{F6BAADEA-493B-4EE4-AE53-A0D19801A5FF}" destId="{78D9365F-3E8A-4A62-874D-E842D8E395C6}" srcOrd="3" destOrd="0" presId="urn:microsoft.com/office/officeart/2005/8/layout/hList7"/>
    <dgm:cxn modelId="{518E3E38-E4BC-4A5B-BE72-578D49F938EE}" type="presParOf" srcId="{851E5CC9-679F-4CF6-B00F-A025B4DEF2B3}" destId="{6A4D6A8E-A18C-499A-84BC-74FED5388C93}" srcOrd="3" destOrd="0" presId="urn:microsoft.com/office/officeart/2005/8/layout/hList7"/>
    <dgm:cxn modelId="{214238C1-7F7E-4B0A-8B8A-E49F7B979F92}" type="presParOf" srcId="{851E5CC9-679F-4CF6-B00F-A025B4DEF2B3}" destId="{2FB6D45F-392C-4BF4-A210-495F746B00A0}" srcOrd="4" destOrd="0" presId="urn:microsoft.com/office/officeart/2005/8/layout/hList7"/>
    <dgm:cxn modelId="{EAF9130B-D201-4ED1-B399-AD6091471DEB}" type="presParOf" srcId="{2FB6D45F-392C-4BF4-A210-495F746B00A0}" destId="{18E220CA-4E07-4273-9F20-D66E44D1CC15}" srcOrd="0" destOrd="0" presId="urn:microsoft.com/office/officeart/2005/8/layout/hList7"/>
    <dgm:cxn modelId="{E3D2470A-06F5-43C4-B94D-65B6CAF21F9F}" type="presParOf" srcId="{2FB6D45F-392C-4BF4-A210-495F746B00A0}" destId="{65C1CC62-47DD-4AE0-BB4E-E1AA4210EAD1}" srcOrd="1" destOrd="0" presId="urn:microsoft.com/office/officeart/2005/8/layout/hList7"/>
    <dgm:cxn modelId="{3B59B6BE-ACD4-4967-BB5D-FF55B4D2DA66}" type="presParOf" srcId="{2FB6D45F-392C-4BF4-A210-495F746B00A0}" destId="{4B410C47-050F-4A04-B28A-4915525EEFC9}" srcOrd="2" destOrd="0" presId="urn:microsoft.com/office/officeart/2005/8/layout/hList7"/>
    <dgm:cxn modelId="{91AD0488-DF28-484D-BBBC-9C3DDE89D73A}" type="presParOf" srcId="{2FB6D45F-392C-4BF4-A210-495F746B00A0}" destId="{EF6C3C73-EE47-41C6-84F9-732FE297AA13}" srcOrd="3" destOrd="0" presId="urn:microsoft.com/office/officeart/2005/8/layout/hList7"/>
    <dgm:cxn modelId="{EBA71251-B9EE-476A-A66B-32F844F1ADF3}" type="presParOf" srcId="{851E5CC9-679F-4CF6-B00F-A025B4DEF2B3}" destId="{2845AC54-25A9-480C-BA9C-51BB56258253}" srcOrd="5" destOrd="0" presId="urn:microsoft.com/office/officeart/2005/8/layout/hList7"/>
    <dgm:cxn modelId="{03D60AAF-1BEC-4137-BDC3-378217D95B22}" type="presParOf" srcId="{851E5CC9-679F-4CF6-B00F-A025B4DEF2B3}" destId="{A0F9587D-ABCB-432A-96CC-F5DD55802FAC}" srcOrd="6" destOrd="0" presId="urn:microsoft.com/office/officeart/2005/8/layout/hList7"/>
    <dgm:cxn modelId="{37DC2280-82A1-4382-9A89-5DEECEAF87BB}" type="presParOf" srcId="{A0F9587D-ABCB-432A-96CC-F5DD55802FAC}" destId="{18ED0F76-F5DF-491D-9CFB-8F6AD380878B}" srcOrd="0" destOrd="0" presId="urn:microsoft.com/office/officeart/2005/8/layout/hList7"/>
    <dgm:cxn modelId="{1A732227-2A2A-4050-A008-9F3110FEBFEA}" type="presParOf" srcId="{A0F9587D-ABCB-432A-96CC-F5DD55802FAC}" destId="{D2B5ABF2-62A0-4C98-A8B2-876D6D32EED4}" srcOrd="1" destOrd="0" presId="urn:microsoft.com/office/officeart/2005/8/layout/hList7"/>
    <dgm:cxn modelId="{521D2A53-7E85-4EC4-8CF9-7358158A2152}" type="presParOf" srcId="{A0F9587D-ABCB-432A-96CC-F5DD55802FAC}" destId="{E6D3883D-F386-4816-ADFE-CC51982F6734}" srcOrd="2" destOrd="0" presId="urn:microsoft.com/office/officeart/2005/8/layout/hList7"/>
    <dgm:cxn modelId="{4AFE2913-71CC-41C0-936B-BEFBED3E5189}" type="presParOf" srcId="{A0F9587D-ABCB-432A-96CC-F5DD55802FAC}" destId="{ACE5E6C6-31E7-452F-B70B-4EEB64C9723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4124889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/>
            <a:t>Risk</a:t>
          </a:r>
          <a:r>
            <a:rPr lang="fr-FR" sz="1100" kern="1200" dirty="0"/>
            <a:t> of high </a:t>
          </a:r>
          <a:r>
            <a:rPr lang="fr-FR" sz="1100" kern="1200" dirty="0" err="1"/>
            <a:t>demand</a:t>
          </a:r>
          <a:r>
            <a:rPr lang="fr-FR" sz="1100" kern="1200" dirty="0"/>
            <a:t> (server)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Portability</a:t>
          </a:r>
          <a:r>
            <a:rPr lang="fr-FR" sz="1100" kern="1200" dirty="0" smtClean="0"/>
            <a:t> to Mac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Lack</a:t>
          </a:r>
          <a:r>
            <a:rPr lang="fr-FR" sz="1100" kern="1200" dirty="0" smtClean="0"/>
            <a:t> of control on </a:t>
          </a:r>
          <a:r>
            <a:rPr lang="fr-FR" sz="1100" kern="1200" dirty="0" err="1" smtClean="0"/>
            <a:t>database</a:t>
          </a:r>
          <a:endParaRPr lang="fr-FR" sz="1100" kern="1200" dirty="0"/>
        </a:p>
      </dsp:txBody>
      <dsp:txXfrm>
        <a:off x="4803713" y="3354248"/>
        <a:ext cx="1450716" cy="988049"/>
      </dsp:txXfrm>
    </dsp:sp>
    <dsp:sp modelId="{431C4C2F-7F42-4D62-8EEF-918E7AD22EA0}">
      <dsp:nvSpPr>
        <dsp:cNvPr id="0" name=""/>
        <dsp:cNvSpPr/>
      </dsp:nvSpPr>
      <dsp:spPr>
        <a:xfrm>
          <a:off x="562523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No </a:t>
          </a:r>
          <a:r>
            <a:rPr lang="fr-FR" sz="1100" kern="1200" dirty="0" err="1"/>
            <a:t>competition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High utility</a:t>
          </a:r>
        </a:p>
      </dsp:txBody>
      <dsp:txXfrm>
        <a:off x="593263" y="3354248"/>
        <a:ext cx="1450716" cy="988049"/>
      </dsp:txXfrm>
    </dsp:sp>
    <dsp:sp modelId="{05478942-E273-4856-8553-F0FD8F015AA2}">
      <dsp:nvSpPr>
        <dsp:cNvPr id="0" name=""/>
        <dsp:cNvSpPr/>
      </dsp:nvSpPr>
      <dsp:spPr>
        <a:xfrm>
          <a:off x="4124889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Short deadlines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Emerging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scientific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field</a:t>
          </a:r>
          <a:endParaRPr lang="fr-FR" sz="1100" kern="1200" dirty="0"/>
        </a:p>
      </dsp:txBody>
      <dsp:txXfrm>
        <a:off x="4803713" y="30740"/>
        <a:ext cx="1450716" cy="988049"/>
      </dsp:txXfrm>
    </dsp:sp>
    <dsp:sp modelId="{BC6F0824-1351-49BA-BADB-F02B71A91728}">
      <dsp:nvSpPr>
        <dsp:cNvPr id="0" name=""/>
        <dsp:cNvSpPr/>
      </dsp:nvSpPr>
      <dsp:spPr>
        <a:xfrm>
          <a:off x="562523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Diverse </a:t>
          </a:r>
          <a:r>
            <a:rPr lang="fr-FR" sz="1100" kern="1200" dirty="0" err="1"/>
            <a:t>skill</a:t>
          </a:r>
          <a:r>
            <a:rPr lang="fr-FR" sz="1100" kern="1200" dirty="0"/>
            <a:t>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Access to expert </a:t>
          </a:r>
          <a:r>
            <a:rPr lang="fr-FR" sz="1100" kern="1200" dirty="0" err="1"/>
            <a:t>advise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Open source packages</a:t>
          </a:r>
        </a:p>
      </dsp:txBody>
      <dsp:txXfrm>
        <a:off x="593263" y="30740"/>
        <a:ext cx="1450716" cy="988049"/>
      </dsp:txXfrm>
    </dsp:sp>
    <dsp:sp modelId="{E72BDFA6-376E-4614-9D7C-A68241E884D9}">
      <dsp:nvSpPr>
        <dsp:cNvPr id="0" name=""/>
        <dsp:cNvSpPr/>
      </dsp:nvSpPr>
      <dsp:spPr>
        <a:xfrm>
          <a:off x="1467742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S</a:t>
          </a:r>
        </a:p>
      </dsp:txBody>
      <dsp:txXfrm>
        <a:off x="2022343" y="803864"/>
        <a:ext cx="1338924" cy="1338924"/>
      </dsp:txXfrm>
    </dsp:sp>
    <dsp:sp modelId="{A67A60E5-5291-49E4-B3E5-53A58B528285}">
      <dsp:nvSpPr>
        <dsp:cNvPr id="0" name=""/>
        <dsp:cNvSpPr/>
      </dsp:nvSpPr>
      <dsp:spPr>
        <a:xfrm rot="5400000">
          <a:off x="3448728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W</a:t>
          </a:r>
        </a:p>
      </dsp:txBody>
      <dsp:txXfrm rot="-5400000">
        <a:off x="3448728" y="803864"/>
        <a:ext cx="1338924" cy="1338924"/>
      </dsp:txXfrm>
    </dsp:sp>
    <dsp:sp modelId="{CF4FC7F6-A89C-4633-A10E-BFE92B369DCD}">
      <dsp:nvSpPr>
        <dsp:cNvPr id="0" name=""/>
        <dsp:cNvSpPr/>
      </dsp:nvSpPr>
      <dsp:spPr>
        <a:xfrm rot="10800000">
          <a:off x="3448728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T</a:t>
          </a:r>
        </a:p>
      </dsp:txBody>
      <dsp:txXfrm rot="10800000">
        <a:off x="3448728" y="2230249"/>
        <a:ext cx="1338924" cy="1338924"/>
      </dsp:txXfrm>
    </dsp:sp>
    <dsp:sp modelId="{C0852406-3DC0-4222-A1F8-184593FC4596}">
      <dsp:nvSpPr>
        <dsp:cNvPr id="0" name=""/>
        <dsp:cNvSpPr/>
      </dsp:nvSpPr>
      <dsp:spPr>
        <a:xfrm rot="16200000">
          <a:off x="1467742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O</a:t>
          </a:r>
        </a:p>
      </dsp:txBody>
      <dsp:txXfrm rot="5400000">
        <a:off x="2022343" y="2230249"/>
        <a:ext cx="1338924" cy="1338924"/>
      </dsp:txXfrm>
    </dsp:sp>
    <dsp:sp modelId="{3B6382B4-DDDF-482E-9E6A-38E6F7DB930C}">
      <dsp:nvSpPr>
        <dsp:cNvPr id="0" name=""/>
        <dsp:cNvSpPr/>
      </dsp:nvSpPr>
      <dsp:spPr>
        <a:xfrm>
          <a:off x="5778076" y="1808005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5778076" y="1891116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0DA9-4D69-40E7-AE37-8BB2E71C3ACD}">
      <dsp:nvSpPr>
        <dsp:cNvPr id="0" name=""/>
        <dsp:cNvSpPr/>
      </dsp:nvSpPr>
      <dsp:spPr>
        <a:xfrm>
          <a:off x="2161156" y="1846422"/>
          <a:ext cx="1405505" cy="1405505"/>
        </a:xfrm>
        <a:prstGeom prst="ellipse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/>
            <a:t>T</a:t>
          </a:r>
        </a:p>
      </dsp:txBody>
      <dsp:txXfrm>
        <a:off x="2366987" y="2052253"/>
        <a:ext cx="993843" cy="993843"/>
      </dsp:txXfrm>
    </dsp:sp>
    <dsp:sp modelId="{FB6E935B-AB56-4686-BAF4-89171D311D48}">
      <dsp:nvSpPr>
        <dsp:cNvPr id="0" name=""/>
        <dsp:cNvSpPr/>
      </dsp:nvSpPr>
      <dsp:spPr>
        <a:xfrm rot="16200000">
          <a:off x="2651363" y="1611792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53281" y="1623249"/>
        <a:ext cx="21254" cy="21254"/>
      </dsp:txXfrm>
    </dsp:sp>
    <dsp:sp modelId="{51D4E2D9-6364-4FE7-BE7F-89898165258A}">
      <dsp:nvSpPr>
        <dsp:cNvPr id="0" name=""/>
        <dsp:cNvSpPr/>
      </dsp:nvSpPr>
      <dsp:spPr>
        <a:xfrm>
          <a:off x="2161156" y="15826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/>
            <a:t>Risk</a:t>
          </a:r>
          <a:r>
            <a:rPr lang="fr-FR" sz="1700" kern="1200" dirty="0"/>
            <a:t> of high </a:t>
          </a:r>
          <a:r>
            <a:rPr lang="fr-FR" sz="1700" kern="1200" dirty="0" err="1"/>
            <a:t>demand</a:t>
          </a:r>
          <a:r>
            <a:rPr lang="fr-FR" sz="1700" kern="1200" dirty="0"/>
            <a:t> (server)</a:t>
          </a:r>
        </a:p>
      </dsp:txBody>
      <dsp:txXfrm>
        <a:off x="2366987" y="221657"/>
        <a:ext cx="993843" cy="993843"/>
      </dsp:txXfrm>
    </dsp:sp>
    <dsp:sp modelId="{3134C74D-D45F-4D44-8DA9-5DD9ACC7028A}">
      <dsp:nvSpPr>
        <dsp:cNvPr id="0" name=""/>
        <dsp:cNvSpPr/>
      </dsp:nvSpPr>
      <dsp:spPr>
        <a:xfrm rot="1800000">
          <a:off x="3444034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3645952" y="2996196"/>
        <a:ext cx="21254" cy="21254"/>
      </dsp:txXfrm>
    </dsp:sp>
    <dsp:sp modelId="{FC75532D-1A75-4D81-A458-80C91B398F9D}">
      <dsp:nvSpPr>
        <dsp:cNvPr id="0" name=""/>
        <dsp:cNvSpPr/>
      </dsp:nvSpPr>
      <dsp:spPr>
        <a:xfrm>
          <a:off x="3746498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Portability</a:t>
          </a:r>
          <a:r>
            <a:rPr lang="fr-FR" sz="1700" kern="1200" dirty="0" smtClean="0"/>
            <a:t> to Mac</a:t>
          </a:r>
          <a:endParaRPr lang="fr-FR" sz="1700" kern="1200" dirty="0"/>
        </a:p>
      </dsp:txBody>
      <dsp:txXfrm>
        <a:off x="3952329" y="2967550"/>
        <a:ext cx="993843" cy="993843"/>
      </dsp:txXfrm>
    </dsp:sp>
    <dsp:sp modelId="{156A4B50-5EBB-4BD2-8AF0-C722439DBC8D}">
      <dsp:nvSpPr>
        <dsp:cNvPr id="0" name=""/>
        <dsp:cNvSpPr/>
      </dsp:nvSpPr>
      <dsp:spPr>
        <a:xfrm rot="9000000">
          <a:off x="1858692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060610" y="2996196"/>
        <a:ext cx="21254" cy="21254"/>
      </dsp:txXfrm>
    </dsp:sp>
    <dsp:sp modelId="{B8775ABA-3037-409F-B1F5-5479D38AC897}">
      <dsp:nvSpPr>
        <dsp:cNvPr id="0" name=""/>
        <dsp:cNvSpPr/>
      </dsp:nvSpPr>
      <dsp:spPr>
        <a:xfrm>
          <a:off x="575814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Lack</a:t>
          </a:r>
          <a:r>
            <a:rPr lang="fr-FR" sz="1700" kern="1200" dirty="0" smtClean="0"/>
            <a:t> of control on </a:t>
          </a:r>
          <a:r>
            <a:rPr lang="fr-FR" sz="1700" kern="1200" dirty="0" err="1" smtClean="0"/>
            <a:t>database</a:t>
          </a:r>
          <a:endParaRPr lang="fr-FR" sz="1700" kern="1200" dirty="0"/>
        </a:p>
      </dsp:txBody>
      <dsp:txXfrm>
        <a:off x="781645" y="2967550"/>
        <a:ext cx="993843" cy="99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FEDE6-D24B-46AA-AC61-5A2CA3E513CC}">
      <dsp:nvSpPr>
        <dsp:cNvPr id="0" name=""/>
        <dsp:cNvSpPr/>
      </dsp:nvSpPr>
      <dsp:spPr>
        <a:xfrm>
          <a:off x="1895" y="0"/>
          <a:ext cx="1986359" cy="54186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4600" kern="1200"/>
        </a:p>
      </dsp:txBody>
      <dsp:txXfrm>
        <a:off x="1895" y="2167466"/>
        <a:ext cx="1986359" cy="2167466"/>
      </dsp:txXfrm>
    </dsp:sp>
    <dsp:sp modelId="{BC5035FA-FF8E-421C-9C1A-CC3F16C8A221}">
      <dsp:nvSpPr>
        <dsp:cNvPr id="0" name=""/>
        <dsp:cNvSpPr/>
      </dsp:nvSpPr>
      <dsp:spPr>
        <a:xfrm>
          <a:off x="92866" y="325120"/>
          <a:ext cx="1804416" cy="180441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CDF339-533B-4319-9DD1-FE0312AA5FE7}">
      <dsp:nvSpPr>
        <dsp:cNvPr id="0" name=""/>
        <dsp:cNvSpPr/>
      </dsp:nvSpPr>
      <dsp:spPr>
        <a:xfrm>
          <a:off x="2047845" y="0"/>
          <a:ext cx="1986359" cy="5418667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4600" kern="1200" dirty="0"/>
        </a:p>
      </dsp:txBody>
      <dsp:txXfrm>
        <a:off x="2047845" y="2167466"/>
        <a:ext cx="1986359" cy="2167466"/>
      </dsp:txXfrm>
    </dsp:sp>
    <dsp:sp modelId="{78D9365F-3E8A-4A62-874D-E842D8E395C6}">
      <dsp:nvSpPr>
        <dsp:cNvPr id="0" name=""/>
        <dsp:cNvSpPr/>
      </dsp:nvSpPr>
      <dsp:spPr>
        <a:xfrm>
          <a:off x="2138816" y="325120"/>
          <a:ext cx="1804416" cy="180441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E220CA-4E07-4273-9F20-D66E44D1CC15}">
      <dsp:nvSpPr>
        <dsp:cNvPr id="0" name=""/>
        <dsp:cNvSpPr/>
      </dsp:nvSpPr>
      <dsp:spPr>
        <a:xfrm>
          <a:off x="4093795" y="0"/>
          <a:ext cx="1986359" cy="5418667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4600" kern="1200" dirty="0"/>
        </a:p>
      </dsp:txBody>
      <dsp:txXfrm>
        <a:off x="4093795" y="2167466"/>
        <a:ext cx="1986359" cy="2167466"/>
      </dsp:txXfrm>
    </dsp:sp>
    <dsp:sp modelId="{EF6C3C73-EE47-41C6-84F9-732FE297AA13}">
      <dsp:nvSpPr>
        <dsp:cNvPr id="0" name=""/>
        <dsp:cNvSpPr/>
      </dsp:nvSpPr>
      <dsp:spPr>
        <a:xfrm>
          <a:off x="4184767" y="325120"/>
          <a:ext cx="1804416" cy="180441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ED0F76-F5DF-491D-9CFB-8F6AD380878B}">
      <dsp:nvSpPr>
        <dsp:cNvPr id="0" name=""/>
        <dsp:cNvSpPr/>
      </dsp:nvSpPr>
      <dsp:spPr>
        <a:xfrm>
          <a:off x="6139745" y="0"/>
          <a:ext cx="1986359" cy="5418667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6139745" y="2167466"/>
        <a:ext cx="1986359" cy="2167466"/>
      </dsp:txXfrm>
    </dsp:sp>
    <dsp:sp modelId="{ACE5E6C6-31E7-452F-B70B-4EEB64C97234}">
      <dsp:nvSpPr>
        <dsp:cNvPr id="0" name=""/>
        <dsp:cNvSpPr/>
      </dsp:nvSpPr>
      <dsp:spPr>
        <a:xfrm>
          <a:off x="6230717" y="325120"/>
          <a:ext cx="1804416" cy="1804416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007895-D27B-4555-8633-C9BBD58A106D}">
      <dsp:nvSpPr>
        <dsp:cNvPr id="0" name=""/>
        <dsp:cNvSpPr/>
      </dsp:nvSpPr>
      <dsp:spPr>
        <a:xfrm>
          <a:off x="325119" y="4334933"/>
          <a:ext cx="7477760" cy="812800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CelloMap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116.xml"/><Relationship Id="rId117" Type="http://schemas.openxmlformats.org/officeDocument/2006/relationships/tags" Target="../tags/tag207.xml"/><Relationship Id="rId21" Type="http://schemas.openxmlformats.org/officeDocument/2006/relationships/tags" Target="../tags/tag111.xml"/><Relationship Id="rId42" Type="http://schemas.openxmlformats.org/officeDocument/2006/relationships/tags" Target="../tags/tag132.xml"/><Relationship Id="rId47" Type="http://schemas.openxmlformats.org/officeDocument/2006/relationships/tags" Target="../tags/tag137.xml"/><Relationship Id="rId63" Type="http://schemas.openxmlformats.org/officeDocument/2006/relationships/tags" Target="../tags/tag153.xml"/><Relationship Id="rId68" Type="http://schemas.openxmlformats.org/officeDocument/2006/relationships/tags" Target="../tags/tag158.xml"/><Relationship Id="rId84" Type="http://schemas.openxmlformats.org/officeDocument/2006/relationships/tags" Target="../tags/tag174.xml"/><Relationship Id="rId89" Type="http://schemas.openxmlformats.org/officeDocument/2006/relationships/tags" Target="../tags/tag179.xml"/><Relationship Id="rId112" Type="http://schemas.openxmlformats.org/officeDocument/2006/relationships/tags" Target="../tags/tag202.xml"/><Relationship Id="rId133" Type="http://schemas.openxmlformats.org/officeDocument/2006/relationships/tags" Target="../tags/tag223.xml"/><Relationship Id="rId138" Type="http://schemas.openxmlformats.org/officeDocument/2006/relationships/tags" Target="../tags/tag228.xml"/><Relationship Id="rId16" Type="http://schemas.openxmlformats.org/officeDocument/2006/relationships/tags" Target="../tags/tag106.xml"/><Relationship Id="rId107" Type="http://schemas.openxmlformats.org/officeDocument/2006/relationships/tags" Target="../tags/tag197.xml"/><Relationship Id="rId11" Type="http://schemas.openxmlformats.org/officeDocument/2006/relationships/tags" Target="../tags/tag101.xml"/><Relationship Id="rId32" Type="http://schemas.openxmlformats.org/officeDocument/2006/relationships/tags" Target="../tags/tag122.xml"/><Relationship Id="rId37" Type="http://schemas.openxmlformats.org/officeDocument/2006/relationships/tags" Target="../tags/tag127.xml"/><Relationship Id="rId53" Type="http://schemas.openxmlformats.org/officeDocument/2006/relationships/tags" Target="../tags/tag143.xml"/><Relationship Id="rId58" Type="http://schemas.openxmlformats.org/officeDocument/2006/relationships/tags" Target="../tags/tag148.xml"/><Relationship Id="rId74" Type="http://schemas.openxmlformats.org/officeDocument/2006/relationships/tags" Target="../tags/tag164.xml"/><Relationship Id="rId79" Type="http://schemas.openxmlformats.org/officeDocument/2006/relationships/tags" Target="../tags/tag169.xml"/><Relationship Id="rId102" Type="http://schemas.openxmlformats.org/officeDocument/2006/relationships/tags" Target="../tags/tag192.xml"/><Relationship Id="rId123" Type="http://schemas.openxmlformats.org/officeDocument/2006/relationships/tags" Target="../tags/tag213.xml"/><Relationship Id="rId128" Type="http://schemas.openxmlformats.org/officeDocument/2006/relationships/tags" Target="../tags/tag218.xml"/><Relationship Id="rId144" Type="http://schemas.openxmlformats.org/officeDocument/2006/relationships/tags" Target="../tags/tag234.xml"/><Relationship Id="rId149" Type="http://schemas.openxmlformats.org/officeDocument/2006/relationships/tags" Target="../tags/tag239.xml"/><Relationship Id="rId5" Type="http://schemas.openxmlformats.org/officeDocument/2006/relationships/tags" Target="../tags/tag95.xml"/><Relationship Id="rId90" Type="http://schemas.openxmlformats.org/officeDocument/2006/relationships/tags" Target="../tags/tag180.xml"/><Relationship Id="rId95" Type="http://schemas.openxmlformats.org/officeDocument/2006/relationships/tags" Target="../tags/tag185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43" Type="http://schemas.openxmlformats.org/officeDocument/2006/relationships/tags" Target="../tags/tag133.xml"/><Relationship Id="rId48" Type="http://schemas.openxmlformats.org/officeDocument/2006/relationships/tags" Target="../tags/tag138.xml"/><Relationship Id="rId64" Type="http://schemas.openxmlformats.org/officeDocument/2006/relationships/tags" Target="../tags/tag154.xml"/><Relationship Id="rId69" Type="http://schemas.openxmlformats.org/officeDocument/2006/relationships/tags" Target="../tags/tag159.xml"/><Relationship Id="rId113" Type="http://schemas.openxmlformats.org/officeDocument/2006/relationships/tags" Target="../tags/tag203.xml"/><Relationship Id="rId118" Type="http://schemas.openxmlformats.org/officeDocument/2006/relationships/tags" Target="../tags/tag208.xml"/><Relationship Id="rId134" Type="http://schemas.openxmlformats.org/officeDocument/2006/relationships/tags" Target="../tags/tag224.xml"/><Relationship Id="rId139" Type="http://schemas.openxmlformats.org/officeDocument/2006/relationships/tags" Target="../tags/tag229.xml"/><Relationship Id="rId80" Type="http://schemas.openxmlformats.org/officeDocument/2006/relationships/tags" Target="../tags/tag170.xml"/><Relationship Id="rId85" Type="http://schemas.openxmlformats.org/officeDocument/2006/relationships/tags" Target="../tags/tag175.xml"/><Relationship Id="rId150" Type="http://schemas.openxmlformats.org/officeDocument/2006/relationships/slideLayout" Target="../slideLayouts/slideLayout3.xml"/><Relationship Id="rId3" Type="http://schemas.openxmlformats.org/officeDocument/2006/relationships/tags" Target="../tags/tag93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tags" Target="../tags/tag123.xml"/><Relationship Id="rId38" Type="http://schemas.openxmlformats.org/officeDocument/2006/relationships/tags" Target="../tags/tag128.xml"/><Relationship Id="rId46" Type="http://schemas.openxmlformats.org/officeDocument/2006/relationships/tags" Target="../tags/tag136.xml"/><Relationship Id="rId59" Type="http://schemas.openxmlformats.org/officeDocument/2006/relationships/tags" Target="../tags/tag149.xml"/><Relationship Id="rId67" Type="http://schemas.openxmlformats.org/officeDocument/2006/relationships/tags" Target="../tags/tag157.xml"/><Relationship Id="rId103" Type="http://schemas.openxmlformats.org/officeDocument/2006/relationships/tags" Target="../tags/tag193.xml"/><Relationship Id="rId108" Type="http://schemas.openxmlformats.org/officeDocument/2006/relationships/tags" Target="../tags/tag198.xml"/><Relationship Id="rId116" Type="http://schemas.openxmlformats.org/officeDocument/2006/relationships/tags" Target="../tags/tag206.xml"/><Relationship Id="rId124" Type="http://schemas.openxmlformats.org/officeDocument/2006/relationships/tags" Target="../tags/tag214.xml"/><Relationship Id="rId129" Type="http://schemas.openxmlformats.org/officeDocument/2006/relationships/tags" Target="../tags/tag219.xml"/><Relationship Id="rId137" Type="http://schemas.openxmlformats.org/officeDocument/2006/relationships/tags" Target="../tags/tag227.xml"/><Relationship Id="rId20" Type="http://schemas.openxmlformats.org/officeDocument/2006/relationships/tags" Target="../tags/tag110.xml"/><Relationship Id="rId41" Type="http://schemas.openxmlformats.org/officeDocument/2006/relationships/tags" Target="../tags/tag131.xml"/><Relationship Id="rId54" Type="http://schemas.openxmlformats.org/officeDocument/2006/relationships/tags" Target="../tags/tag144.xml"/><Relationship Id="rId62" Type="http://schemas.openxmlformats.org/officeDocument/2006/relationships/tags" Target="../tags/tag152.xml"/><Relationship Id="rId70" Type="http://schemas.openxmlformats.org/officeDocument/2006/relationships/tags" Target="../tags/tag160.xml"/><Relationship Id="rId75" Type="http://schemas.openxmlformats.org/officeDocument/2006/relationships/tags" Target="../tags/tag165.xml"/><Relationship Id="rId83" Type="http://schemas.openxmlformats.org/officeDocument/2006/relationships/tags" Target="../tags/tag173.xml"/><Relationship Id="rId88" Type="http://schemas.openxmlformats.org/officeDocument/2006/relationships/tags" Target="../tags/tag178.xml"/><Relationship Id="rId91" Type="http://schemas.openxmlformats.org/officeDocument/2006/relationships/tags" Target="../tags/tag181.xml"/><Relationship Id="rId96" Type="http://schemas.openxmlformats.org/officeDocument/2006/relationships/tags" Target="../tags/tag186.xml"/><Relationship Id="rId111" Type="http://schemas.openxmlformats.org/officeDocument/2006/relationships/tags" Target="../tags/tag201.xml"/><Relationship Id="rId132" Type="http://schemas.openxmlformats.org/officeDocument/2006/relationships/tags" Target="../tags/tag222.xml"/><Relationship Id="rId140" Type="http://schemas.openxmlformats.org/officeDocument/2006/relationships/tags" Target="../tags/tag230.xml"/><Relationship Id="rId145" Type="http://schemas.openxmlformats.org/officeDocument/2006/relationships/tags" Target="../tags/tag235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36" Type="http://schemas.openxmlformats.org/officeDocument/2006/relationships/tags" Target="../tags/tag126.xml"/><Relationship Id="rId49" Type="http://schemas.openxmlformats.org/officeDocument/2006/relationships/tags" Target="../tags/tag139.xml"/><Relationship Id="rId57" Type="http://schemas.openxmlformats.org/officeDocument/2006/relationships/tags" Target="../tags/tag147.xml"/><Relationship Id="rId106" Type="http://schemas.openxmlformats.org/officeDocument/2006/relationships/tags" Target="../tags/tag196.xml"/><Relationship Id="rId114" Type="http://schemas.openxmlformats.org/officeDocument/2006/relationships/tags" Target="../tags/tag204.xml"/><Relationship Id="rId119" Type="http://schemas.openxmlformats.org/officeDocument/2006/relationships/tags" Target="../tags/tag209.xml"/><Relationship Id="rId127" Type="http://schemas.openxmlformats.org/officeDocument/2006/relationships/tags" Target="../tags/tag217.xml"/><Relationship Id="rId10" Type="http://schemas.openxmlformats.org/officeDocument/2006/relationships/tags" Target="../tags/tag100.xml"/><Relationship Id="rId31" Type="http://schemas.openxmlformats.org/officeDocument/2006/relationships/tags" Target="../tags/tag121.xml"/><Relationship Id="rId44" Type="http://schemas.openxmlformats.org/officeDocument/2006/relationships/tags" Target="../tags/tag134.xml"/><Relationship Id="rId52" Type="http://schemas.openxmlformats.org/officeDocument/2006/relationships/tags" Target="../tags/tag142.xml"/><Relationship Id="rId60" Type="http://schemas.openxmlformats.org/officeDocument/2006/relationships/tags" Target="../tags/tag150.xml"/><Relationship Id="rId65" Type="http://schemas.openxmlformats.org/officeDocument/2006/relationships/tags" Target="../tags/tag155.xml"/><Relationship Id="rId73" Type="http://schemas.openxmlformats.org/officeDocument/2006/relationships/tags" Target="../tags/tag163.xml"/><Relationship Id="rId78" Type="http://schemas.openxmlformats.org/officeDocument/2006/relationships/tags" Target="../tags/tag168.xml"/><Relationship Id="rId81" Type="http://schemas.openxmlformats.org/officeDocument/2006/relationships/tags" Target="../tags/tag171.xml"/><Relationship Id="rId86" Type="http://schemas.openxmlformats.org/officeDocument/2006/relationships/tags" Target="../tags/tag176.xml"/><Relationship Id="rId94" Type="http://schemas.openxmlformats.org/officeDocument/2006/relationships/tags" Target="../tags/tag184.xml"/><Relationship Id="rId99" Type="http://schemas.openxmlformats.org/officeDocument/2006/relationships/tags" Target="../tags/tag189.xml"/><Relationship Id="rId101" Type="http://schemas.openxmlformats.org/officeDocument/2006/relationships/tags" Target="../tags/tag191.xml"/><Relationship Id="rId122" Type="http://schemas.openxmlformats.org/officeDocument/2006/relationships/tags" Target="../tags/tag212.xml"/><Relationship Id="rId130" Type="http://schemas.openxmlformats.org/officeDocument/2006/relationships/tags" Target="../tags/tag220.xml"/><Relationship Id="rId135" Type="http://schemas.openxmlformats.org/officeDocument/2006/relationships/tags" Target="../tags/tag225.xml"/><Relationship Id="rId143" Type="http://schemas.openxmlformats.org/officeDocument/2006/relationships/tags" Target="../tags/tag233.xml"/><Relationship Id="rId148" Type="http://schemas.openxmlformats.org/officeDocument/2006/relationships/tags" Target="../tags/tag238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9" Type="http://schemas.openxmlformats.org/officeDocument/2006/relationships/tags" Target="../tags/tag129.xml"/><Relationship Id="rId109" Type="http://schemas.openxmlformats.org/officeDocument/2006/relationships/tags" Target="../tags/tag199.xml"/><Relationship Id="rId34" Type="http://schemas.openxmlformats.org/officeDocument/2006/relationships/tags" Target="../tags/tag124.xml"/><Relationship Id="rId50" Type="http://schemas.openxmlformats.org/officeDocument/2006/relationships/tags" Target="../tags/tag140.xml"/><Relationship Id="rId55" Type="http://schemas.openxmlformats.org/officeDocument/2006/relationships/tags" Target="../tags/tag145.xml"/><Relationship Id="rId76" Type="http://schemas.openxmlformats.org/officeDocument/2006/relationships/tags" Target="../tags/tag166.xml"/><Relationship Id="rId97" Type="http://schemas.openxmlformats.org/officeDocument/2006/relationships/tags" Target="../tags/tag187.xml"/><Relationship Id="rId104" Type="http://schemas.openxmlformats.org/officeDocument/2006/relationships/tags" Target="../tags/tag194.xml"/><Relationship Id="rId120" Type="http://schemas.openxmlformats.org/officeDocument/2006/relationships/tags" Target="../tags/tag210.xml"/><Relationship Id="rId125" Type="http://schemas.openxmlformats.org/officeDocument/2006/relationships/tags" Target="../tags/tag215.xml"/><Relationship Id="rId141" Type="http://schemas.openxmlformats.org/officeDocument/2006/relationships/tags" Target="../tags/tag231.xml"/><Relationship Id="rId146" Type="http://schemas.openxmlformats.org/officeDocument/2006/relationships/tags" Target="../tags/tag236.xml"/><Relationship Id="rId7" Type="http://schemas.openxmlformats.org/officeDocument/2006/relationships/tags" Target="../tags/tag97.xml"/><Relationship Id="rId71" Type="http://schemas.openxmlformats.org/officeDocument/2006/relationships/tags" Target="../tags/tag161.xml"/><Relationship Id="rId92" Type="http://schemas.openxmlformats.org/officeDocument/2006/relationships/tags" Target="../tags/tag182.xml"/><Relationship Id="rId2" Type="http://schemas.openxmlformats.org/officeDocument/2006/relationships/tags" Target="../tags/tag92.xml"/><Relationship Id="rId29" Type="http://schemas.openxmlformats.org/officeDocument/2006/relationships/tags" Target="../tags/tag119.xml"/><Relationship Id="rId24" Type="http://schemas.openxmlformats.org/officeDocument/2006/relationships/tags" Target="../tags/tag114.xml"/><Relationship Id="rId40" Type="http://schemas.openxmlformats.org/officeDocument/2006/relationships/tags" Target="../tags/tag130.xml"/><Relationship Id="rId45" Type="http://schemas.openxmlformats.org/officeDocument/2006/relationships/tags" Target="../tags/tag135.xml"/><Relationship Id="rId66" Type="http://schemas.openxmlformats.org/officeDocument/2006/relationships/tags" Target="../tags/tag156.xml"/><Relationship Id="rId87" Type="http://schemas.openxmlformats.org/officeDocument/2006/relationships/tags" Target="../tags/tag177.xml"/><Relationship Id="rId110" Type="http://schemas.openxmlformats.org/officeDocument/2006/relationships/tags" Target="../tags/tag200.xml"/><Relationship Id="rId115" Type="http://schemas.openxmlformats.org/officeDocument/2006/relationships/tags" Target="../tags/tag205.xml"/><Relationship Id="rId131" Type="http://schemas.openxmlformats.org/officeDocument/2006/relationships/tags" Target="../tags/tag221.xml"/><Relationship Id="rId136" Type="http://schemas.openxmlformats.org/officeDocument/2006/relationships/tags" Target="../tags/tag226.xml"/><Relationship Id="rId61" Type="http://schemas.openxmlformats.org/officeDocument/2006/relationships/tags" Target="../tags/tag151.xml"/><Relationship Id="rId82" Type="http://schemas.openxmlformats.org/officeDocument/2006/relationships/tags" Target="../tags/tag172.xml"/><Relationship Id="rId19" Type="http://schemas.openxmlformats.org/officeDocument/2006/relationships/tags" Target="../tags/tag109.xml"/><Relationship Id="rId14" Type="http://schemas.openxmlformats.org/officeDocument/2006/relationships/tags" Target="../tags/tag104.xml"/><Relationship Id="rId30" Type="http://schemas.openxmlformats.org/officeDocument/2006/relationships/tags" Target="../tags/tag120.xml"/><Relationship Id="rId35" Type="http://schemas.openxmlformats.org/officeDocument/2006/relationships/tags" Target="../tags/tag125.xml"/><Relationship Id="rId56" Type="http://schemas.openxmlformats.org/officeDocument/2006/relationships/tags" Target="../tags/tag146.xml"/><Relationship Id="rId77" Type="http://schemas.openxmlformats.org/officeDocument/2006/relationships/tags" Target="../tags/tag167.xml"/><Relationship Id="rId100" Type="http://schemas.openxmlformats.org/officeDocument/2006/relationships/tags" Target="../tags/tag190.xml"/><Relationship Id="rId105" Type="http://schemas.openxmlformats.org/officeDocument/2006/relationships/tags" Target="../tags/tag195.xml"/><Relationship Id="rId126" Type="http://schemas.openxmlformats.org/officeDocument/2006/relationships/tags" Target="../tags/tag216.xml"/><Relationship Id="rId147" Type="http://schemas.openxmlformats.org/officeDocument/2006/relationships/tags" Target="../tags/tag237.xml"/><Relationship Id="rId8" Type="http://schemas.openxmlformats.org/officeDocument/2006/relationships/tags" Target="../tags/tag98.xml"/><Relationship Id="rId51" Type="http://schemas.openxmlformats.org/officeDocument/2006/relationships/tags" Target="../tags/tag141.xml"/><Relationship Id="rId72" Type="http://schemas.openxmlformats.org/officeDocument/2006/relationships/tags" Target="../tags/tag162.xml"/><Relationship Id="rId93" Type="http://schemas.openxmlformats.org/officeDocument/2006/relationships/tags" Target="../tags/tag183.xml"/><Relationship Id="rId98" Type="http://schemas.openxmlformats.org/officeDocument/2006/relationships/tags" Target="../tags/tag188.xml"/><Relationship Id="rId121" Type="http://schemas.openxmlformats.org/officeDocument/2006/relationships/tags" Target="../tags/tag211.xml"/><Relationship Id="rId142" Type="http://schemas.openxmlformats.org/officeDocument/2006/relationships/tags" Target="../tags/tag2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4.png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oleObject" Target="../embeddings/oleObject1.bin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5.wmf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23.jpeg"/><Relationship Id="rId15" Type="http://schemas.openxmlformats.org/officeDocument/2006/relationships/image" Target="../media/image12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5" y="2009710"/>
            <a:ext cx="4620557" cy="1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37" y="1776376"/>
            <a:ext cx="7053764" cy="50816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434"/>
            <a:ext cx="8735483" cy="36489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onnecteur en angle 8"/>
          <p:cNvCxnSpPr/>
          <p:nvPr/>
        </p:nvCxnSpPr>
        <p:spPr>
          <a:xfrm>
            <a:off x="5994400" y="3416300"/>
            <a:ext cx="3327400" cy="1171439"/>
          </a:xfrm>
          <a:prstGeom prst="bentConnector3">
            <a:avLst>
              <a:gd name="adj1" fmla="val 992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2" y="4587739"/>
            <a:ext cx="6113148" cy="2183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45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721325"/>
            <a:ext cx="6934200" cy="2896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800"/>
            <a:ext cx="5274760" cy="21644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necteur en angle 9"/>
          <p:cNvCxnSpPr>
            <a:endCxn id="6" idx="0"/>
          </p:cNvCxnSpPr>
          <p:nvPr/>
        </p:nvCxnSpPr>
        <p:spPr>
          <a:xfrm rot="10800000" flipV="1">
            <a:off x="2637380" y="3035300"/>
            <a:ext cx="2645820" cy="12065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860" y="4082898"/>
            <a:ext cx="3459162" cy="24822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Connecteur droit avec flèche 13"/>
          <p:cNvCxnSpPr/>
          <p:nvPr/>
        </p:nvCxnSpPr>
        <p:spPr>
          <a:xfrm>
            <a:off x="4152900" y="5143500"/>
            <a:ext cx="4787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9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5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6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7"/>
            </p:custDataLst>
          </p:nvPr>
        </p:nvCxnSpPr>
        <p:spPr>
          <a:xfrm>
            <a:off x="5888703" y="28829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8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9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0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/>
          <p:cNvCxnSpPr/>
          <p:nvPr>
            <p:custDataLst>
              <p:tags r:id="rId12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3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14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15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 hidden="1"/>
          <p:cNvCxnSpPr/>
          <p:nvPr>
            <p:custDataLst>
              <p:tags r:id="rId16"/>
            </p:custDataLst>
          </p:nvPr>
        </p:nvCxnSpPr>
        <p:spPr>
          <a:xfrm>
            <a:off x="5888703" y="4432698"/>
            <a:ext cx="0" cy="1231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17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 hidden="1"/>
          <p:cNvCxnSpPr/>
          <p:nvPr>
            <p:custDataLst>
              <p:tags r:id="rId18"/>
            </p:custDataLst>
          </p:nvPr>
        </p:nvCxnSpPr>
        <p:spPr>
          <a:xfrm>
            <a:off x="8307173" y="4775598"/>
            <a:ext cx="0" cy="1256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 hidden="1"/>
          <p:cNvCxnSpPr/>
          <p:nvPr>
            <p:custDataLst>
              <p:tags r:id="rId19"/>
            </p:custDataLst>
          </p:nvPr>
        </p:nvCxnSpPr>
        <p:spPr>
          <a:xfrm>
            <a:off x="10587397" y="4775598"/>
            <a:ext cx="0" cy="889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644a5c78a1824ca5ba793ce4cfb7b320_RightVerticalConnector2"/>
          <p:cNvCxnSpPr/>
          <p:nvPr>
            <p:custDataLst>
              <p:tags r:id="rId20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eaea8ab3d7b84ec0933b4789e0c5dce3_RightVerticalConnector3" hidden="1"/>
          <p:cNvCxnSpPr/>
          <p:nvPr>
            <p:custDataLst>
              <p:tags r:id="rId21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_eaea8ab3d7b84ec0933b4789e0c5dce3_RightVerticalConnector4" hidden="1"/>
          <p:cNvCxnSpPr/>
          <p:nvPr>
            <p:custDataLst>
              <p:tags r:id="rId22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T_16842f32ebd3413ea0be9a10be3e7ee9_RightVerticalConnector4"/>
          <p:cNvCxnSpPr/>
          <p:nvPr>
            <p:custDataLst>
              <p:tags r:id="rId23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T_6ccde3a52d3c4b54b7fd009aab61f68e_LeftVerticalConnector1"/>
          <p:cNvCxnSpPr/>
          <p:nvPr>
            <p:custDataLst>
              <p:tags r:id="rId24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T_6ccde3a52d3c4b54b7fd009aab61f68e_LeftVerticalConnector2"/>
          <p:cNvCxnSpPr/>
          <p:nvPr>
            <p:custDataLst>
              <p:tags r:id="rId25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T_6ccde3a52d3c4b54b7fd009aab61f68e_LeftVerticalConnector3"/>
          <p:cNvCxnSpPr/>
          <p:nvPr>
            <p:custDataLst>
              <p:tags r:id="rId26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T_6ccde3a52d3c4b54b7fd009aab61f68e_LeftVerticalConnector4"/>
          <p:cNvCxnSpPr/>
          <p:nvPr>
            <p:custDataLst>
              <p:tags r:id="rId27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OTLSHAPE_T_6ccde3a52d3c4b54b7fd009aab61f68e_RightVerticalConnector1" hidden="1"/>
          <p:cNvCxnSpPr/>
          <p:nvPr>
            <p:custDataLst>
              <p:tags r:id="rId28"/>
            </p:custDataLst>
          </p:nvPr>
        </p:nvCxnSpPr>
        <p:spPr>
          <a:xfrm>
            <a:off x="6717845" y="32258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_6ccde3a52d3c4b54b7fd009aab61f68e_RightVerticalConnector2" hidden="1"/>
          <p:cNvCxnSpPr/>
          <p:nvPr>
            <p:custDataLst>
              <p:tags r:id="rId29"/>
            </p:custDataLst>
          </p:nvPr>
        </p:nvCxnSpPr>
        <p:spPr>
          <a:xfrm>
            <a:off x="6717845" y="35687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T_6ccde3a52d3c4b54b7fd009aab61f68e_RightVerticalConnector3" hidden="1"/>
          <p:cNvCxnSpPr/>
          <p:nvPr>
            <p:custDataLst>
              <p:tags r:id="rId30"/>
            </p:custDataLst>
          </p:nvPr>
        </p:nvCxnSpPr>
        <p:spPr>
          <a:xfrm>
            <a:off x="6717845" y="3911600"/>
            <a:ext cx="0" cy="406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6ccde3a52d3c4b54b7fd009aab61f68e_RightVerticalConnector4" hidden="1"/>
          <p:cNvCxnSpPr/>
          <p:nvPr>
            <p:custDataLst>
              <p:tags r:id="rId31"/>
            </p:custDataLst>
          </p:nvPr>
        </p:nvCxnSpPr>
        <p:spPr>
          <a:xfrm>
            <a:off x="6717845" y="4542960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T_eaea8ab3d7b84ec0933b4789e0c5dce3_LeftVerticalConnector2"/>
          <p:cNvCxnSpPr/>
          <p:nvPr>
            <p:custDataLst>
              <p:tags r:id="rId32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_eaea8ab3d7b84ec0933b4789e0c5dce3_RightVerticalConnector5" hidden="1"/>
          <p:cNvCxnSpPr/>
          <p:nvPr>
            <p:custDataLst>
              <p:tags r:id="rId33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OTLSHAPE_T_4634effd103f44b086265e9d56356340_RightVerticalConnector2"/>
          <p:cNvCxnSpPr/>
          <p:nvPr>
            <p:custDataLst>
              <p:tags r:id="rId34"/>
            </p:custDataLst>
          </p:nvPr>
        </p:nvCxnSpPr>
        <p:spPr>
          <a:xfrm>
            <a:off x="5184517" y="363082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OTLSHAPE_T_eaea8ab3d7b84ec0933b4789e0c5dce3_LeftVerticalConnector3"/>
          <p:cNvCxnSpPr/>
          <p:nvPr>
            <p:custDataLst>
              <p:tags r:id="rId35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OTLSHAPE_T_16842f32ebd3413ea0be9a10be3e7ee9_LeftVerticalConnector2" hidden="1"/>
          <p:cNvCxnSpPr/>
          <p:nvPr>
            <p:custDataLst>
              <p:tags r:id="rId36"/>
            </p:custDataLst>
          </p:nvPr>
        </p:nvCxnSpPr>
        <p:spPr>
          <a:xfrm>
            <a:off x="3470233" y="3568700"/>
            <a:ext cx="0" cy="157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OTLSHAPE_T_ce019337f2394c3c956e95431f4d117d_LeftVerticalConnector2"/>
          <p:cNvCxnSpPr/>
          <p:nvPr>
            <p:custDataLst>
              <p:tags r:id="rId37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T_ce019337f2394c3c956e95431f4d117d_LeftVerticalConnector3"/>
          <p:cNvCxnSpPr/>
          <p:nvPr>
            <p:custDataLst>
              <p:tags r:id="rId38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_ce019337f2394c3c956e95431f4d117d_LeftVerticalConnector4"/>
          <p:cNvCxnSpPr/>
          <p:nvPr>
            <p:custDataLst>
              <p:tags r:id="rId39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T_ce019337f2394c3c956e95431f4d117d_RightVerticalConnector3"/>
          <p:cNvCxnSpPr/>
          <p:nvPr>
            <p:custDataLst>
              <p:tags r:id="rId40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ce019337f2394c3c956e95431f4d117d_RightVerticalConnector4"/>
          <p:cNvCxnSpPr/>
          <p:nvPr>
            <p:custDataLst>
              <p:tags r:id="rId41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4634effd103f44b086265e9d56356340_LeftVerticalConnector2" hidden="1"/>
          <p:cNvCxnSpPr/>
          <p:nvPr>
            <p:custDataLst>
              <p:tags r:id="rId42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4634effd103f44b086265e9d56356340_LeftVerticalConnector3" hidden="1"/>
          <p:cNvCxnSpPr/>
          <p:nvPr>
            <p:custDataLst>
              <p:tags r:id="rId43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4634effd103f44b086265e9d56356340_RightVerticalConnector3"/>
          <p:cNvCxnSpPr/>
          <p:nvPr>
            <p:custDataLst>
              <p:tags r:id="rId4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eaea8ab3d7b84ec0933b4789e0c5dce3_LeftVerticalConnector4"/>
          <p:cNvCxnSpPr/>
          <p:nvPr>
            <p:custDataLst>
              <p:tags r:id="rId45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eaea8ab3d7b84ec0933b4789e0c5dce3_RightVerticalConnector6" hidden="1"/>
          <p:cNvCxnSpPr/>
          <p:nvPr>
            <p:custDataLst>
              <p:tags r:id="rId46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16842f32ebd3413ea0be9a10be3e7ee9_LeftVerticalConnector3" hidden="1"/>
          <p:cNvCxnSpPr/>
          <p:nvPr>
            <p:custDataLst>
              <p:tags r:id="rId47"/>
            </p:custDataLst>
          </p:nvPr>
        </p:nvCxnSpPr>
        <p:spPr>
          <a:xfrm>
            <a:off x="4142950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644a5c78a1824ca5ba793ce4cfb7b320_LeftVerticalConnector2" hidden="1"/>
          <p:cNvCxnSpPr/>
          <p:nvPr>
            <p:custDataLst>
              <p:tags r:id="rId48"/>
            </p:custDataLst>
          </p:nvPr>
        </p:nvCxnSpPr>
        <p:spPr>
          <a:xfrm>
            <a:off x="7181028" y="4744779"/>
            <a:ext cx="0" cy="943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644a5c78a1824ca5ba793ce4cfb7b320_LeftVerticalConnector3" hidden="1"/>
          <p:cNvCxnSpPr/>
          <p:nvPr>
            <p:custDataLst>
              <p:tags r:id="rId49"/>
            </p:custDataLst>
          </p:nvPr>
        </p:nvCxnSpPr>
        <p:spPr>
          <a:xfrm>
            <a:off x="7181028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e9fed0f92a30471883d7eb1f7b94f2c8_RightVerticalConnector2" hidden="1"/>
          <p:cNvCxnSpPr/>
          <p:nvPr>
            <p:custDataLst>
              <p:tags r:id="rId50"/>
            </p:custDataLst>
          </p:nvPr>
        </p:nvCxnSpPr>
        <p:spPr>
          <a:xfrm>
            <a:off x="8222595" y="5064058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eaea8ab3d7b84ec0933b4789e0c5dce3_LeftVerticalConnector5"/>
          <p:cNvCxnSpPr/>
          <p:nvPr>
            <p:custDataLst>
              <p:tags r:id="rId51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eaea8ab3d7b84ec0933b4789e0c5dce3_RightVerticalConnector7" hidden="1"/>
          <p:cNvCxnSpPr/>
          <p:nvPr>
            <p:custDataLst>
              <p:tags r:id="rId52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16842f32ebd3413ea0be9a10be3e7ee9_LeftVerticalConnector4" hidden="1"/>
          <p:cNvCxnSpPr/>
          <p:nvPr>
            <p:custDataLst>
              <p:tags r:id="rId53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eaea8ab3d7b84ec0933b4789e0c5dce3_LeftVerticalConnector6"/>
          <p:cNvCxnSpPr/>
          <p:nvPr>
            <p:custDataLst>
              <p:tags r:id="rId54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16842f32ebd3413ea0be9a10be3e7ee9_LeftVerticalConnector5" hidden="1"/>
          <p:cNvCxnSpPr/>
          <p:nvPr>
            <p:custDataLst>
              <p:tags r:id="rId55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644a5c78a1824ca5ba793ce4cfb7b320_RightVerticalConnector3"/>
          <p:cNvCxnSpPr/>
          <p:nvPr>
            <p:custDataLst>
              <p:tags r:id="rId56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7f82b97b8207424087345b24b200c4be_MiddleVerticalConnector1"/>
          <p:cNvCxnSpPr/>
          <p:nvPr>
            <p:custDataLst>
              <p:tags r:id="rId57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4634effd103f44b086265e9d56356340_RightVerticalConnector4"/>
          <p:cNvCxnSpPr/>
          <p:nvPr>
            <p:custDataLst>
              <p:tags r:id="rId58"/>
            </p:custDataLst>
          </p:nvPr>
        </p:nvCxnSpPr>
        <p:spPr>
          <a:xfrm>
            <a:off x="5184517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4634effd103f44b086265e9d56356340_RightVerticalConnector5"/>
          <p:cNvCxnSpPr/>
          <p:nvPr>
            <p:custDataLst>
              <p:tags r:id="rId5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4634effd103f44b086265e9d56356340_RightVerticalConnector6"/>
          <p:cNvCxnSpPr/>
          <p:nvPr>
            <p:custDataLst>
              <p:tags r:id="rId60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61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62"/>
            </p:custDataLst>
          </p:nvPr>
        </p:nvSpPr>
        <p:spPr>
          <a:xfrm>
            <a:off x="844465" y="5664598"/>
            <a:ext cx="79502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63"/>
            </p:custDataLst>
          </p:nvPr>
        </p:nvSpPr>
        <p:spPr>
          <a:xfrm>
            <a:off x="844465" y="2034261"/>
            <a:ext cx="7950200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64"/>
            </p:custDataLst>
          </p:nvPr>
        </p:nvSpPr>
        <p:spPr>
          <a:xfrm>
            <a:off x="8730192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65"/>
            </p:custDataLst>
          </p:nvPr>
        </p:nvSpPr>
        <p:spPr>
          <a:xfrm>
            <a:off x="860449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66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7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68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69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70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71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72"/>
            </p:custDataLst>
          </p:nvPr>
        </p:nvSpPr>
        <p:spPr>
          <a:xfrm>
            <a:off x="1712488" y="2377161"/>
            <a:ext cx="34798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73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74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75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76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TLSHAPE_T_2d77b18d7fe84bcda77df7de9ca771a5_Shape"/>
          <p:cNvSpPr/>
          <p:nvPr>
            <p:custDataLst>
              <p:tags r:id="rId77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TLSHAPE_T_7f82b97b8207424087345b24b200c4be_Shape"/>
          <p:cNvSpPr/>
          <p:nvPr>
            <p:custDataLst>
              <p:tags r:id="rId78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TLSHAPE_T_6ccde3a52d3c4b54b7fd009aab61f68e_Shape"/>
          <p:cNvSpPr/>
          <p:nvPr>
            <p:custDataLst>
              <p:tags r:id="rId79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TLSHAPE_T_ce019337f2394c3c956e95431f4d117d_ShapePercentage" hidden="1"/>
          <p:cNvSpPr/>
          <p:nvPr>
            <p:custDataLst>
              <p:tags r:id="rId80"/>
            </p:custDataLst>
          </p:nvPr>
        </p:nvSpPr>
        <p:spPr>
          <a:xfrm>
            <a:off x="1535457" y="15748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 hidden="1"/>
          <p:cNvSpPr/>
          <p:nvPr>
            <p:custDataLst>
              <p:tags r:id="rId81"/>
            </p:custDataLst>
          </p:nvPr>
        </p:nvSpPr>
        <p:spPr>
          <a:xfrm>
            <a:off x="1535457" y="19177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82"/>
            </p:custDataLst>
          </p:nvPr>
        </p:nvSpPr>
        <p:spPr>
          <a:xfrm>
            <a:off x="3470233" y="22606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83"/>
            </p:custDataLst>
          </p:nvPr>
        </p:nvSpPr>
        <p:spPr>
          <a:xfrm>
            <a:off x="5888703" y="3632200"/>
            <a:ext cx="22860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/>
          <p:cNvSpPr/>
          <p:nvPr>
            <p:custDataLst>
              <p:tags r:id="rId8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85"/>
            </p:custDataLst>
          </p:nvPr>
        </p:nvSpPr>
        <p:spPr>
          <a:xfrm>
            <a:off x="9758255" y="39751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TLSHAPE_T_16842f32ebd3413ea0be9a10be3e7ee9_ShapePercentage" hidden="1"/>
          <p:cNvSpPr/>
          <p:nvPr>
            <p:custDataLst>
              <p:tags r:id="rId8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TLSHAPE_T_2d77b18d7fe84bcda77df7de9ca771a5_ShapePercentage"/>
          <p:cNvSpPr/>
          <p:nvPr>
            <p:custDataLst>
              <p:tags r:id="rId87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TLSHAPE_T_7f82b97b8207424087345b24b200c4be_ShapePercentage"/>
          <p:cNvSpPr/>
          <p:nvPr>
            <p:custDataLst>
              <p:tags r:id="rId88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TLSHAPE_T_6ccde3a52d3c4b54b7fd009aab61f68e_ShapePercentage"/>
          <p:cNvSpPr/>
          <p:nvPr>
            <p:custDataLst>
              <p:tags r:id="rId89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93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94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98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103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104"/>
            </p:custDataLst>
          </p:nvPr>
        </p:nvSpPr>
        <p:spPr>
          <a:xfrm>
            <a:off x="5235317" y="24393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108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109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113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114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1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119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12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1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123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124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125"/>
            </p:custDataLst>
          </p:nvPr>
        </p:nvSpPr>
        <p:spPr>
          <a:xfrm>
            <a:off x="4562475" y="38032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126"/>
            </p:custDataLst>
          </p:nvPr>
        </p:nvSpPr>
        <p:spPr>
          <a:xfrm>
            <a:off x="5468694" y="31174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2d77b18d7fe84bcda77df7de9ca771a5_Duration" hidden="1"/>
          <p:cNvSpPr txBox="1"/>
          <p:nvPr>
            <p:custDataLst>
              <p:tags r:id="rId1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2" name="OTLSHAPE_T_2d77b18d7fe84bcda77df7de9ca771a5_StartDate" hidden="1"/>
          <p:cNvSpPr txBox="1"/>
          <p:nvPr>
            <p:custDataLst>
              <p:tags r:id="rId1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3" name="OTLSHAPE_T_2d77b18d7fe84bcda77df7de9ca771a5_EndDate" hidden="1"/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4" name="OTLSHAPE_T_2d77b18d7fe84bcda77df7de9ca771a5_JoinedDate"/>
          <p:cNvSpPr txBox="1"/>
          <p:nvPr>
            <p:custDataLst>
              <p:tags r:id="rId130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2d77b18d7fe84bcda77df7de9ca771a5_Title"/>
          <p:cNvSpPr txBox="1"/>
          <p:nvPr>
            <p:custDataLst>
              <p:tags r:id="rId131"/>
            </p:custDataLst>
          </p:nvPr>
        </p:nvSpPr>
        <p:spPr>
          <a:xfrm>
            <a:off x="6087065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2d77b18d7fe84bcda77df7de9ca771a5_TextPercentage" hidden="1"/>
          <p:cNvSpPr txBox="1"/>
          <p:nvPr>
            <p:custDataLst>
              <p:tags r:id="rId1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6" name="OTLSHAPE_T_7f82b97b8207424087345b24b200c4be_Duration" hidden="1"/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7" name="OTLSHAPE_T_7f82b97b8207424087345b24b200c4be_StartDate" hidden="1"/>
          <p:cNvSpPr txBox="1"/>
          <p:nvPr>
            <p:custDataLst>
              <p:tags r:id="rId1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8" name="OTLSHAPE_T_7f82b97b8207424087345b24b200c4be_EndDate" hidden="1"/>
          <p:cNvSpPr txBox="1"/>
          <p:nvPr>
            <p:custDataLst>
              <p:tags r:id="rId1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9" name="OTLSHAPE_T_7f82b97b8207424087345b24b200c4be_Title"/>
          <p:cNvSpPr txBox="1"/>
          <p:nvPr>
            <p:custDataLst>
              <p:tags r:id="rId136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7f82b97b8207424087345b24b200c4be_JoinedDate"/>
          <p:cNvSpPr txBox="1"/>
          <p:nvPr>
            <p:custDataLst>
              <p:tags r:id="rId137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7f82b97b8207424087345b24b200c4be_TextPercentage" hidden="1"/>
          <p:cNvSpPr txBox="1"/>
          <p:nvPr>
            <p:custDataLst>
              <p:tags r:id="rId1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2" name="OTLSHAPE_T_6ccde3a52d3c4b54b7fd009aab61f68e_Duration" hidden="1"/>
          <p:cNvSpPr txBox="1"/>
          <p:nvPr>
            <p:custDataLst>
              <p:tags r:id="rId1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3" name="OTLSHAPE_T_6ccde3a52d3c4b54b7fd009aab61f68e_StartDate" hidden="1"/>
          <p:cNvSpPr txBox="1"/>
          <p:nvPr>
            <p:custDataLst>
              <p:tags r:id="rId1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4" name="OTLSHAPE_T_6ccde3a52d3c4b54b7fd009aab61f68e_EndDate" hidden="1"/>
          <p:cNvSpPr txBox="1"/>
          <p:nvPr>
            <p:custDataLst>
              <p:tags r:id="rId1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5" name="OTLSHAPE_T_6ccde3a52d3c4b54b7fd009aab61f68e_Title"/>
          <p:cNvSpPr txBox="1"/>
          <p:nvPr>
            <p:custDataLst>
              <p:tags r:id="rId142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6ccde3a52d3c4b54b7fd009aab61f68e_JoinedDate"/>
          <p:cNvSpPr txBox="1"/>
          <p:nvPr>
            <p:custDataLst>
              <p:tags r:id="rId143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_6ccde3a52d3c4b54b7fd009aab61f68e_TextPercentage" hidden="1"/>
          <p:cNvSpPr txBox="1"/>
          <p:nvPr>
            <p:custDataLst>
              <p:tags r:id="rId1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8" name="OTLSHAPE_T_644a5c78a1824ca5ba793ce4cfb7b320_TextPercentage" hidden="1"/>
          <p:cNvSpPr txBox="1"/>
          <p:nvPr>
            <p:custDataLst>
              <p:tags r:id="rId1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9" name="OTLSHAPE_T_4634effd103f44b086265e9d56356340_TextPercentage" hidden="1"/>
          <p:cNvSpPr txBox="1"/>
          <p:nvPr>
            <p:custDataLst>
              <p:tags r:id="rId1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0" name="OTLSHAPE_T_ce019337f2394c3c956e95431f4d117d_TextPercentage" hidden="1"/>
          <p:cNvSpPr txBox="1"/>
          <p:nvPr>
            <p:custDataLst>
              <p:tags r:id="rId1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1" name="OTLSHAPE_T_eaea8ab3d7b84ec0933b4789e0c5dce3_TextPercentage" hidden="1"/>
          <p:cNvSpPr txBox="1"/>
          <p:nvPr>
            <p:custDataLst>
              <p:tags r:id="rId1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4" name="OTLSHAPE_T_e9fed0f92a30471883d7eb1f7b94f2c8_TextPercentage" hidden="1"/>
          <p:cNvSpPr txBox="1"/>
          <p:nvPr>
            <p:custDataLst>
              <p:tags r:id="rId1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3479910" y="614383"/>
            <a:ext cx="6521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GANTT EDIT PAGE, DON’T DELETE</a:t>
            </a:r>
            <a:endParaRPr lang="en-CA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54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client</a:t>
            </a:r>
            <a:endParaRPr lang="fr-FR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36684" y="2835479"/>
            <a:ext cx="4199382" cy="37414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contract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organization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algn="just"/>
            <a:r>
              <a:rPr lang="fr-FR" sz="2000" dirty="0" err="1" smtClean="0"/>
              <a:t>Technology</a:t>
            </a:r>
            <a:r>
              <a:rPr lang="fr-FR" sz="2000" dirty="0"/>
              <a:t> </a:t>
            </a:r>
            <a:r>
              <a:rPr lang="fr-FR" sz="2000" dirty="0" smtClean="0"/>
              <a:t>and consulting </a:t>
            </a:r>
            <a:r>
              <a:rPr lang="fr-FR" sz="2000" dirty="0" err="1" smtClean="0"/>
              <a:t>platform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Specialists</a:t>
            </a:r>
            <a:r>
              <a:rPr lang="fr-FR" sz="2000" dirty="0" smtClean="0"/>
              <a:t> in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Managed</a:t>
            </a:r>
            <a:r>
              <a:rPr lang="fr-FR" sz="2000" dirty="0"/>
              <a:t> </a:t>
            </a:r>
            <a:r>
              <a:rPr lang="fr-FR" sz="2000" dirty="0" smtClean="0"/>
              <a:t>by Rodrigue Rossignol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16" y="2468562"/>
            <a:ext cx="5356123" cy="3570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3" y="2101646"/>
            <a:ext cx="574401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C</a:t>
            </a:r>
            <a:r>
              <a:rPr lang="fr-FR" sz="2000" dirty="0" err="1" smtClean="0"/>
              <a:t>lear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publishable</a:t>
            </a:r>
            <a:r>
              <a:rPr lang="fr-FR" sz="2000" dirty="0"/>
              <a:t>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Easily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scientists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Hosted</a:t>
            </a:r>
            <a:r>
              <a:rPr lang="fr-FR" sz="2000" dirty="0" smtClean="0"/>
              <a:t> on Cellomet.com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50" y="2390862"/>
            <a:ext cx="3938212" cy="38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85581944"/>
              </p:ext>
            </p:extLst>
          </p:nvPr>
        </p:nvGraphicFramePr>
        <p:xfrm>
          <a:off x="2392725" y="2033190"/>
          <a:ext cx="6809997" cy="43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22" y="3016348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3092952"/>
              </p:ext>
            </p:extLst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>
          <a:xfrm>
            <a:off x="3115903" y="2575382"/>
            <a:ext cx="1899158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2" y="5126509"/>
            <a:ext cx="1462281" cy="1462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26" y="2424735"/>
            <a:ext cx="1297368" cy="15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" name="OTLSHAPE_T_ce019337f2394c3c956e95431f4d117d_LeftVerticalConnector1"/>
          <p:cNvCxnSpPr/>
          <p:nvPr>
            <p:custDataLst>
              <p:tags r:id="rId2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e019337f2394c3c956e95431f4d117d_RightVerticalConnector1"/>
          <p:cNvCxnSpPr/>
          <p:nvPr>
            <p:custDataLst>
              <p:tags r:id="rId3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ce019337f2394c3c956e95431f4d117d_RightVerticalConnector2"/>
          <p:cNvCxnSpPr/>
          <p:nvPr>
            <p:custDataLst>
              <p:tags r:id="rId4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16842f32ebd3413ea0be9a10be3e7ee9_RightVerticalConnector1"/>
          <p:cNvCxnSpPr/>
          <p:nvPr>
            <p:custDataLst>
              <p:tags r:id="rId5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16842f32ebd3413ea0be9a10be3e7ee9_RightVerticalConnector2"/>
          <p:cNvCxnSpPr/>
          <p:nvPr>
            <p:custDataLst>
              <p:tags r:id="rId6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16842f32ebd3413ea0be9a10be3e7ee9_RightVerticalConnector3"/>
          <p:cNvCxnSpPr/>
          <p:nvPr>
            <p:custDataLst>
              <p:tags r:id="rId7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aea8ab3d7b84ec0933b4789e0c5dce3_LeftVerticalConnector1"/>
          <p:cNvCxnSpPr/>
          <p:nvPr>
            <p:custDataLst>
              <p:tags r:id="rId8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aea8ab3d7b84ec0933b4789e0c5dce3_RightVerticalConnector1"/>
          <p:cNvCxnSpPr/>
          <p:nvPr>
            <p:custDataLst>
              <p:tags r:id="rId9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aea8ab3d7b84ec0933b4789e0c5dce3_RightVerticalConnector2"/>
          <p:cNvCxnSpPr/>
          <p:nvPr>
            <p:custDataLst>
              <p:tags r:id="rId10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644a5c78a1824ca5ba793ce4cfb7b320_RightVerticalConnector1"/>
          <p:cNvCxnSpPr/>
          <p:nvPr>
            <p:custDataLst>
              <p:tags r:id="rId11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644a5c78a1824ca5ba793ce4cfb7b320_RightVerticalConnector2"/>
          <p:cNvCxnSpPr/>
          <p:nvPr>
            <p:custDataLst>
              <p:tags r:id="rId12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eaea8ab3d7b84ec0933b4789e0c5dce3_RightVerticalConnector3"/>
          <p:cNvCxnSpPr/>
          <p:nvPr>
            <p:custDataLst>
              <p:tags r:id="rId13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eaea8ab3d7b84ec0933b4789e0c5dce3_RightVerticalConnector4"/>
          <p:cNvCxnSpPr/>
          <p:nvPr>
            <p:custDataLst>
              <p:tags r:id="rId1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16842f32ebd3413ea0be9a10be3e7ee9_RightVerticalConnector4"/>
          <p:cNvCxnSpPr/>
          <p:nvPr>
            <p:custDataLst>
              <p:tags r:id="rId15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ccde3a52d3c4b54b7fd009aab61f68e_LeftVerticalConnector1"/>
          <p:cNvCxnSpPr/>
          <p:nvPr>
            <p:custDataLst>
              <p:tags r:id="rId16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ccde3a52d3c4b54b7fd009aab61f68e_LeftVerticalConnector2"/>
          <p:cNvCxnSpPr/>
          <p:nvPr>
            <p:custDataLst>
              <p:tags r:id="rId17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ccde3a52d3c4b54b7fd009aab61f68e_LeftVerticalConnector3"/>
          <p:cNvCxnSpPr/>
          <p:nvPr>
            <p:custDataLst>
              <p:tags r:id="rId18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6ccde3a52d3c4b54b7fd009aab61f68e_LeftVerticalConnector4"/>
          <p:cNvCxnSpPr/>
          <p:nvPr>
            <p:custDataLst>
              <p:tags r:id="rId19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aea8ab3d7b84ec0933b4789e0c5dce3_RightVerticalConnector5"/>
          <p:cNvCxnSpPr/>
          <p:nvPr>
            <p:custDataLst>
              <p:tags r:id="rId21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eaea8ab3d7b84ec0933b4789e0c5dce3_LeftVerticalConnector3"/>
          <p:cNvCxnSpPr/>
          <p:nvPr>
            <p:custDataLst>
              <p:tags r:id="rId22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ce019337f2394c3c956e95431f4d117d_LeftVerticalConnector2"/>
          <p:cNvCxnSpPr/>
          <p:nvPr>
            <p:custDataLst>
              <p:tags r:id="rId23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ce019337f2394c3c956e95431f4d117d_LeftVerticalConnector3"/>
          <p:cNvCxnSpPr/>
          <p:nvPr>
            <p:custDataLst>
              <p:tags r:id="rId24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e019337f2394c3c956e95431f4d117d_LeftVerticalConnector4"/>
          <p:cNvCxnSpPr/>
          <p:nvPr>
            <p:custDataLst>
              <p:tags r:id="rId25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e019337f2394c3c956e95431f4d117d_RightVerticalConnector3"/>
          <p:cNvCxnSpPr/>
          <p:nvPr>
            <p:custDataLst>
              <p:tags r:id="rId26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019337f2394c3c956e95431f4d117d_RightVerticalConnector4"/>
          <p:cNvCxnSpPr/>
          <p:nvPr>
            <p:custDataLst>
              <p:tags r:id="rId27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4"/>
          <p:cNvCxnSpPr/>
          <p:nvPr>
            <p:custDataLst>
              <p:tags r:id="rId28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6"/>
          <p:cNvCxnSpPr/>
          <p:nvPr>
            <p:custDataLst>
              <p:tags r:id="rId2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LeftVerticalConnector5"/>
          <p:cNvCxnSpPr/>
          <p:nvPr>
            <p:custDataLst>
              <p:tags r:id="rId30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eaea8ab3d7b84ec0933b4789e0c5dce3_RightVerticalConnector7"/>
          <p:cNvCxnSpPr/>
          <p:nvPr>
            <p:custDataLst>
              <p:tags r:id="rId31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eaea8ab3d7b84ec0933b4789e0c5dce3_LeftVerticalConnector6"/>
          <p:cNvCxnSpPr/>
          <p:nvPr>
            <p:custDataLst>
              <p:tags r:id="rId32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3"/>
          <p:cNvCxnSpPr/>
          <p:nvPr>
            <p:custDataLst>
              <p:tags r:id="rId33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7f82b97b8207424087345b24b200c4be_MiddleVerticalConnector1"/>
          <p:cNvCxnSpPr/>
          <p:nvPr>
            <p:custDataLst>
              <p:tags r:id="rId34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ScaleContainer"/>
          <p:cNvSpPr/>
          <p:nvPr>
            <p:custDataLst>
              <p:tags r:id="rId35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844465" y="5664598"/>
            <a:ext cx="9598986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TLSHAPE_TB_00000000000000000000000000000000_ElapsedTimeExtension"/>
          <p:cNvSpPr/>
          <p:nvPr>
            <p:custDataLst>
              <p:tags r:id="rId37"/>
            </p:custDataLst>
          </p:nvPr>
        </p:nvSpPr>
        <p:spPr>
          <a:xfrm>
            <a:off x="844465" y="2034261"/>
            <a:ext cx="9598986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TB_00000000000000000000000000000000_TodayMarkerShape"/>
          <p:cNvSpPr/>
          <p:nvPr>
            <p:custDataLst>
              <p:tags r:id="rId38"/>
            </p:custDataLst>
          </p:nvPr>
        </p:nvSpPr>
        <p:spPr>
          <a:xfrm>
            <a:off x="10382961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TLSHAPE_TB_00000000000000000000000000000000_TodayMarkerText"/>
          <p:cNvSpPr txBox="1"/>
          <p:nvPr>
            <p:custDataLst>
              <p:tags r:id="rId39"/>
            </p:custDataLst>
          </p:nvPr>
        </p:nvSpPr>
        <p:spPr>
          <a:xfrm>
            <a:off x="1025726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TimescaleInterval1"/>
          <p:cNvSpPr txBox="1"/>
          <p:nvPr>
            <p:custDataLst>
              <p:tags r:id="rId40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B_00000000000000000000000000000000_TimescaleInterval3"/>
          <p:cNvSpPr txBox="1"/>
          <p:nvPr>
            <p:custDataLst>
              <p:tags r:id="rId42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5" name="OTLSHAPE_TB_00000000000000000000000000000000_TimescaleInterval4"/>
          <p:cNvSpPr txBox="1"/>
          <p:nvPr>
            <p:custDataLst>
              <p:tags r:id="rId43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_ce019337f2394c3c956e95431f4d117d_Shape"/>
          <p:cNvSpPr/>
          <p:nvPr>
            <p:custDataLst>
              <p:tags r:id="rId44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T_16842f32ebd3413ea0be9a10be3e7ee9_Shape"/>
          <p:cNvSpPr/>
          <p:nvPr>
            <p:custDataLst>
              <p:tags r:id="rId45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TLSHAPE_T_4634effd103f44b086265e9d56356340_Shape"/>
          <p:cNvSpPr/>
          <p:nvPr>
            <p:custDataLst>
              <p:tags r:id="rId46"/>
            </p:custDataLst>
          </p:nvPr>
        </p:nvSpPr>
        <p:spPr>
          <a:xfrm>
            <a:off x="1712488" y="2377161"/>
            <a:ext cx="3484562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TLSHAPE_T_eaea8ab3d7b84ec0933b4789e0c5dce3_Shape"/>
          <p:cNvSpPr/>
          <p:nvPr>
            <p:custDataLst>
              <p:tags r:id="rId47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644a5c78a1824ca5ba793ce4cfb7b320_Shape"/>
          <p:cNvSpPr/>
          <p:nvPr>
            <p:custDataLst>
              <p:tags r:id="rId48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pattFill prst="wdUpDiag">
            <a:fgClr>
              <a:srgbClr val="C00000"/>
            </a:fgClr>
            <a:bgClr>
              <a:srgbClr val="FFC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f5ce2e2c6aa542538500e339c8f84cf5_Shape"/>
          <p:cNvSpPr/>
          <p:nvPr>
            <p:custDataLst>
              <p:tags r:id="rId49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TLSHAPE_T_e9fed0f92a30471883d7eb1f7b94f2c8_Shape"/>
          <p:cNvSpPr/>
          <p:nvPr>
            <p:custDataLst>
              <p:tags r:id="rId50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TLSHAPE_T_2d77b18d7fe84bcda77df7de9ca771a5_Shape"/>
          <p:cNvSpPr/>
          <p:nvPr>
            <p:custDataLst>
              <p:tags r:id="rId51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TLSHAPE_T_7f82b97b8207424087345b24b200c4be_Shape"/>
          <p:cNvSpPr/>
          <p:nvPr>
            <p:custDataLst>
              <p:tags r:id="rId52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TLSHAPE_T_6ccde3a52d3c4b54b7fd009aab61f68e_Shape"/>
          <p:cNvSpPr/>
          <p:nvPr>
            <p:custDataLst>
              <p:tags r:id="rId53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C00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TLSHAPE_T_f5ce2e2c6aa542538500e339c8f84cf5_ShapePercentage"/>
          <p:cNvSpPr/>
          <p:nvPr>
            <p:custDataLst>
              <p:tags r:id="rId5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TLSHAPE_T_2d77b18d7fe84bcda77df7de9ca771a5_ShapePercentage"/>
          <p:cNvSpPr/>
          <p:nvPr>
            <p:custDataLst>
              <p:tags r:id="rId55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TLSHAPE_T_7f82b97b8207424087345b24b200c4be_ShapePercentage"/>
          <p:cNvSpPr/>
          <p:nvPr>
            <p:custDataLst>
              <p:tags r:id="rId56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TLSHAPE_T_6ccde3a52d3c4b54b7fd009aab61f68e_ShapePercentage"/>
          <p:cNvSpPr/>
          <p:nvPr>
            <p:custDataLst>
              <p:tags r:id="rId57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TLSHAPE_T_ce019337f2394c3c956e95431f4d117d_Title"/>
          <p:cNvSpPr txBox="1"/>
          <p:nvPr>
            <p:custDataLst>
              <p:tags r:id="rId58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ce019337f2394c3c956e95431f4d117d_JoinedDate"/>
          <p:cNvSpPr txBox="1"/>
          <p:nvPr>
            <p:custDataLst>
              <p:tags r:id="rId59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62" name="OTLSHAPE_T_16842f32ebd3413ea0be9a10be3e7ee9_JoinedDate"/>
          <p:cNvSpPr txBox="1"/>
          <p:nvPr>
            <p:custDataLst>
              <p:tags r:id="rId60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61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62"/>
            </p:custDataLst>
          </p:nvPr>
        </p:nvSpPr>
        <p:spPr>
          <a:xfrm>
            <a:off x="5236775" y="2439916"/>
            <a:ext cx="9390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fr-FR" sz="1000" spc="-4" dirty="0" err="1" smtClean="0">
                <a:solidFill>
                  <a:schemeClr val="dk2"/>
                </a:solidFill>
                <a:latin typeface="Calibri" panose="020F0502020204030204" pitchFamily="34" charset="0"/>
              </a:rPr>
              <a:t>Dec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eaea8ab3d7b84ec0933b4789e0c5dce3_Title"/>
          <p:cNvSpPr txBox="1"/>
          <p:nvPr>
            <p:custDataLst>
              <p:tags r:id="rId63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aea8ab3d7b84ec0933b4789e0c5dce3_JoinedDate"/>
          <p:cNvSpPr txBox="1"/>
          <p:nvPr>
            <p:custDataLst>
              <p:tags r:id="rId64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67" name="OTLSHAPE_T_644a5c78a1824ca5ba793ce4cfb7b320_Title"/>
          <p:cNvSpPr txBox="1"/>
          <p:nvPr>
            <p:custDataLst>
              <p:tags r:id="rId65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44a5c78a1824ca5ba793ce4cfb7b320_JoinedDate"/>
          <p:cNvSpPr txBox="1"/>
          <p:nvPr>
            <p:custDataLst>
              <p:tags r:id="rId66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f5ce2e2c6aa542538500e339c8f84cf5_JoinedDate"/>
          <p:cNvSpPr txBox="1"/>
          <p:nvPr>
            <p:custDataLst>
              <p:tags r:id="rId67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9fed0f92a30471883d7eb1f7b94f2c8_Title"/>
          <p:cNvSpPr txBox="1"/>
          <p:nvPr>
            <p:custDataLst>
              <p:tags r:id="rId68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9fed0f92a30471883d7eb1f7b94f2c8_JoinedDate"/>
          <p:cNvSpPr txBox="1"/>
          <p:nvPr>
            <p:custDataLst>
              <p:tags r:id="rId69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f5ce2e2c6aa542538500e339c8f84cf5_Title"/>
          <p:cNvSpPr txBox="1"/>
          <p:nvPr>
            <p:custDataLst>
              <p:tags r:id="rId70"/>
            </p:custDataLst>
          </p:nvPr>
        </p:nvSpPr>
        <p:spPr>
          <a:xfrm>
            <a:off x="845989" y="379460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16842f32ebd3413ea0be9a10be3e7ee9_Title"/>
          <p:cNvSpPr txBox="1"/>
          <p:nvPr>
            <p:custDataLst>
              <p:tags r:id="rId71"/>
            </p:custDataLst>
          </p:nvPr>
        </p:nvSpPr>
        <p:spPr>
          <a:xfrm>
            <a:off x="2666805" y="3109508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d77b18d7fe84bcda77df7de9ca771a5_JoinedDate"/>
          <p:cNvSpPr txBox="1"/>
          <p:nvPr>
            <p:custDataLst>
              <p:tags r:id="rId72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d77b18d7fe84bcda77df7de9ca771a5_Title"/>
          <p:cNvSpPr txBox="1"/>
          <p:nvPr>
            <p:custDataLst>
              <p:tags r:id="rId73"/>
            </p:custDataLst>
          </p:nvPr>
        </p:nvSpPr>
        <p:spPr>
          <a:xfrm>
            <a:off x="2043346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7f82b97b8207424087345b24b200c4be_Title"/>
          <p:cNvSpPr txBox="1"/>
          <p:nvPr>
            <p:custDataLst>
              <p:tags r:id="rId74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7f82b97b8207424087345b24b200c4be_JoinedDate"/>
          <p:cNvSpPr txBox="1"/>
          <p:nvPr>
            <p:custDataLst>
              <p:tags r:id="rId75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6ccde3a52d3c4b54b7fd009aab61f68e_Title"/>
          <p:cNvSpPr txBox="1"/>
          <p:nvPr>
            <p:custDataLst>
              <p:tags r:id="rId76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6ccde3a52d3c4b54b7fd009aab61f68e_JoinedDate"/>
          <p:cNvSpPr txBox="1"/>
          <p:nvPr>
            <p:custDataLst>
              <p:tags r:id="rId77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ce019337f2394c3c956e95431f4d117d_Shape"/>
          <p:cNvSpPr/>
          <p:nvPr>
            <p:custDataLst>
              <p:tags r:id="rId78"/>
            </p:custDataLst>
          </p:nvPr>
        </p:nvSpPr>
        <p:spPr>
          <a:xfrm>
            <a:off x="10471124" y="2482909"/>
            <a:ext cx="287089" cy="2794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TLSHAPE_T_ce019337f2394c3c956e95431f4d117d_Shape"/>
          <p:cNvSpPr/>
          <p:nvPr>
            <p:custDataLst>
              <p:tags r:id="rId79"/>
            </p:custDataLst>
          </p:nvPr>
        </p:nvSpPr>
        <p:spPr>
          <a:xfrm>
            <a:off x="10466409" y="2838468"/>
            <a:ext cx="287089" cy="2794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ce019337f2394c3c956e95431f4d117d_Shape"/>
          <p:cNvSpPr/>
          <p:nvPr>
            <p:custDataLst>
              <p:tags r:id="rId80"/>
            </p:custDataLst>
          </p:nvPr>
        </p:nvSpPr>
        <p:spPr>
          <a:xfrm>
            <a:off x="10471124" y="3196586"/>
            <a:ext cx="287089" cy="279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ce019337f2394c3c956e95431f4d117d_Shape"/>
          <p:cNvSpPr/>
          <p:nvPr>
            <p:custDataLst>
              <p:tags r:id="rId81"/>
            </p:custDataLst>
          </p:nvPr>
        </p:nvSpPr>
        <p:spPr>
          <a:xfrm>
            <a:off x="10471124" y="2130377"/>
            <a:ext cx="287089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/>
          <p:cNvSpPr txBox="1"/>
          <p:nvPr/>
        </p:nvSpPr>
        <p:spPr>
          <a:xfrm>
            <a:off x="10753498" y="2082015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Yohan Lefol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10762739" y="2446454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Alexis </a:t>
            </a:r>
            <a:r>
              <a:rPr lang="en-CA" dirty="0" err="1" smtClean="0"/>
              <a:t>Dupis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10762738" y="2790577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Marie </a:t>
            </a:r>
            <a:r>
              <a:rPr lang="en-CA" dirty="0" err="1" smtClean="0"/>
              <a:t>Terrien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10753497" y="314927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Ugo Vidal</a:t>
            </a:r>
            <a:endParaRPr lang="en-CA" dirty="0"/>
          </a:p>
        </p:txBody>
      </p:sp>
      <p:sp>
        <p:nvSpPr>
          <p:cNvPr id="88" name="OTLSHAPE_T_ce019337f2394c3c956e95431f4d117d_Shape"/>
          <p:cNvSpPr/>
          <p:nvPr>
            <p:custDataLst>
              <p:tags r:id="rId82"/>
            </p:custDataLst>
          </p:nvPr>
        </p:nvSpPr>
        <p:spPr>
          <a:xfrm>
            <a:off x="5191266" y="3056610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ce019337f2394c3c956e95431f4d117d_Shape"/>
          <p:cNvSpPr/>
          <p:nvPr>
            <p:custDataLst>
              <p:tags r:id="rId83"/>
            </p:custDataLst>
          </p:nvPr>
        </p:nvSpPr>
        <p:spPr>
          <a:xfrm>
            <a:off x="5197050" y="374306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ce019337f2394c3c956e95431f4d117d_Shape"/>
          <p:cNvSpPr/>
          <p:nvPr>
            <p:custDataLst>
              <p:tags r:id="rId84"/>
            </p:custDataLst>
          </p:nvPr>
        </p:nvSpPr>
        <p:spPr>
          <a:xfrm>
            <a:off x="5188336" y="4465379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ce019337f2394c3c956e95431f4d117d_Shape"/>
          <p:cNvSpPr/>
          <p:nvPr>
            <p:custDataLst>
              <p:tags r:id="rId85"/>
            </p:custDataLst>
          </p:nvPr>
        </p:nvSpPr>
        <p:spPr>
          <a:xfrm>
            <a:off x="5197050" y="483361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T_ce019337f2394c3c956e95431f4d117d_Shape"/>
          <p:cNvSpPr/>
          <p:nvPr>
            <p:custDataLst>
              <p:tags r:id="rId86"/>
            </p:custDataLst>
          </p:nvPr>
        </p:nvSpPr>
        <p:spPr>
          <a:xfrm>
            <a:off x="2788757" y="3752697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T_ce019337f2394c3c956e95431f4d117d_Shape"/>
          <p:cNvSpPr/>
          <p:nvPr>
            <p:custDataLst>
              <p:tags r:id="rId87"/>
            </p:custDataLst>
          </p:nvPr>
        </p:nvSpPr>
        <p:spPr>
          <a:xfrm>
            <a:off x="2787231" y="4458619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_ce019337f2394c3c956e95431f4d117d_Shape"/>
          <p:cNvSpPr/>
          <p:nvPr>
            <p:custDataLst>
              <p:tags r:id="rId88"/>
            </p:custDataLst>
          </p:nvPr>
        </p:nvSpPr>
        <p:spPr>
          <a:xfrm>
            <a:off x="8226591" y="4090608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TLSHAPE_T_ce019337f2394c3c956e95431f4d117d_Shape"/>
          <p:cNvSpPr/>
          <p:nvPr>
            <p:custDataLst>
              <p:tags r:id="rId89"/>
            </p:custDataLst>
          </p:nvPr>
        </p:nvSpPr>
        <p:spPr>
          <a:xfrm>
            <a:off x="8231975" y="4839560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TLSHAPE_T_ce019337f2394c3c956e95431f4d117d_Shape"/>
          <p:cNvSpPr/>
          <p:nvPr>
            <p:custDataLst>
              <p:tags r:id="rId90"/>
            </p:custDataLst>
          </p:nvPr>
        </p:nvSpPr>
        <p:spPr>
          <a:xfrm>
            <a:off x="2772383" y="2378749"/>
            <a:ext cx="1364079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06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84797"/>
              </p:ext>
            </p:extLst>
          </p:nvPr>
        </p:nvGraphicFramePr>
        <p:xfrm>
          <a:off x="92075" y="92075"/>
          <a:ext cx="4318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Objet d’environnement du Gestionnaire de liaisons" showAsIcon="1" r:id="rId3" imgW="432000" imgH="349200" progId="Package">
                  <p:embed/>
                </p:oleObj>
              </mc:Choice>
              <mc:Fallback>
                <p:oleObj name="Objet d’environnement du Gestionnaire de liaisons" showAsIcon="1" r:id="rId3" imgW="4320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4318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04861904"/>
              </p:ext>
            </p:extLst>
          </p:nvPr>
        </p:nvGraphicFramePr>
        <p:xfrm>
          <a:off x="2294646" y="168459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9794193" y="2687164"/>
            <a:ext cx="1342562" cy="1493901"/>
            <a:chOff x="9794193" y="2687164"/>
            <a:chExt cx="1342562" cy="1493901"/>
          </a:xfrm>
        </p:grpSpPr>
        <p:sp>
          <p:nvSpPr>
            <p:cNvPr id="22" name="Rectangle 21"/>
            <p:cNvSpPr/>
            <p:nvPr/>
          </p:nvSpPr>
          <p:spPr>
            <a:xfrm>
              <a:off x="9794193" y="2687164"/>
              <a:ext cx="1342562" cy="1493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30" name="Picture 6" descr="Résultat de recherche d'images pour &quot;logo html5 js php&quot;&quot;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64" r="50406" b="33495"/>
            <a:stretch/>
          </p:blipFill>
          <p:spPr bwMode="auto">
            <a:xfrm>
              <a:off x="10617531" y="3069888"/>
              <a:ext cx="519223" cy="645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Résultat de recherche d'images pour &quot;logo html5 js php&quot;&quot;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8" r="70354" b="33495"/>
            <a:stretch/>
          </p:blipFill>
          <p:spPr bwMode="auto">
            <a:xfrm>
              <a:off x="10208732" y="2687165"/>
              <a:ext cx="553838" cy="645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Résultat de recherche d'images pour &quot;logo html5 js php&quot;&quot;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92" r="27580" b="33495"/>
            <a:stretch/>
          </p:blipFill>
          <p:spPr bwMode="auto">
            <a:xfrm>
              <a:off x="10208732" y="3518442"/>
              <a:ext cx="526146" cy="645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Résultat de recherche d'images pour &quot;logo html5 js php&quot;&quot;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25" r="6939" b="33495"/>
            <a:stretch/>
          </p:blipFill>
          <p:spPr bwMode="auto">
            <a:xfrm>
              <a:off x="9794193" y="3074940"/>
              <a:ext cx="498454" cy="645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793788" y="2732349"/>
            <a:ext cx="1616612" cy="1528366"/>
            <a:chOff x="3793788" y="2732349"/>
            <a:chExt cx="1616612" cy="1528366"/>
          </a:xfrm>
        </p:grpSpPr>
        <p:sp>
          <p:nvSpPr>
            <p:cNvPr id="11" name="Rectangle 10"/>
            <p:cNvSpPr/>
            <p:nvPr/>
          </p:nvSpPr>
          <p:spPr>
            <a:xfrm>
              <a:off x="3793788" y="2732349"/>
              <a:ext cx="1616612" cy="1528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16" t="5535" r="12151" b="26387"/>
            <a:stretch/>
          </p:blipFill>
          <p:spPr>
            <a:xfrm>
              <a:off x="3845479" y="2818523"/>
              <a:ext cx="1507787" cy="1362543"/>
            </a:xfrm>
            <a:prstGeom prst="rect">
              <a:avLst/>
            </a:prstGeom>
          </p:spPr>
        </p:pic>
      </p:grpSp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80" y="5339998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651" y="5442057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76" y="3795536"/>
            <a:ext cx="1240996" cy="12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38" y="4864892"/>
            <a:ext cx="1254939" cy="14557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55" y="3973153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55" y="4029092"/>
            <a:ext cx="1333500" cy="1333500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92075" y="92075"/>
          <a:ext cx="4318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Objet d’environnement du Gestionnaire de liaisons" showAsIcon="1" r:id="rId11" imgW="432000" imgH="349200" progId="Package">
                  <p:embed/>
                </p:oleObj>
              </mc:Choice>
              <mc:Fallback>
                <p:oleObj name="Objet d’environnement du Gestionnaire de liaisons" showAsIcon="1" r:id="rId11" imgW="4320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4318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59" y="4662015"/>
            <a:ext cx="2031830" cy="1050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8" t="19670" r="24137" b="23726"/>
          <a:stretch/>
        </p:blipFill>
        <p:spPr>
          <a:xfrm>
            <a:off x="5174018" y="1971424"/>
            <a:ext cx="1663429" cy="1235414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216406" y="1971423"/>
            <a:ext cx="1899159" cy="1472167"/>
            <a:chOff x="7216406" y="1971423"/>
            <a:chExt cx="1899159" cy="1472167"/>
          </a:xfrm>
        </p:grpSpPr>
        <p:sp>
          <p:nvSpPr>
            <p:cNvPr id="26" name="Rectangle 25"/>
            <p:cNvSpPr/>
            <p:nvPr/>
          </p:nvSpPr>
          <p:spPr>
            <a:xfrm>
              <a:off x="7216406" y="1971423"/>
              <a:ext cx="1899159" cy="1472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" t="11178" r="63708" b="6334"/>
            <a:stretch/>
          </p:blipFill>
          <p:spPr>
            <a:xfrm>
              <a:off x="7384265" y="2221646"/>
              <a:ext cx="1595336" cy="10214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038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 err="1"/>
              <a:t>Started</a:t>
            </a:r>
            <a:r>
              <a:rPr lang="fr-FR" sz="2000" dirty="0"/>
              <a:t> </a:t>
            </a:r>
            <a:r>
              <a:rPr lang="fr-FR" sz="2000" dirty="0" err="1"/>
              <a:t>designing</a:t>
            </a:r>
            <a:r>
              <a:rPr lang="fr-FR" sz="2000" dirty="0"/>
              <a:t> web interface</a:t>
            </a:r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Local </a:t>
            </a:r>
            <a:r>
              <a:rPr lang="fr-FR" sz="2000" dirty="0" err="1"/>
              <a:t>database</a:t>
            </a:r>
            <a:endParaRPr lang="fr-FR" sz="2000" dirty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/>
              <a:t>Rshiny</a:t>
            </a:r>
            <a:r>
              <a:rPr lang="fr-FR" sz="2000" dirty="0"/>
              <a:t> interface</a:t>
            </a:r>
          </a:p>
          <a:p>
            <a:pPr algn="just"/>
            <a:r>
              <a:rPr lang="fr-FR" sz="2000" dirty="0"/>
              <a:t>Strategic </a:t>
            </a:r>
            <a:r>
              <a:rPr lang="fr-FR" sz="2000" dirty="0" err="1"/>
              <a:t>reorientation</a:t>
            </a:r>
            <a:endParaRPr lang="fr-FR" sz="2000" dirty="0"/>
          </a:p>
          <a:p>
            <a:pPr algn="just"/>
            <a:r>
              <a:rPr lang="fr-FR" sz="2000" dirty="0" err="1"/>
              <a:t>Add</a:t>
            </a:r>
            <a:r>
              <a:rPr lang="fr-FR" sz="2000" dirty="0"/>
              <a:t> the </a:t>
            </a:r>
            <a:r>
              <a:rPr lang="fr-FR" sz="2000" dirty="0" err="1"/>
              <a:t>Database</a:t>
            </a:r>
            <a:r>
              <a:rPr lang="fr-FR" sz="2000" dirty="0"/>
              <a:t> on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smtClean="0"/>
              <a:t>server</a:t>
            </a:r>
          </a:p>
          <a:p>
            <a:pPr algn="just"/>
            <a:r>
              <a:rPr lang="fr-FR" sz="2000" dirty="0" err="1" smtClean="0"/>
              <a:t>Executable</a:t>
            </a:r>
            <a:r>
              <a:rPr lang="fr-FR" sz="2000" dirty="0" smtClean="0"/>
              <a:t> file for </a:t>
            </a:r>
            <a:r>
              <a:rPr lang="fr-FR" sz="2000" dirty="0" err="1" smtClean="0"/>
              <a:t>windows</a:t>
            </a:r>
            <a:endParaRPr lang="fr-FR" sz="2000" dirty="0" smtClean="0"/>
          </a:p>
          <a:p>
            <a:pPr algn="just"/>
            <a:r>
              <a:rPr lang="fr-FR" sz="2000" dirty="0" smtClean="0"/>
              <a:t>Application to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(server) 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Finalize</a:t>
            </a:r>
            <a:r>
              <a:rPr lang="fr-FR" sz="2000" smtClean="0"/>
              <a:t> the </a:t>
            </a:r>
            <a:r>
              <a:rPr lang="fr-FR" sz="2000" dirty="0"/>
              <a:t>web interface</a:t>
            </a:r>
          </a:p>
          <a:p>
            <a:pPr algn="just"/>
            <a:r>
              <a:rPr lang="fr-FR" sz="2000" dirty="0" err="1"/>
              <a:t>Create</a:t>
            </a:r>
            <a:r>
              <a:rPr lang="fr-FR" sz="2000" dirty="0"/>
              <a:t> an </a:t>
            </a:r>
            <a:r>
              <a:rPr lang="fr-FR" sz="2000" dirty="0" err="1"/>
              <a:t>executable</a:t>
            </a:r>
            <a:r>
              <a:rPr lang="fr-FR" sz="2000" dirty="0"/>
              <a:t> </a:t>
            </a:r>
            <a:r>
              <a:rPr lang="fr-FR" sz="2000" dirty="0" smtClean="0"/>
              <a:t>file Mac</a:t>
            </a:r>
          </a:p>
          <a:p>
            <a:pPr algn="just"/>
            <a:r>
              <a:rPr lang="fr-FR" sz="2000" dirty="0" err="1" smtClean="0"/>
              <a:t>Upload</a:t>
            </a:r>
            <a:r>
              <a:rPr lang="fr-FR" sz="2000" dirty="0" smtClean="0"/>
              <a:t> </a:t>
            </a:r>
            <a:r>
              <a:rPr lang="fr-FR" sz="2000" dirty="0" err="1" smtClean="0"/>
              <a:t>everything</a:t>
            </a:r>
            <a:r>
              <a:rPr lang="fr-FR" sz="2000" dirty="0" smtClean="0"/>
              <a:t> to the server</a:t>
            </a: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931734" y="3742433"/>
            <a:ext cx="747613" cy="720427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922586" y="5803999"/>
            <a:ext cx="756761" cy="7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jU1LCJHIjoxOTIsIkIiOjB9fSwiQXBwZW5kWWVhck9uWWVhckNoYW5nZSI6dHJ1ZSwiRWxhcHNlZFRpbWVGb3JtYXQiOjEsIlRvZGF5TWFya2VyUG9zaXRpb24iOjMsIlF1aWNrUG9zaXRpb24iOjMsIkFic29sdXRlUG9zaXRpb24iOjQ0Ni4wMzEzNDI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dHJ1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jAyMC0wMy0yMFQyMzo1OTowMCIsIkZvcm1hdCI6Ik1NTSIsIlR5cGUiOjIsIkF1dG9EYXRlUmFuZ2UiOnRydWUsIldvcmtpbmdEYXlzIjozMSwiVG9kYXlNYXJrZXJUZXh0IjoiVG9kYXkiLCJBdXRvU2NhbGVUeXBlIjp0cnVlfSwiTWlsZXN0b25lcyI6W10sIlRhc2tzIjpbeyIkaWQiOiIxNjMiLCJHcm91cE5hbWUiOm51bGwsIlN0YXJ0RGF0ZSI6IjIwMTktMTEtMTFUMDA6MDA6MDBaIiwiRW5kRGF0ZSI6IjIwMTktMTEtMjJUMjM6NTk6MDBaIiwiUGVyY2VudGFnZUNvbXBsZXRlIjowLjAsIlN0eWxlIjp7IiRpZCI6IjE2NCIsIlNoYXBlIjowLCJTaGFwZVRoaWNrbmVzcyI6Mi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GlkIjoiMTY4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OSIsIlRvcCI6MCwiTGVmdCI6MCwiUmlnaHQiOjAsIkJvdHRvbSI6MH0sIlBhZGRpbmciOnsiJGlkIjoiMTcwIiwiVG9wIjowLCJMZWZ0IjowLCJSaWdodCI6MCwiQm90dG9tIjowfSwiQmFja2dyb3VuZCI6eyIkcmVmIjoiODkifSwiSXNWaXNpYmxlIjp0cnVlLCJXaWR0aCI6MC4wLCJIZWlnaHQiOjAuMCwiQm9yZGVyU3R5bGUiOnsiJGlkIjoiMTcxIiwiTGluZUNvbG9yIjpudWxsLCJMaW5lV2VpZ2h0IjowLjAsIkxpbmVUeXBlIjowLCJQYXJlbnRTdHlsZSI6bnVsbH0sIlBhcmVudFN0eWxlIjpudWxsfSwiRHVyYXRpb25TdHlsZSI6eyIkaWQiOiIxNzIiLCJGb250U2V0dGluZ3MiOnsiJGlkIjoiMTczIiwiRm9udFNpemUiOjEwLCJGb250TmFtZSI6IkNhbGlicmkiLCJJc0JvbGQiOmZhbHNlLCJJc0l0YWxpYyI6ZmFsc2UsIklzVW5kZXJsaW5lZCI6ZmFsc2UsIlBhcmVudFN0eWxlIjpudWxsfSwiQXV0b1NpemUiOjAsIkZvcmVncm91bmQiOnsiJGlkIjoiMTc0IiwiQ29sb3IiOnsiJHJlZiI6IjkzIn19LCJNYXhXaWR0aCI6MjAwLjAsIk1heEhlaWdodCI6IkluZmluaXR5IiwiU21hcnRGb3JlZ3JvdW5kSXNBY3RpdmUiOmZhbHNlLCJIb3Jpem9udGFsQWxpZ25tZW50IjowLCJWZXJ0aWNhbEFsaWdubWVudCI6MCwiU21hcnRGb3JlZ3JvdW5kIjpudWxsLCJCYWNrZ3JvdW5kRmlsbFR5cGUiOjAsIk1hcmdpbiI6eyIkaWQiOiIxNzUiLCJUb3AiOjAsIkxlZnQiOjAsIlJpZ2h0IjowLCJCb3R0b20iOjB9LCJQYWRkaW5nIjp7IiRpZCI6IjE3NiIsIlRvcCI6MCwiTGVmdCI6MCwiUmlnaHQiOjAsIkJvdHRvbSI6MH0sIkJhY2tncm91bmQiOnsiJHJlZiI6Ijk2In0sIklzVmlzaWJsZSI6dHJ1ZSwiV2lkdGgiOjAuMCwiSGVpZ2h0IjowLjAsIkJvcmRlclN0eWxlIjp7IiRpZCI6IjE3NyIsIkxpbmVDb2xvciI6bnVsbCwiTGluZVdlaWdodCI6MC4wLCJMaW5lVHlwZSI6MCwiUGFyZW50U3R5bGUiOm51bGx9LCJQYXJlbnRTdHlsZSI6bnVsbH0sIkhvcml6b250YWxDb25uZWN0b3JTdHlsZSI6eyIkaWQiOiIxNzgiLCJMaW5lQ29sb3IiOnsiJHJlZiI6Ijk4In0sIkxpbmVXZWlnaHQiOjEuMCwiTGluZVR5cGUiOjAsIlBhcmVudFN0eWxlIjpudWxsfSwiVmVydGljYWxDb25uZWN0b3JTdHlsZSI6eyIkaWQiOiIxNzkiLCJMaW5lQ29sb3IiOnsiJGlkIjoiMTgwIiwiJHR5cGUiOiJOTFJFLkNvbW1vbi5Eb20uU29saWRDb2xvckJydXNoLCBOTFJFLkNvbW1vbiIsIkNvbG9yIjp7IiRpZCI6IjE4MSIsIkEiOjI1NSwiUiI6MjA0LCJHIjoyMDQsIkIiOjIwNH1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E4MiIsIk1hcmdpbiI6eyIkaWQiOiIxODMiLCJUb3AiOjAsIkxlZnQiOjQsIlJpZ2h0Ijo0LCJCb3R0b20iOjB9LCJQYWRkaW5nIjp7IiRpZCI6IjE4NCIsIlRvcCI6MCwiTGVmdCI6MCwiUmlnaHQiOjAsIkJvdHRvbSI6MH0sIkJhY2tncm91bmQiOnsiJGlkIjoiMTg1IiwiQ29sb3IiOnsiJGlkIjoiMTg2IiwiQSI6MjU1LCJSIjowLCJHIjoxMTIsIkIiOjE5Mn19LCJJc1Zpc2libGUiOnRydWUsIldpZHRoIjowLjAsIkhlaWdodCI6MjI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GlkIjoiMTkx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E5MiIsIlRvcCI6MCwiTGVmdCI6MCwiUmlnaHQiOjAsIkJvdHRvbSI6MH0sIlBhZGRpbmciOnsiJGlkIjoiMTkzIiwiVG9wIjowLCJMZWZ0IjowLCJSaWdodCI6MCwiQm90dG9tIjowfSwiQmFja2dyb3VuZCI6eyIkcmVmIjoiMTE3In0sIklzVmlzaWJsZSI6dHJ1ZSwiV2lkdGgiOjAuMCwiSGVpZ2h0IjowLjAsIkJvcmRlclN0eWxlIjp7IiRpZCI6IjE5NCIsIkxpbmVDb2xvciI6bnVsbCwiTGluZVdlaWdodCI6MC4wLCJMaW5lVHlwZSI6MCwiUGFyZW50U3R5bGUiOm51bGx9LCJQYXJlbnRTdHlsZSI6bnVsbH0sIkRhdGVTdHlsZSI6eyIkaWQiOiIxOTUiLCJGb250U2V0dGluZ3MiOnsiJGlkIjoiMTk2IiwiRm9udFNpemUiOjEwLCJGb250TmFtZSI6IkNhbGlicmkiLCJJc0JvbGQiOmZhbHNlLCJJc0l0YWxpYyI6ZmFsc2UsIklzVW5kZXJsaW5lZCI6ZmFsc2UsIlBhcmVudFN0eWxlIjpudWxsfSwiQXV0b1NpemUiOjAsIkZvcmVncm91bmQiOnsiJGlkIjoiMTk3IiwiQ29sb3IiOnsiJGlkIjoiMT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OTkiLCJUb3AiOjAsIkxlZnQiOjAsIlJpZ2h0IjowLCJCb3R0b20iOjB9LCJQYWRkaW5nIjp7IiRpZCI6IjIwMCIsIlRvcCI6MCwiTGVmdCI6MCwiUmlnaHQiOjAsIkJvdHRvbSI6MH0sIkJhY2tncm91bmQiOnsiJHJlZiI6IjEyNCJ9LCJJc1Zpc2libGUiOnRydWUsIldpZHRoIjowLjAsIkhlaWdodCI6MC4wLCJCb3JkZXJTdHlsZSI6eyIkaWQiOiIyMDEiLCJMaW5lQ29sb3IiOm51bGwsIkxpbmVXZWlnaHQiOjAuMCwiTGluZVR5cGUiOjAsIlBhcmVudFN0eWxlIjpudWxsfSwiUGFyZW50U3R5bGUiOm51bGx9LCJEYXRlRm9ybWF0Ijp7IiRpZCI6IjI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jAyIn0sIklkIjoiY2UwMTkzMzctZjIzOS00YzNjLTk1NmUtOTU0MzFmNGQxMTdkIiwiSW1wb3J0SWQiOm51bGwsIlRpdGxlIjoiVW5kZXJzdGFuZCBERVNlcTIiLCJOb3RlIjpudWxsLCJIeXBlcmxpbmsiOnsiJGlkIjoiMjAzIiwiQWRkcmVzcyI6IiIsIlN1YkFkZHJlc3MiOiIifSwiSXNDaGFuZ2VkIjpmYWxzZSwiSXNOZXciOmZhbHNlfSx7IiRpZCI6IjIwNCIsIkdyb3VwTmFtZSI6bnVsbCwiU3RhcnREYXRlIjoiMjAxOS0xMS0xMVQwMDowMDowMFoiLCJFbmREYXRlIjoiMjAxOS0xMi0yMFQyMzo1OTowMFoiLCJQZXJjZW50YWdlQ29tcGxldGUiOjAuMCwiU3R5bGUiOnsiJGlkIjoiMjA1IiwiU2hhcGUiOjAsIlNoYXBlVGhpY2tuZXNzIjoy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m51bGx9LCJBdXRvU2l6ZSI6MCwiRm9yZWdyb3VuZCI6eyIkaWQiOiIyMDgiLCJDb2xvciI6eyIkaWQiOiIyMDk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jEwIiwiVG9wIjowLCJMZWZ0IjowLCJSaWdodCI6MCwiQm90dG9tIjowfSwiUGFkZGluZyI6eyIkaWQiOiIyMTEiLCJUb3AiOjAsIkxlZnQiOjAsIlJpZ2h0IjowLCJCb3R0b20iOjB9LCJCYWNrZ3JvdW5kIjp7IiRyZWYiOiI4OSJ9LCJJc1Zpc2libGUiOnRydWUsIldpZHRoIjowLjAsIkhlaWdodCI6MC4wLCJCb3JkZXJTdHlsZSI6eyIkaWQiOiIyMTIiLCJMaW5lQ29sb3IiOm51bGwsIkxpbmVXZWlnaHQiOjAuMCwiTGluZVR5cGUiOjAsIlBhcmVudFN0eWxlIjpudWxsfSwiUGFyZW50U3R5bGUiOm51bGx9LCJEdXJhdGlvblN0eWxlIjp7IiRpZCI6IjIxMyIsIkZvbnRTZXR0aW5ncyI6eyIkaWQiOiIyMTQiLCJGb250U2l6ZSI6MTAsIkZvbnROYW1lIjoiQ2FsaWJyaSIsIklzQm9sZCI6ZmFsc2UsIklzSXRhbGljIjpmYWxzZSwiSXNVbmRlcmxpbmVkIjpmYWxzZSwiUGFyZW50U3R5bGUiOm51bGx9LCJBdXRvU2l6ZSI6MCwiRm9yZWdyb3VuZCI6eyIkaWQiOiIyMTUiLCJDb2xvciI6eyIkcmVmIjoiOTMifX0sIk1heFdpZHRoIjoyMDAuMCwiTWF4SGVpZ2h0IjoiSW5maW5pdHkiLCJTbWFydEZvcmVncm91bmRJc0FjdGl2ZSI6ZmFsc2UsIkhvcml6b250YWxBbGlnbm1lbnQiOjAsIlZlcnRpY2FsQWxpZ25tZW50IjowLCJTbWFydEZvcmVncm91bmQiOm51bGwsIkJhY2tncm91bmRGaWxsVHlwZSI6MCwiTWFyZ2luIjp7IiRpZCI6IjIxNiIsIlRvcCI6MCwiTGVmdCI6MCwiUmlnaHQiOjAsIkJvdHRvbSI6MH0sIlBhZGRpbmciOnsiJGlkIjoiMjE3IiwiVG9wIjowLCJMZWZ0IjowLCJSaWdodCI6MCwiQm90dG9tIjowfSwiQmFja2dyb3VuZCI6eyIkcmVmIjoiOTYifSwiSXNWaXNpYmxlIjp0cnVlLCJXaWR0aCI6MC4wLCJIZWlnaHQiOjAuMCwiQm9yZGVyU3R5bGUiOnsiJGlkIjoiMjE4IiwiTGluZUNvbG9yIjpudWxsLCJMaW5lV2VpZ2h0IjowLjAsIkxpbmVUeXBlIjowLCJQYXJlbnRTdHlsZSI6bnVsbH0sIlBhcmVudFN0eWxlIjpudWxsfSwiSG9yaXpvbnRhbENvbm5lY3RvclN0eWxlIjp7IiRpZCI6IjIxOSIsIkxpbmVDb2xvciI6eyIkcmVmIjoiOTgifSwiTGluZVdlaWdodCI6MS4wLCJMaW5lVHlwZSI6MCwiUGFyZW50U3R5bGUiOm51bGx9LCJWZXJ0aWNhbENvbm5lY3RvclN0eWxlIjp7IiRpZCI6IjIyMC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jIxIiwiTWFyZ2luIjp7IiRpZCI6IjIyMiIsIlRvcCI6MCwiTGVmdCI6NCwiUmlnaHQiOjQsIkJvdHRvbSI6MH0sIlBhZGRpbmciOnsiJGlkIjoiMjIzIiwiVG9wIjowLCJMZWZ0IjowLCJSaWdodCI6MCwiQm90dG9tIjowfSwiQmFja2dyb3VuZCI6eyIkaWQiOiIyMjQiLCJDb2xvciI6eyIkaWQiOiIyMjUiLCJBIjoyNTUsIlIiOjAsIkciOjExMiwiQiI6MTkyfX0sIklzVmlzaWJsZSI6dHJ1ZSwiV2lkdGgiOjAuMCwiSGVpZ2h0IjoyMi4wLCJCb3JkZXJTdHlsZSI6eyIkaWQiOiIyMjYiLCJMaW5lQ29sb3IiOnsiJHJlZiI6IjEwOSJ9LCJMaW5lV2VpZ2h0IjowLjAsIkxpbmVUeXBlIjowLCJQYXJlbnRTdHlsZSI6bnVsbH0sIlBhcmVudFN0eWxlIjpudWxsfSwiVGl0bGVTdHlsZSI6eyIkaWQiOiIyMjciLCJGb250U2V0dGluZ3MiOnsiJGlkIjoiMjI4IiwiRm9udFNpemUiOjExLCJGb250TmFtZSI6IkNhbGlicmkiLCJJc0JvbGQiOnRydWUsIklzSXRhbGljIjpmYWxzZSwiSXNVbmRlcmxpbmVkIjpmYWxzZSwiUGFyZW50U3R5bGUiOm51bGx9LCJBdXRvU2l6ZSI6MCwiRm9yZWdyb3VuZCI6eyIkaWQiOiIyMjkiLCJDb2xvciI6eyIkaWQiOiIyMzA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MjMxIiwiVG9wIjowLCJMZWZ0IjowLCJSaWdodCI6MCwiQm90dG9tIjowfSwiUGFkZGluZyI6eyIkaWQiOiIyMzIiLCJUb3AiOjAsIkxlZnQiOjAsIlJpZ2h0IjowLCJCb3R0b20iOjB9LCJCYWNrZ3JvdW5kIjp7IiRyZWYiOiIxMTcifSwiSXNWaXNpYmxlIjp0cnVlLCJXaWR0aCI6MC4wLCJIZWlnaHQiOjAuMCwiQm9yZGVyU3R5bGUiOnsiJGlkIjoiMjMzIiwiTGluZUNvbG9yIjpudWxsLCJMaW5lV2VpZ2h0IjowLjAsIkxpbmVUeXBlIjowLCJQYXJlbnRTdHlsZSI6bnVsbH0sIlBhcmVudFN0eWxlIjpudWxsfSwiRGF0ZVN0eWxlIjp7IiRpZCI6IjIzNCIsIkZvbnRTZXR0aW5ncyI6eyIkaWQiOiIyMzUiLCJGb250U2l6ZSI6MTAsIkZvbnROYW1lIjoiQ2FsaWJyaSIsIklzQm9sZCI6ZmFsc2UsIklzSXRhbGljIjpmYWxzZSwiSXNVbmRlcmxpbmVkIjpmYWxzZSwiUGFyZW50U3R5bGUiOm51bGx9LCJBdXRvU2l6ZSI6MCwiRm9yZWdyb3VuZCI6eyIkaWQiOiIyMzYiLCJDb2xvciI6eyIkaWQiOiIyM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OCIsIlRvcCI6MCwiTGVmdCI6MCwiUmlnaHQiOjAsIkJvdHRvbSI6MH0sIlBhZGRpbmciOnsiJGlkIjoiMjM5IiwiVG9wIjowLCJMZWZ0IjowLCJSaWdodCI6MCwiQm90dG9tIjowfSwiQmFja2dyb3VuZCI6eyIkcmVmIjoiMTI0In0sIklzVmlzaWJsZSI6dHJ1ZSwiV2lkdGgiOjAuMCwiSGVpZ2h0IjowLjAsIkJvcmRlclN0eWxlIjp7IiRpZCI6IjI0MCIsIkxpbmVDb2xvciI6bnVsbCwiTGluZVdlaWdodCI6MC4wLCJMaW5lVHlwZSI6MCwiUGFyZW50U3R5bGUiOm51bGx9LCJQYXJlbnRTdHlsZSI6bnVsbH0sIkRhdGVGb3JtYXQiOnsiJGlkIjoiMjQ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NDEifSwiSWQiOiI0NjM0ZWZmZC0xMDNmLTQ0YjAtODYyNi01ZTlkNTYzNTYzNDAiLCJJbXBvcnRJZCI6bnVsbCwiVGl0bGUiOiJXcml0ZSBmdW5jdGlvbm5hbCBzY3JpcHRz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DIiLCJBZGRyZXNzIjoiIiwiU3ViQWRkcmVzcyI6IiJ9LCJJc0NoYW5nZWQiOmZhbHNlLCJJc05ldyI6ZmFsc2V9LHsiJGlkIjoiMjQzIiwiR3JvdXBOYW1lIjpudWxsLCJTdGFydERhdGUiOiIyMDE5LTEyLTA5VDAwOjAwOjAwWiIsIkVuZERhdGUiOiIyMDE5LTEyLTIwVDIzOjU5OjAwWiIsIlBlcmNlbnRhZ2VDb21wbGV0ZSI6MC4wLCJTdHlsZSI6eyIkaWQiOiIyNDQiLCJTaGFwZSI6MCwiU2hhcGVUaGlja25lc3MiOjI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bnVsbH0sIkF1dG9TaXplIjowLCJGb3JlZ3JvdW5kIjp7IiRpZCI6IjI0NyIsIkNvbG9yIjp7IiRpZCI6IjI0O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yNDkiLCJUb3AiOjAsIkxlZnQiOjAsIlJpZ2h0IjowLCJCb3R0b20iOjB9LCJQYWRkaW5nIjp7IiRpZCI6IjI1MCIsIlRvcCI6MCwiTGVmdCI6MCwiUmlnaHQiOjAsIkJvdHRvbSI6MH0sIkJhY2tncm91bmQiOnsiJHJlZiI6Ijg5In0sIklzVmlzaWJsZSI6dHJ1ZSwiV2lkdGgiOjAuMCwiSGVpZ2h0IjowLjAsIkJvcmRlclN0eWxlIjp7IiRpZCI6IjI1MSIsIkxpbmVDb2xvciI6bnVsbCwiTGluZVdlaWdodCI6MC4wLCJMaW5lVHlwZSI6MCwiUGFyZW50U3R5bGUiOm51bGx9LCJQYXJlbnRTdHlsZSI6bnVsbH0sIkR1cmF0aW9uU3R5bGUiOnsiJGlkIjoiMjUyIiwiRm9udFNldHRpbmdzIjp7IiRpZCI6IjI1MyIsIkZvbnRTaXplIjoxMCwiRm9udE5hbWUiOiJDYWxpYnJpIiwiSXNCb2xkIjpmYWxzZSwiSXNJdGFsaWMiOmZhbHNlLCJJc1VuZGVybGluZWQiOmZhbHNlLCJQYXJlbnRTdHlsZSI6bnVsbH0sIkF1dG9TaXplIjowLCJGb3JlZ3JvdW5kIjp7IiRpZCI6IjI1NCIsIkNvbG9yIjp7IiRyZWYiOiI5MyJ9fSwiTWF4V2lkdGgiOjIwMC4wLCJNYXhIZWlnaHQiOiJJbmZpbml0eSIsIlNtYXJ0Rm9yZWdyb3VuZElzQWN0aXZlIjpmYWxzZSwiSG9yaXpvbnRhbEFsaWdubWVudCI6MCwiVmVydGljYWxBbGlnbm1lbnQiOjAsIlNtYXJ0Rm9yZWdyb3VuZCI6bnVsbCwiQmFja2dyb3VuZEZpbGxUeXBlIjowLCJNYXJnaW4iOnsiJGlkIjoiMjU1IiwiVG9wIjowLCJMZWZ0IjowLCJSaWdodCI6MCwiQm90dG9tIjowfSwiUGFkZGluZyI6eyIkaWQiOiIyNTYiLCJUb3AiOjAsIkxlZnQiOjAsIlJpZ2h0IjowLCJCb3R0b20iOjB9LCJCYWNrZ3JvdW5kIjp7IiRyZWYiOiI5NiJ9LCJJc1Zpc2libGUiOnRydWUsIldpZHRoIjowLjAsIkhlaWdodCI6MC4wLCJCb3JkZXJTdHlsZSI6eyIkaWQiOiIyNTciLCJMaW5lQ29sb3IiOm51bGwsIkxpbmVXZWlnaHQiOjAuMCwiTGluZVR5cGUiOjAsIlBhcmVudFN0eWxlIjpudWxsfSwiUGFyZW50U3R5bGUiOm51bGx9LCJIb3Jpem9udGFsQ29ubmVjdG9yU3R5bGUiOnsiJGlkIjoiMjU4IiwiTGluZUNvbG9yIjp7IiRyZWYiOiI5OCJ9LCJMaW5lV2VpZ2h0IjoxLjAsIkxpbmVUeXBlIjowLCJQYXJlbnRTdHlsZSI6bnVsbH0sIlZlcnRpY2FsQ29ubmVjdG9yU3R5bGUiOnsiJGlkIjoiMjU5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NjAiLCJNYXJnaW4iOnsiJGlkIjoiMjYxIiwiVG9wIjowLCJMZWZ0Ijo0LCJSaWdodCI6NCwiQm90dG9tIjowfSwiUGFkZGluZyI6eyIkaWQiOiIyNjIiLCJUb3AiOjAsIkxlZnQiOjAsIlJpZ2h0IjowLCJCb3R0b20iOjB9LCJCYWNrZ3JvdW5kIjp7IiRpZCI6IjI2MyIsIkNvbG9yIjp7IiRpZCI6IjI2NCIsIkEiOjI1NSwiUiI6MCwiRyI6MTEyLCJCIjoxOTJ9fSwiSXNWaXNpYmxlIjp0cnVlLCJXaWR0aCI6MC4wLCJIZWlnaHQiOjIyLjAsIkJvcmRlclN0eWxlIjp7IiRpZCI6IjI2NSIsIkxpbmVDb2xvciI6eyIkcmVmIjoiMTA5In0sIkxpbmVXZWlnaHQiOjAuMCwiTGluZVR5cGUiOjAsIlBhcmVudFN0eWxlIjpudWxsfSwiUGFyZW50U3R5bGUiOm51bGx9LCJUaXRsZVN0eWxlIjp7IiRpZCI6IjI2NiIsIkZvbnRTZXR0aW5ncyI6eyIkaWQiOiIyNjciLCJGb250U2l6ZSI6MTEsIkZvbnROYW1lIjoiQ2FsaWJyaSIsIklzQm9sZCI6dHJ1ZSwiSXNJdGFsaWMiOmZhbHNlLCJJc1VuZGVybGluZWQiOmZhbHNlLCJQYXJlbnRTdHlsZSI6bnVsbH0sIkF1dG9TaXplIjowLCJGb3JlZ3JvdW5kIjp7IiRpZCI6IjI2OCIsIkNvbG9yIjp7IiRpZCI6IjI2OS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yNzAiLCJUb3AiOjAsIkxlZnQiOjAsIlJpZ2h0IjowLCJCb3R0b20iOjB9LCJQYWRkaW5nIjp7IiRpZCI6IjI3MSIsIlRvcCI6MCwiTGVmdCI6MCwiUmlnaHQiOjAsIkJvdHRvbSI6MH0sIkJhY2tncm91bmQiOnsiJHJlZiI6IjExNyJ9LCJJc1Zpc2libGUiOnRydWUsIldpZHRoIjowLjAsIkhlaWdodCI6MC4wLCJCb3JkZXJTdHlsZSI6eyIkaWQiOiIyNzIiLCJMaW5lQ29sb3IiOm51bGwsIkxpbmVXZWlnaHQiOjAuMCwiTGluZVR5cGUiOjAsIlBhcmVudFN0eWxlIjpudWxsfSwiUGFyZW50U3R5bGUiOm51bGx9LCJEYXRlU3R5bGUiOnsiJGlkIjoiMjczIiwiRm9udFNldHRpbmdzIjp7IiRpZCI6IjI3NCIsIkZvbnRTaXplIjoxMC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CJMZWZ0IjowLCJSaWdodCI6MCwiQm90dG9tIjowfSwiUGFkZGluZyI6eyIkaWQiOiIyNzgiLCJUb3AiOjAsIkxlZnQiOjAsIlJpZ2h0IjowLCJCb3R0b20iOjB9LCJCYWNrZ3JvdW5kIjp7IiRyZWYiOiIxMjQifSwiSXNWaXNpYmxlIjp0cnVlLCJXaWR0aCI6MC4wLCJIZWlnaHQiOjAuMCwiQm9yZGVyU3R5bGUiOnsiJGlkIjoiMjc5IiwiTGluZUNvbG9yIjpudWxsLCJMaW5lV2VpZ2h0IjowLjAsIkxpbmVUeXBlIjowLCJQYXJlbnRTdHlsZSI6bnVsbH0sIlBhcmVudFN0eWxlIjpudWxsfSwiRGF0ZUZvcm1hdCI6eyIkaWQiOiIy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4MCJ9LCJJZCI6ImVhZWE4YWIzLWQ3YjgtNGVjMC05MzNiLTQ3ODllMGM1ZGNlMyIsIkltcG9ydElkIjpudWxsLCJUaXRsZSI6IkxpbmsgYWxsIHNjcmlwdHMiLCJOb3RlIjpudWxsLCJIeXBlcmxpbmsiOnsiJGlkIjoiMjgxIiwiQWRkcmVzcyI6IiIsIlN1YkFkZHJlc3MiOiIifSwiSXNDaGFuZ2VkIjpmYWxzZSwiSXNOZXciOmZhbHNlfSx7IiRpZCI6IjI4MiIsIkdyb3VwTmFtZSI6bnVsbCwiU3RhcnREYXRlIjoiMjAxOS0xMi0wOVQwMDowMDowMFoiLCJFbmREYXRlIjoiMjAyMC0wMS0yNFQyMzo1OTowMFoiLCJQZXJjZW50YWdlQ29tcGxldGUiOjAuMCwiU3R5bGUiOnsiJGlkIjoiMjgzIiwiU2hhcGUiOjAsIlNoYXBlVGhpY2tuZXNzIjoyLCJEdXJhdGlvbkZvcm1hdCI6MCwiSW5jbHVkZU5vbldvcmtpbmdEYXlzSW5EdXJhdGlvbiI6ZmFsc2UsIlBlcmNlbnRhZ2VDb21wbGV0ZVN0eWxlIjp7IiRpZCI6IjI4NCIsIkZvbnRTZXR0aW5ncyI6eyIkaWQiOiIyO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g2IiwiVG9wIjowLCJMZWZ0IjowLCJSaWdodCI6MCwiQm90dG9tIjowfSwiUGFkZGluZyI6eyIkaWQiOiIyODciLCJUb3AiOjAsIkxlZnQiOjAsIlJpZ2h0IjowLCJCb3R0b20iOjB9LCJCYWNrZ3JvdW5kIjp7IiRyZWYiOiI4OSJ9LCJJc1Zpc2libGUiOnRydWUsIldpZHRoIjowLjAsIkhlaWdodCI6MC4wLCJCb3JkZXJTdHlsZSI6eyIkaWQiOiIyODgiLCJMaW5lQ29sb3IiOm51bGwsIkxpbmVXZWlnaHQiOjAuMCwiTGluZVR5cGUiOjAsIlBhcmVudFN0eWxlIjpudWxsfSwiUGFyZW50U3R5bGUiOm51bGx9LCJEdXJhdGlvblN0eWxlIjp7IiRpZCI6IjI4OSIsIkZvbnRTZXR0aW5ncyI6eyIkaWQiOiIyOTAiLCJGb250U2l6ZSI6MTAsIkZvbnROYW1lIjoiQ2FsaWJyaSIsIklzQm9sZCI6ZmFsc2UsIklzSXRhbGljIjpmYWxzZSwiSXNVbmRlcmxpbmVkIjpmYWxzZSwiUGFyZW50U3R5bGUiOm51bGx9LCJBdXRvU2l6ZSI6MCwiRm9yZWdyb3VuZCI6eyIkaWQiOiIyOTEiLCJDb2xvciI6eyIkcmVmIjoiOTMifX0sIk1heFdpZHRoIjoyMDAuMCwiTWF4SGVpZ2h0IjoiSW5maW5pdHkiLCJTbWFydEZvcmVncm91bmRJc0FjdGl2ZSI6ZmFsc2UsIkhvcml6b250YWxBbGlnbm1lbnQiOjA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OTYifSwiSXNWaXNpYmxlIjp0cnVlLCJXaWR0aCI6MC4wLCJIZWlnaHQiOjAuMCwiQm9yZGVyU3R5bGUiOnsiJGlkIjoiMjk0IiwiTGluZUNvbG9yIjpudWxsLCJMaW5lV2VpZ2h0IjowLjAsIkxpbmVUeXBlIjowLCJQYXJlbnRTdHlsZSI6bnVsbH0sIlBhcmVudFN0eWxlIjpudWxsfSwiSG9yaXpvbnRhbENvbm5lY3RvclN0eWxlIjp7IiRpZCI6IjI5NSIsIkxpbmVDb2xvciI6eyIkcmVmIjoiOTgifSwiTGluZVdlaWdodCI6MS4wLCJMaW5lVHlwZSI6MCwiUGFyZW50U3R5bGUiOm51bGx9LCJWZXJ0aWNhbENvbm5lY3RvclN0eWxlIjp7IiRpZCI6IjI5NiIsIkxpbmVDb2xvciI6eyIkaWQiOiIyOTciLCIkdHlwZSI6Ik5MUkUuQ29tbW9uLkRvbS5Tb2xpZENvbG9yQnJ1c2gsIE5MUkUuQ29tbW9uIiwiQ29sb3IiOnsiJGlkIjoiMjk4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k5IiwiTWFyZ2luIjp7IiRpZCI6IjMwMCIsIlRvcCI6MCwiTGVmdCI6NCwiUmlnaHQiOjQsIkJvdHRvbSI6MH0sIlBhZGRpbmciOnsiJGlkIjoiMzAxIiwiVG9wIjowLCJMZWZ0IjowLCJSaWdodCI6MCwiQm90dG9tIjowfSwiQmFja2dyb3VuZCI6eyIkaWQiOiIzMDIiLCJDb2xvciI6eyIkaWQiOiIzMDMiLCJBIjoyNTUsIlIiOjE5MiwiRyI6MCwiQiI6MH19LCJJc1Zpc2libGUiOnRydWUsIldpZHRoIjowLjAsIkhlaWdodCI6MjIuMCwiQm9yZGVyU3R5bGUiOnsiJGlkIjoiMzA0IiwiTGluZUNvbG9yIjp7IiRyZWYiOiIxMDkifSwiTGluZVdlaWdodCI6MC4wLCJMaW5lVHlwZSI6MCwiUGFyZW50U3R5bGUiOm51bGx9LCJQYXJlbnRTdHlsZSI6bnVsbH0sIlRpdGxlU3R5bGUiOnsiJGlkIjoiMzA1IiwiRm9udFNldHRpbmdzIjp7IiRpZCI6IjMwNiIsIkZvbnRTaXplIjoxMSwiRm9udE5hbWUiOiJDYWxpYnJpIiwiSXNCb2xkIjp0cnVlLCJJc0l0YWxpYyI6ZmFsc2UsIklzVW5kZXJsaW5lZCI6ZmFsc2UsIlBhcmVudFN0eWxlIjpudWxsfSwiQXV0b1NpemUiOjIsIkZvcmVncm91bmQiOnsiJGlkIjoiMzA3IiwiQ29sb3IiOnsiJGlkIjoiMzA4IiwiQSI6MjU1LCJSIjowLCJHIjowLCJCIjowfX0sIk1heFdpZHRoIjoxMTcuNTIwNDY5NjY1NTI3MzQsIk1heEhlaWdodCI6IkluZmluaXR5IiwiU21hcnRGb3JlZ3JvdW5kSXNBY3RpdmUiOmZhbHNlLCJIb3Jpem9udGFsQWxpZ25tZW50IjoxLCJWZXJ0aWNhbEFsaWdubWVudCI6MCwiU21hcnRGb3JlZ3JvdW5kIjpudWxsLCJCYWNrZ3JvdW5kRmlsbFR5cGUiOjAsIk1hcmdpbiI6eyIkaWQiOiIzMDkiLCJUb3AiOjAsIkxlZnQiOjAsIlJpZ2h0IjowLCJCb3R0b20iOjB9LCJQYWRkaW5nIjp7IiRpZCI6IjMxMCIsIlRvcCI6MCwiTGVmdCI6MCwiUmlnaHQiOjAsIkJvdHRvbSI6MH0sIkJhY2tncm91bmQiOnsiJHJlZiI6IjExNyJ9LCJJc1Zpc2libGUiOnRydWUsIldpZHRoIjowLjAsIkhlaWdodCI6MC4wLCJCb3JkZXJTdHlsZSI6eyIkaWQiOiIzMTEiLCJMaW5lQ29sb3IiOm51bGwsIkxpbmVXZWlnaHQiOjAuMCwiTGluZVR5cGUiOjAsIlBhcmVudFN0eWxlIjpudWxsfSwiUGFyZW50U3R5bGUiOm51bGx9LCJEYXRlU3R5bGUiOnsiJGlkIjoiMzEyIiwiRm9udFNldHRpbmdzIjp7IiRpZCI6IjMxMyIsIkZvbnRTaXplIjoxMCwiRm9udE5hbWUiOiJDYWxpYnJpIiwiSXNCb2xkIjpmYWxzZSwiSXNJdGFsaWMiOmZhbHNlLCJJc1VuZGVybGluZWQiOmZhbHNlLCJQYXJlbnRTdHlsZSI6bnVsbH0sIkF1dG9TaXplIjowLCJGb3JlZ3JvdW5kIjp7IiRpZCI6IjMxNCIsIkNvbG9yIjp7IiRpZCI6IjM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xMjQifSwiSXNWaXNpYmxlIjp0cnVlLCJXaWR0aCI6MC4wLCJIZWlnaHQiOjAuMCwiQm9yZGVyU3R5bGUiOnsiJGlkIjoiMzE4IiwiTGluZUNvbG9yIjpudWxsLCJMaW5lV2VpZ2h0IjowLjAsIkxpbmVUeXBlIjowLCJQYXJlbnRTdHlsZSI6bnVsbH0sIlBhcmVudFN0eWxlIjpudWxsfSwiRGF0ZUZvcm1hdCI6eyIkaWQiOiIz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xOSJ9LCJJZCI6IjE2ODQyZjMyLWViZDMtNDEzZS1hMGJlLTlhMTBiZTNlN2VlOSIsIkltcG9ydElkIjpudWxsLCJUaXRsZSI6IkNyZWF0ZSB0aGUgd2ViIGludGVyZmFjZSIsIk5vdGUiOm51bGwsIkh5cGVybGluayI6eyIkaWQiOiIzMjAiLCJBZGRyZXNzIjoiIiwiU3ViQWRkcmVzcyI6IiJ9LCJJc0NoYW5nZWQiOmZhbHNlLCJJc05ldyI6ZmFsc2V9LHsiJGlkIjoiMzIxIiwiR3JvdXBOYW1lIjpudWxsLCJTdGFydERhdGUiOiIyMDIwLTAxLTEzVDAwOjAwOjAwWiIsIkVuZERhdGUiOiIyMDIwLTAxLTI0VDIzOjU5OjAwWiIsIlBlcmNlbnRhZ2VDb21wbGV0ZSI6MC4wLCJTdHlsZSI6eyIkaWQiOiIzMjIiLCJTaGFwZSI6MCwiU2hhcGVUaGlja25lc3MiOjI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zI1IiwiTGluZUNvbG9yIjpudWxsLCJMaW5lV2VpZ2h0IjowLjAsIkxpbmVUeXBlIjowLCJQYXJlbnRTdHlsZSI6bnVsbH0sIlBhcmVudFN0eWxlIjpudWxsfSwiRHVyYXRpb25TdHlsZSI6eyIkaWQiOiIzMjYiLCJGb250U2V0dGluZ3MiOnsiJGlkIjoiM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jgiLCJMaW5lQ29sb3IiOm51bGwsIkxpbmVXZWlnaHQiOjAuMCwiTGluZVR5cGUiOjAsIlBhcmVudFN0eWxlIjpudWxsfSwiUGFyZW50U3R5bGUiOm51bGx9LCJIb3Jpem9udGFsQ29ubmVjdG9yU3R5bGUiOnsiJGlkIjoiMzI5IiwiTGluZUNvbG9yIjp7IiRyZWYiOiI5OCJ9LCJMaW5lV2VpZ2h0IjoxLjAsIkxpbmVUeXBlIjowLCJQYXJlbnRTdHlsZSI6bnVsbH0sIlZlcnRpY2FsQ29ubmVjdG9yU3R5bGUiOnsiJGlkIjoiMzMwIiwiTGluZUNvbG9yIjp7IiRpZCI6IjMzMSIsIiR0eXBlIjoiTkxSRS5Db21tb24uRG9tLlNvbGlkQ29sb3JCcnVzaCwgTkxSRS5Db21tb24iLCJDb2xvciI6eyIkaWQiOiIzMz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zMzMiLCJNYXJnaW4iOnsiJHJlZiI6IjEwNCJ9LCJQYWRkaW5nIjp7IiRyZWYiOiIxMDUifSwiQmFja2dyb3VuZCI6eyIkaWQiOiIzMzQiLCJDb2xvciI6eyIkaWQiOiIzMzUiLCJBIjoyNTUsIlIiOjAsIkciOjExMiwiQiI6MTkyfX0sIklzVmlzaWJsZSI6dHJ1ZSwiV2lkdGgiOjAuMCwiSGVpZ2h0IjoyMi4wLCJCb3JkZXJTdHlsZSI6eyIkaWQiOiIzMzYiLCJMaW5lQ29sb3IiOnsiJHJlZiI6IjEwOSJ9LCJMaW5lV2VpZ2h0IjowLjAsIkxpbmVUeXBlIjowLCJQYXJlbnRTdHlsZSI6bnVsbH0sIlBhcmVudFN0eWxlIjpudWxsfSwiVGl0bGVTdHlsZSI6eyIkaWQiOiIzMzciLCJGb250U2V0dGluZ3MiOnsiJGlkIjoiMzM4IiwiRm9udFNpemUiOjExLCJGb250TmFtZSI6IkNhbGlicmkiLCJJc0JvbGQiOnRydWUsIklzSXRhbGljIjpmYWxzZSwiSXNVbmRlcmxpbmVkIjpmYWxzZSwiUGFyZW50U3R5bGUiOm51bGx9LCJBdXRvU2l6ZSI6MCwiRm9yZWdyb3VuZCI6eyIkaWQiOiIzMzkiLCJDb2xvciI6eyIkaWQiOiIzN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0MSIsIkxpbmVDb2xvciI6bnVsbCwiTGluZVdlaWdodCI6MC4wLCJMaW5lVHlwZSI6MCwiUGFyZW50U3R5bGUiOm51bGx9LCJQYXJlbnRTdHlsZSI6bnVsbH0sIkRhdGVTdHlsZSI6eyIkaWQiOiIzNDIiLCJGb250U2V0dGluZ3MiOnsiJGlkIjoiMzQzIiwiRm9udFNpemUiOjEwLCJGb250TmFtZSI6IkNhbGlicmkiLCJJc0JvbGQiOmZhbHNlLCJJc0l0YWxpYyI6ZmFsc2UsIklzVW5kZXJsaW5lZCI6ZmFsc2UsIlBhcmVudFN0eWxlIjpudWxsfSwiQXV0b1NpemUiOjAsIkZvcmVncm91bmQiOnsiJGlkIjoiMzQ0IiwiQ29sb3IiOnsiJGlkIjoiMz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2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jZjY2RlM2E1LTJkM2MtNGI1NC1iN2ZkLTAwOWFhYjYxZjY4ZSIsIkltcG9ydElkIjpudWxsLCJUaXRsZSI6IkNyZWF0ZSBsb2NhbCBub24gY2Fub25pY2FsIGRhdGFiYXNlIiwiTm90ZSI6bnVsbCwiSHlwZXJsaW5rIjp7IiRpZCI6IjM0NyIsIkFkZHJlc3MiOiIiLCJTdWJBZGRyZXNzIjoiIn0sIklzQ2hhbmdlZCI6ZmFsc2UsIklzTmV3IjpmYWxzZX0seyIkaWQiOiIzNDgiLCJHcm91cE5hbWUiOm51bGwsIlN0YXJ0RGF0ZSI6IjIwMTktMTEtMTFUMDA6MDA6MDBaIiwiRW5kRGF0ZSI6IjIwMjAtMDEtMjRUMjM6NTk6MDBaIiwiUGVyY2VudGFnZUNvbXBsZXRlIjowLjAsIlN0eWxlIjp7IiRpZCI6IjM0OSIsIlNoYXBlIjowLCJTaGFwZVRoaWNrbmVzcyI6MiwiRHVyYXRpb25Gb3JtYXQiOjAsIkluY2x1ZGVOb25Xb3JraW5nRGF5c0luRHVyYXRpb24iOmZhbHNlLCJQZXJjZW50YWdlQ29tcGxldGVTdHlsZSI6eyIkaWQiOiIzNTAiLCJGb250U2V0dGluZ3MiOnsiJGlkIjoiMzU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pZCI6IjM1MiIsIlRvcCI6MCwiTGVmdCI6MCwiUmlnaHQiOjAsIkJvdHRvbSI6MH0sIlBhZGRpbmciOnsiJGlkIjoiMzUzIiwiVG9wIjowLCJMZWZ0IjowLCJSaWdodCI6MCwiQm90dG9tIjowfSwiQmFja2dyb3VuZCI6eyIkcmVmIjoiODkifSwiSXNWaXNpYmxlIjp0cnVlLCJXaWR0aCI6MC4wLCJIZWlnaHQiOjAuMCwiQm9yZGVyU3R5bGUiOnsiJGlkIjoiMzU0IiwiTGluZUNvbG9yIjpudWxsLCJMaW5lV2VpZ2h0IjowLjAsIkxpbmVUeXBlIjowLCJQYXJlbnRTdHlsZSI6bnVsbH0sIlBhcmVudFN0eWxlIjpudWxsfSwiRHVyYXRpb25TdHlsZSI6eyIkaWQiOiIzNTUiLCJGb250U2V0dGluZ3MiOnsiJGlkIjoiMzU2IiwiRm9udFNpemUiOjEwLCJGb250TmFtZSI6IkNhbGlicmkiLCJJc0JvbGQiOmZhbHNlLCJJc0l0YWxpYyI6ZmFsc2UsIklzVW5kZXJsaW5lZCI6ZmFsc2UsIlBhcmVudFN0eWxlIjpudWxsfSwiQXV0b1NpemUiOjAsIkZvcmVncm91bmQiOnsiJGlkIjoiMzU3IiwiQ29sb3IiOnsiJHJlZiI6IjkzIn19LCJNYXhXaWR0aCI6MjAwLjAsIk1heEhlaWdodCI6IkluZmluaXR5IiwiU21hcnRGb3JlZ3JvdW5kSXNBY3RpdmUiOmZhbHNlLCJIb3Jpem9udGFsQWxpZ25tZW50IjowLCJWZXJ0aWNhbEFsaWdubWVudCI6MCwiU21hcnRGb3JlZ3JvdW5kIjpudWxsLCJCYWNrZ3JvdW5kRmlsbFR5cGUiOjAsIk1hcmdpbiI6eyIkaWQiOiIzNTgiLCJUb3AiOjAsIkxlZnQiOjAsIlJpZ2h0IjowLCJCb3R0b20iOjB9LCJQYWRkaW5nIjp7IiRpZCI6IjM1OSIsIlRvcCI6MCwiTGVmdCI6MCwiUmlnaHQiOjAsIkJvdHRvbSI6MH0sIkJhY2tncm91bmQiOnsiJHJlZiI6Ijk2In0sIklzVmlzaWJsZSI6dHJ1ZSwiV2lkdGgiOjAuMCwiSGVpZ2h0IjowLjAsIkJvcmRlclN0eWxlIjp7IiRpZCI6IjM2MCIsIkxpbmVDb2xvciI6bnVsbCwiTGluZVdlaWdodCI6MC4wLCJMaW5lVHlwZSI6MCwiUGFyZW50U3R5bGUiOm51bGx9LCJQYXJlbnRTdHlsZSI6bnVsbH0sIkhvcml6b250YWxDb25uZWN0b3JTdHlsZSI6eyIkaWQiOiIzNjEiLCJMaW5lQ29sb3IiOnsiJHJlZiI6Ijk4In0sIkxpbmVXZWlnaHQiOjEuMCwiTGluZVR5cGUiOjAsIlBhcmVudFN0eWxlIjpudWxsfSwiVmVydGljYWxDb25uZWN0b3JTdHlsZSI6eyIkaWQiOiIzNjI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M2MyIsIk1hcmdpbiI6eyIkaWQiOiIzNjQiLCJUb3AiOjAsIkxlZnQiOjQsIlJpZ2h0Ijo0LCJCb3R0b20iOjB9LCJQYWRkaW5nIjp7IiRpZCI6IjM2NSIsIlRvcCI6MCwiTGVmdCI6MCwiUmlnaHQiOjAsIkJvdHRvbSI6MH0sIkJhY2tncm91bmQiOnsiJGlkIjoiMzY2IiwiQ29sb3IiOnsiJGlkIjoiMzY3IiwiQSI6MjU1LCJSIjoyMzcsIkciOjEyNSwiQiI6NDl9fSwiSXNWaXNpYmxlIjp0cnVlLCJXaWR0aCI6MC4wLCJIZWlnaHQiOjIyLjAsIkJvcmRlclN0eWxlIjp7IiRpZCI6IjM2OCIsIkxpbmVDb2xvciI6eyIkcmVmIjoiMTA5In0sIkxpbmVXZWlnaHQiOjAuMCwiTGluZVR5cGUiOjAsIlBhcmVudFN0eWxlIjpudWxsfSwiUGFyZW50U3R5bGUiOm51bGx9LCJUaXRsZVN0eWxlIjp7IiRpZCI6IjM2OSIsIkZvbnRTZXR0aW5ncyI6eyIkaWQiOiIzNzAiLCJGb250U2l6ZSI6MTEsIkZvbnROYW1lIjoiQ2FsaWJyaSIsIklzQm9sZCI6dHJ1ZSwiSXNJdGFsaWMiOmZhbHNlLCJJc1VuZGVybGluZWQiOmZhbHNlLCJQYXJlbnRTdHlsZSI6bnVsbH0sIkF1dG9TaXplIjowLCJGb3JlZ3JvdW5kIjp7IiRpZCI6IjM3MSIsIkNvbG9yIjp7IiRpZCI6IjM3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zNzMiLCJUb3AiOjAsIkxlZnQiOjAsIlJpZ2h0IjowLCJCb3R0b20iOjB9LCJQYWRkaW5nIjp7IiRpZCI6IjM3NCIsIlRvcCI6MCwiTGVmdCI6MCwiUmlnaHQiOjAsIkJvdHRvbSI6MH0sIkJhY2tncm91bmQiOnsiJHJlZiI6IjExNyJ9LCJJc1Zpc2libGUiOnRydWUsIldpZHRoIjowLjAsIkhlaWdodCI6MC4wLCJCb3JkZXJTdHlsZSI6eyIkaWQiOiIzNzUiLCJMaW5lQ29sb3IiOm51bGwsIkxpbmVXZWlnaHQiOjAuMCwiTGluZVR5cGUiOjAsIlBhcmVudFN0eWxlIjpudWxsfS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CJMZWZ0IjowLCJSaWdodCI6MCwiQm90dG9tIjowfSwiUGFkZGluZyI6eyIkaWQiOiIzODEiLCJUb3AiOjAsIkxlZnQiOjAsIlJpZ2h0IjowLCJCb3R0b20iOjB9LCJCYWNrZ3JvdW5kIjp7IiRyZWYiOiIxMjQifSwiSXNWaXNpYmxlIjp0cnVlLCJXaWR0aCI6MC4wLCJIZWlnaHQiOjAuMCwiQm9yZGVyU3R5bGUiOnsiJGlkIjoiMzgyIiwiTGluZUNvbG9yIjpudWxsLCJMaW5lV2VpZ2h0IjowLjAsIkxpbmVUeXBlIjowLCJQYXJlbnRTdHlsZSI6bnVsbH0sIlBhcmVudFN0eWxlIjpudWxsfSwiRGF0ZUZvcm1hdCI6eyIkaWQiOiIzO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yJ9LCJJZCI6ImY1Y2UyZTJjLTZhYTUtNDI1My04NTAwLWUzMzljOGY4NGNmNSIsIkltcG9ydElkIjpudWxsLCJUaXRsZSI6IkZvcm1hdCBzZXJ2ZXIiLCJOb3RlIjpudWxsLCJIeXBlcmxpbmsiOnsiJGlkIjoiMzg0IiwiQWRkcmVzcyI6IiIsIlN1YkFkZHJlc3MiOiIifSwiSXNDaGFuZ2VkIjpmYWxzZSwiSXNOZXciOmZhbHNlfSx7IiRpZCI6IjM4NSIsIkdyb3VwTmFtZSI6bnVsbCwiU3RhcnREYXRlIjoiMjAyMC0wMS0xM1QwMDowMDowMFoiLCJFbmREYXRlIjoiMjAyMC0wMi0xNFQyMzo1OTowMFoiLCJQZXJjZW50YWdlQ29tcGxldGUiOjAuMCwiU3R5bGUiOnsiJGlkIjoiMzg2IiwiU2hhcGUiOjAsIlNoYXBlVGhpY2tuZXNzIjoyLCJEdXJhdGlvbkZvcm1hdCI6MCwiSW5jbHVkZU5vbldvcmtpbmdEYXlzSW5EdXJhdGlvbiI6ZmFsc2UsIlBlcmNlbnRhZ2VDb21wbGV0ZVN0eWxlIjp7IiRpZCI6IjM4NyIsIkZvbnRTZXR0aW5ncyI6eyIkaWQiOiIzODgiLCJGb250U2l6ZSI6MTAsIkZvbnROYW1lIjoiQ2FsaWJyaSIsIklzQm9sZCI6ZmFsc2UsIklzSXRhbGljIjpmYWxzZSwiSXNVbmRlcmxpbmVkIjpmYWxzZSwiUGFyZW50U3R5bGUiOm51bGx9LCJBdXRvU2l6ZSI6MCwiRm9yZWdyb3VuZCI6eyIkaWQiOiIzODkiLCJDb2xvciI6eyIkaWQiOiIzOT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zkxIiwiVG9wIjowLCJMZWZ0IjowLCJSaWdodCI6MCwiQm90dG9tIjowfSwiUGFkZGluZyI6eyIkaWQiOiIzOTIiLCJUb3AiOjAsIkxlZnQiOjAsIlJpZ2h0IjowLCJCb3R0b20iOjB9LCJCYWNrZ3JvdW5kIjp7IiRyZWYiOiI4OSJ9LCJJc1Zpc2libGUiOnRydWUsIldpZHRoIjowLjAsIkhlaWdodCI6MC4wLCJCb3JkZXJTdHlsZSI6eyIkaWQiOiIzOTMiLCJMaW5lQ29sb3IiOm51bGwsIkxpbmVXZWlnaHQiOjAuMCwiTGluZVR5cGUiOjAsIlBhcmVudFN0eWxlIjpudWxsfSwiUGFyZW50U3R5bGUiOm51bGx9LCJEdXJhdGlvblN0eWxlIjp7IiRpZCI6IjM5NCIsIkZvbnRTZXR0aW5ncyI6eyIkaWQiOiIzOTUiLCJGb250U2l6ZSI6MTAsIkZvbnROYW1lIjoiQ2FsaWJyaSIsIklzQm9sZCI6ZmFsc2UsIklzSXRhbGljIjpmYWxzZSwiSXNVbmRlcmxpbmVkIjpmYWxzZSwiUGFyZW50U3R5bGUiOm51bGx9LCJBdXRvU2l6ZSI6MCwiRm9yZWdyb3VuZCI6eyIkaWQiOiIzOTYiLCJDb2xvciI6eyIkcmVmIjoiOTMifX0sIk1heFdpZHRoIjoyMDAuMCwiTWF4SGVpZ2h0IjoiSW5maW5pdHkiLCJTbWFydEZvcmVncm91bmRJc0FjdGl2ZSI6ZmFsc2UsIkhvcml6b250YWxBbGlnbm1lbnQiOjA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OTYifSwiSXNWaXNpYmxlIjp0cnVlLCJXaWR0aCI6MC4wLCJIZWlnaHQiOjAuMCwiQm9yZGVyU3R5bGUiOnsiJGlkIjoiMzk5IiwiTGluZUNvbG9yIjpudWxsLCJMaW5lV2VpZ2h0IjowLjAsIkxpbmVUeXBlIjowLCJQYXJlbnRTdHlsZSI6bnVsbH0sIlBhcmVudFN0eWxlIjpudWxsfSwiSG9yaXpvbnRhbENvbm5lY3RvclN0eWxlIjp7IiRpZCI6IjQwMCIsIkxpbmVDb2xvciI6eyIkcmVmIjoiOTgifSwiTGluZVdlaWdodCI6MS4wLCJMaW5lVHlwZSI6MCwiUGFyZW50U3R5bGUiOm51bGx9LCJWZXJ0aWNhbENvbm5lY3RvclN0eWxlIjp7IiRpZCI6IjQwMSIsIkxpbmVDb2xvciI6eyIkaWQiOiI0MDIiLCIkdHlwZSI6Ik5MUkUuQ29tbW9uLkRvbS5Tb2xpZENvbG9yQnJ1c2gsIE5MUkUuQ29tbW9uIiwiQ29sb3IiOnsiJGlkIjoiNDAzIiwiQSI6MjU1LCJSIjoyMDQsIkciOjIwNCwiQiI6MjA0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A0IiwiTWFyZ2luIjp7IiRpZCI6IjQwNSIsIlRvcCI6MCwiTGVmdCI6NCwiUmlnaHQiOjQsIkJvdHRvbSI6MH0sIlBhZGRpbmciOnsiJGlkIjoiNDA2IiwiVG9wIjowLCJMZWZ0IjowLCJSaWdodCI6MCwiQm90dG9tIjowfSwiQmFja2dyb3VuZCI6eyIkaWQiOiI0MDciLCJDb2xvciI6eyIkaWQiOiI0MDgiLCJBIjoyNTUsIlIiOjE5MiwiRyI6MCwiQiI6MH19LCJJc1Zpc2libGUiOnRydWUsIldpZHRoIjowLjAsIkhlaWdodCI6MjIuMCwiQm9yZGVyU3R5bGUiOnsiJGlkIjoiNDA5IiwiTGluZUNvbG9yIjp7IiRyZWYiOiIxMDkifSwiTGluZVdlaWdodCI6MC4wLCJMaW5lVHlwZSI6MCwiUGFyZW50U3R5bGUiOm51bGx9LCJQYXJlbnRTdHlsZSI6bnVsbH0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QxNCIsIlRvcCI6MCwiTGVmdCI6MCwiUmlnaHQiOjAsIkJvdHRvbSI6MH0sIlBhZGRpbmciOnsiJGlkIjoiNDE1IiwiVG9wIjowLCJMZWZ0IjowLCJSaWdodCI6MCwiQm90dG9tIjowfSwiQmFja2dyb3VuZCI6eyIkcmVmIjoiMTE3In0sIklzVmlzaWJsZSI6dHJ1ZSwiV2lkdGgiOjAuMCwiSGVpZ2h0IjowLjAsIkJvcmRlclN0eWxlIjp7IiRpZCI6IjQxNiIsIkxpbmVDb2xvciI6bnVsbCwiTGluZVdlaWdodCI6MC4wLCJMaW5lVHlwZSI6MCwiUGFyZW50U3R5bGUiOm51bGx9LCJQYXJlbnRTdHlsZSI6bnVsbH0sIkRhdGVTdHlsZSI6eyIkaWQiOiI0MTciLCJGb250U2V0dGluZ3MiOnsiJGlkIjoiNDE4IiwiRm9udFNpemUiOjEwLCJGb250TmFtZSI6IkNhbGlicmkiLCJJc0JvbGQiOmZhbHNlLCJJc0l0YWxpYyI6ZmFsc2UsIklzVW5kZXJsaW5lZCI6ZmFsc2UsIlBhcmVudFN0eWxlIjpudWxsfSwiQXV0b1NpemUiOjAsIkZvcmVncm91bmQiOnsiJGlkIjoiNDE5IiwiQ29sb3IiOnsiJGlkIjoiNDI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jEiLCJUb3AiOjAsIkxlZnQiOjAsIlJpZ2h0IjowLCJCb3R0b20iOjB9LCJQYWRkaW5nIjp7IiRpZCI6IjQyMiIsIlRvcCI6MCwiTGVmdCI6MCwiUmlnaHQiOjAsIkJvdHRvbSI6MH0sIkJhY2tncm91bmQiOnsiJHJlZiI6IjEyNCJ9LCJJc1Zpc2libGUiOnRydWUsIldpZHRoIjowLjAsIkhlaWdodCI6MC4wLCJCb3JkZXJTdHlsZSI6eyIkaWQiOiI0MjMiLCJMaW5lQ29sb3IiOm51bGwsIkxpbmVXZWlnaHQiOjAuMCwiTGluZVR5cGUiOjAsIlBhcmVudFN0eWxlIjpudWxsfSwiUGFyZW50U3R5bGUiOm51bGx9LCJEYXRlRm9ybWF0Ijp7IiRpZCI6IjQ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NDI0In0sIklkIjoiNjQ0YTVjNzgtYTE4Mi00Y2E1LWJhNzktM2NlNGNmYjdiMzIwIiwiSW1wb3J0SWQiOm51bGwsIlRpdGxlIjoiQWRkIHRoZSBEYXRhYmFzZSBvbiBjbGllbnTigJlzIHNlcnZlciBhbmQgaW1wbGVtZW50IHdlYiBkZXNpZ24iLCJOb3RlIjpudWxsLCJIeXBlcmxpbmsiOnsiJGlkIjoiNDI1IiwiQWRkcmVzcyI6IiIsIlN1YkFkZHJlc3MiOiIifSwiSXNDaGFuZ2VkIjpmYWxzZSwiSXNOZXciOmZhbHNlfSx7IiRpZCI6IjQyNiIsIkdyb3VwTmFtZSI6bnVsbCwiU3RhcnREYXRlIjoiMjAxOS0xMS0xMVQwMDowMDowMFoiLCJFbmREYXRlIjoiMjAyMC0wMS0yNFQyMzo1OTowMFoiLCJQZXJjZW50YWdlQ29tcGxldGUiOjAuMCwiU3R5bGUiOnsiJGlkIjoiNDI3IiwiU2hhcGUiOjAsIlNoYXBlVGhpY2tuZXNzIjoyLCJEdXJhdGlvbkZvcm1hdCI6MCwiSW5jbHVkZU5vbldvcmtpbmdEYXlzSW5EdXJhdGlvbiI6ZmFsc2UsIlBlcmNlbnRhZ2VDb21wbGV0ZVN0eWxlIjp7IiRpZCI6IjQyOCIsIkZvbnRTZXR0aW5ncyI6eyIkaWQiOiI0MjkiLCJGb250U2l6ZSI6MTAsIkZvbnROYW1lIjoiQ2FsaWJyaSIsIklzQm9sZCI6ZmFsc2UsIklzSXRhbGljIjpmYWxzZSwiSXNVbmRlcmxpbmVkIjpmYWxzZSwiUGFyZW50U3R5bGUiOm51bGx9LCJBdXRvU2l6ZSI6MCwiRm9yZWdyb3VuZCI6eyIkaWQiOiI0MzAiLCJDb2xvciI6eyIkaWQiOiI0MzE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DMyIiwiVG9wIjowLCJMZWZ0IjowLCJSaWdodCI6MCwiQm90dG9tIjowfSwiUGFkZGluZyI6eyIkaWQiOiI0MzMiLCJUb3AiOjAsIkxlZnQiOjAsIlJpZ2h0IjowLCJCb3R0b20iOjB9LCJCYWNrZ3JvdW5kIjp7IiRyZWYiOiI4OSJ9LCJJc1Zpc2libGUiOnRydWUsIldpZHRoIjowLjAsIkhlaWdodCI6MC4wLCJCb3JkZXJTdHlsZSI6eyIkaWQiOiI0MzQiLCJMaW5lQ29sb3IiOm51bGwsIkxpbmVXZWlnaHQiOjAuMCwiTGluZVR5cGUiOjAsIlBhcmVudFN0eWxlIjpudWxsfSwiUGFyZW50U3R5bGUiOm51bGx9LCJEdXJhdGlvblN0eWxlIjp7IiRpZCI6IjQzNSIsIkZvbnRTZXR0aW5ncyI6eyIkaWQiOiI0MzYiLCJGb250U2l6ZSI6MTAsIkZvbnROYW1lIjoiQ2FsaWJyaSIsIklzQm9sZCI6ZmFsc2UsIklzSXRhbGljIjpmYWxzZSwiSXNVbmRlcmxpbmVkIjpmYWxzZSwiUGFyZW50U3R5bGUiOm51bGx9LCJBdXRvU2l6ZSI6MCwiRm9yZWdyb3VuZCI6eyIkaWQiOiI0MzciLCJDb2xvciI6eyIkcmVmIjoiOTMifX0sIk1heFdpZHRoIjoyMDAuMCwiTWF4SGVpZ2h0IjoiSW5maW5pdHkiLCJTbWFydEZvcmVncm91bmRJc0FjdGl2ZSI6ZmFsc2UsIkhvcml6b250YWxBbGlnbm1lbnQiOjAsIlZlcnRpY2FsQWxpZ25tZW50IjowLCJTbWFydEZvcmVncm91bmQiOm51bGwsIkJhY2tncm91bmRGaWxsVHlwZSI6MCwiTWFyZ2luIjp7IiRpZCI6IjQzOCIsIlRvcCI6MCwiTGVmdCI6MCwiUmlnaHQiOjAsIkJvdHRvbSI6MH0sIlBhZGRpbmciOnsiJGlkIjoiNDM5IiwiVG9wIjowLCJMZWZ0IjowLCJSaWdodCI6MCwiQm90dG9tIjowfSwiQmFja2dyb3VuZCI6eyIkcmVmIjoiOTYifSwiSXNWaXNpYmxlIjp0cnVlLCJXaWR0aCI6MC4wLCJIZWlnaHQiOjAuMCwiQm9yZGVyU3R5bGUiOnsiJGlkIjoiNDQwIiwiTGluZUNvbG9yIjpudWxsLCJMaW5lV2VpZ2h0IjowLjAsIkxpbmVUeXBlIjowLCJQYXJlbnRTdHlsZSI6bnVsbH0sIlBhcmVudFN0eWxlIjpudWxsfSwiSG9yaXpvbnRhbENvbm5lY3RvclN0eWxlIjp7IiRpZCI6IjQ0MSIsIkxpbmVDb2xvciI6eyIkcmVmIjoiOTgifSwiTGluZVdlaWdodCI6MS4wLCJMaW5lVHlwZSI6MCwiUGFyZW50U3R5bGUiOm51bGx9LCJWZXJ0aWNhbENvbm5lY3RvclN0eWxlIjp7IiRpZCI6IjQ0Mi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QzIiwiTWFyZ2luIjp7IiRpZCI6IjQ0NCIsIlRvcCI6MCwiTGVmdCI6NCwiUmlnaHQiOjQsIkJvdHRvbSI6MH0sIlBhZGRpbmciOnsiJGlkIjoiNDQ1IiwiVG9wIjowLCJMZWZ0IjowLCJSaWdodCI6MCwiQm90dG9tIjowfSwiQmFja2dyb3VuZCI6eyIkaWQiOiI0NDYiLCJDb2xvciI6eyIkaWQiOiI0NDciLCJBIjoyNTUsIlIiOjAsIkciOjExMiwiQiI6MTkyfX0sIklzVmlzaWJsZSI6dHJ1ZSwiV2lkdGgiOjAuMCwiSGVpZ2h0IjoyMi4wLCJCb3JkZXJTdHlsZSI6eyIkaWQiOiI0NDgiLCJMaW5lQ29sb3IiOnsiJHJlZiI6IjEwOSJ9LCJMaW5lV2VpZ2h0IjowLjAsIkxpbmVUeXBlIjowLCJQYXJlbnRTdHlsZSI6bnVsbH0sIlBhcmVudFN0eWxlIjpudWxsfSwiVGl0bGVTdHlsZSI6eyIkaWQiOiI0NDkiLCJGb250U2V0dGluZ3MiOnsiJGlkIjoiNDUwIiwiRm9udFNpemUiOjExLCJGb250TmFtZSI6IkNhbGlicmkiLCJJc0JvbGQiOnRydWUsIklzSXRhbGljIjpmYWxzZSwiSXNVbmRlcmxpbmVkIjpmYWxzZSwiUGFyZW50U3R5bGUiOm51bGx9LCJBdXRvU2l6ZSI6MCwiRm9yZWdyb3VuZCI6eyIkaWQiOiI0NTEiLCJDb2xvciI6eyIkaWQiOiI0NTI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NDUzIiwiVG9wIjowLCJMZWZ0IjowLCJSaWdodCI6MCwiQm90dG9tIjowfSwiUGFkZGluZyI6eyIkaWQiOiI0NTQiLCJUb3AiOjAsIkxlZnQiOjAsIlJpZ2h0IjowLCJCb3R0b20iOjB9LCJCYWNrZ3JvdW5kIjp7IiRyZWYiOiIxMTcifSwiSXNWaXNpYmxlIjp0cnVlLCJXaWR0aCI6MC4wLCJIZWlnaHQiOjAuMCwiQm9yZGVyU3R5bGUiOnsiJGlkIjoiNDU1IiwiTGluZUNvbG9yIjpudWxsLCJMaW5lV2VpZ2h0IjowLjAsIkxpbmVUeXBlIjowLCJQYXJlbnRTdHlsZSI6bnVsbH0sIlBhcmVudFN0eWxlIjpudWxsfSwiRGF0ZVN0eWxlIjp7IiRpZCI6IjQ1NiIsIkZvbnRTZXR0aW5ncyI6eyIkaWQiOiI0NTciLCJGb250U2l6ZSI6MTAsIkZvbnROYW1lIjoiQ2FsaWJyaSIsIklzQm9sZCI6ZmFsc2UsIklzSXRhbGljIjpmYWxzZSwiSXNVbmRlcmxpbmVkIjpmYWxzZSwiUGFyZW50U3R5bGUiOm51bGx9LCJBdXRvU2l6ZSI6MCwiRm9yZWdyb3VuZCI6eyIkaWQiOiI0NTgiLCJDb2xvciI6eyIkaWQiOiI0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I0In0sIklzVmlzaWJsZSI6dHJ1ZSwiV2lkdGgiOjAuMCwiSGVpZ2h0IjowLjAsIkJvcmRlclN0eWxlIjp7IiRpZCI6IjQ2MiIsIkxpbmVDb2xvciI6bnVsbCwiTGluZVdlaWdodCI6MC4wLCJMaW5lVHlwZSI6MCwiUGFyZW50U3R5bGUiOm51bGx9LCJQYXJlbnRTdHlsZSI6bnVsbH0sIkRhdGVGb3JtYXQiOnsiJGlkIjoiND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NtYXJ0RHVyYXRpb25BY3RpdmF0ZWQiOmZhbHNlLCJEYXRlRm9ybWF0Ijp7IiRyZWYiOiI0NjMifSwiSWQiOiJlOWZlZDBmOS0yYTMwLTQ3MTgtODNkNy1lYjFmN2I5NGYyYzgiLCJJbXBvcnRJZCI6bnVsbCwiVGl0bGUiOiJGaW5kIGFuZCBleHBsYWluIG5vbi1jYW5vbmljYWwgcGF0aHdheXMiLCJOb3RlIjpudWxsLCJIeXBlcmxpbmsiOnsiJGlkIjoiNDY0IiwiQWRkcmVzcyI6IiIsIlN1YkFkZHJlc3MiOiIifSwiSXNDaGFuZ2VkIjpmYWxzZSwiSXNOZXciOmZhbHNlfSx7IiRpZCI6IjQ2NSIsIkdyb3VwTmFtZSI6bnVsbCwiU3RhcnREYXRlIjoiMjAxOS0xMi0wOVQwMDowMDowMFoiLCJFbmREYXRlIjoiMjAyMC0wMi0xNFQyMzo1OTowMFoiLCJQZXJjZW50YWdlQ29tcGxldGUiOjAuMCwiU3R5bGUiOnsiJGlkIjoiNDY2IiwiU2hhcGUiOjAsIlNoYXBlVGhpY2tuZXNzIjoyLCJEdXJhdGlvbkZvcm1hdCI6MCwiSW5jbHVkZU5vbldvcmtpbmdEYXlzSW5EdXJhdGlvbiI6ZmFsc2UsIlBlcmNlbnRhZ2VDb21wbGV0ZVN0eWxlIjp7IiRpZCI6IjQ2NyIsIkZvbnRTZXR0aW5ncyI6eyIkaWQiOiI0Njg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Q2OSIsIkxpbmVDb2xvciI6bnVsbCwiTGluZVdlaWdodCI6MC4wLCJMaW5lVHlwZSI6MCwiUGFyZW50U3R5bGUiOm51bGx9LCJQYXJlbnRTdHlsZSI6bnVsbH0sIkR1cmF0aW9uU3R5bGUiOnsiJGlkIjoiNDcwIiwiRm9udFNldHRpbmdzIjp7IiRpZCI6IjQ3M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cyIiwiTGluZUNvbG9yIjpudWxsLCJMaW5lV2VpZ2h0IjowLjAsIkxpbmVUeXBlIjowLCJQYXJlbnRTdHlsZSI6bnVsbH0sIlBhcmVudFN0eWxlIjpudWxsfSwiSG9yaXpvbnRhbENvbm5lY3RvclN0eWxlIjp7IiRpZCI6IjQ3MyIsIkxpbmVDb2xvciI6eyIkcmVmIjoiOTgifSwiTGluZVdlaWdodCI6MS4wLCJMaW5lVHlwZSI6MCwiUGFyZW50U3R5bGUiOm51bGx9LCJWZXJ0aWNhbENvbm5lY3RvclN0eWxlIjp7IiRpZCI6IjQ3NCIsIkxpbmVDb2xvciI6eyIkcmVmIjoiMTAxIn0sIkxpbmVXZWlnaHQiOjA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NDc1IiwiTWFyZ2luIjp7IiRyZWYiOiIxMDQifSwiUGFkZGluZyI6eyIkcmVmIjoiMTA1In0sIkJhY2tncm91bmQiOnsiJGlkIjoiNDc2IiwiQ29sb3IiOnsiJGlkIjoiNDc3IiwiQSI6MjU1LCJSIjowLCJHIjoxMTIsIkIiOjE5Mn19LCJJc1Zpc2libGUiOnRydWUsIldpZHRoIjowLjAsIkhlaWdodCI6MjIuMCwiQm9yZGVyU3R5bGUiOnsiJGlkIjoiNDc4IiwiTGluZUNvbG9yIjp7IiRyZWYiOiIxMDkifSwiTGluZVdlaWdodCI6MC4wLCJMaW5lVHlwZSI6MCwiUGFyZW50U3R5bGUiOm51bGx9LCJQYXJlbnRTdHlsZSI6bnVsbH0sIlRpdGxlU3R5bGUiOnsiJGlkIjoiNDc5IiwiRm9udFNldHRpbmdzIjp7IiRpZCI6IjQ4MCIsIkZvbnRTaXplIjoxMSwiRm9udE5hbWUiOiJDYWxpYnJpIiwiSXNCb2xkIjp0cnVlLCJJc0l0YWxpYyI6ZmFsc2UsIklzVW5kZXJsaW5lZCI6ZmFsc2UsIlBhcmVudFN0eWxlIjpudWxsfSwiQXV0b1NpemUiOjAsIkZvcmVncm91bmQiOnsiJGlkIjoiNDgxIiwiQ29sb3IiOnsiJGlkIjoiNDg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ODMiLCJMaW5lQ29sb3IiOm51bGwsIkxpbmVXZWlnaHQiOjAuMCwiTGluZVR5cGUiOjAsIlBhcmVudFN0eWxlIjpudWxsfSwiUGFyZW50U3R5bGUiOm51bGx9LCJEYXRlU3R5bGUiOnsiJGlkIjoiNDg0IiwiRm9udFNldHRpbmdzIjp7IiRpZCI6IjQ4NSIsIkZvbnRTaXplIjoxMCwiRm9udE5hbWUiOiJDYWxpYnJpIiwiSXNCb2xkIjpmYWxzZSwiSXNJdGFsaWMiOmZhbHNlLCJJc1VuZGVybGluZWQiOmZhbHNlLCJQYXJlbnRTdHlsZSI6bnVsbH0sIkF1dG9TaXplIjowLCJGb3JlZ3JvdW5kIjp7IiRpZCI6IjQ4NiIsIkNvbG9yIjp7IiRpZCI6IjQ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4OC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IyZDc3YjE4ZC03ZmU4LTRiY2QtYTc3ZC1mN2RlOWNhNzcxYTUiLCJJbXBvcnRJZCI6bnVsbCwiVGl0bGUiOiJEZXZlbG9wIGV4ZSBmb3IgV2luZG93cyBhbmQgTWFjIiwiTm90ZSI6bnVsbCwiSHlwZXJsaW5rIjp7IiRpZCI6IjQ4OSIsIkFkZHJlc3MiOiIiLCJTdWJBZGRyZXNzIjoiIn0sIklzQ2hhbmdlZCI6ZmFsc2UsIklzTmV3IjpmYWxzZX0seyIkaWQiOiI0OTAiLCJHcm91cE5hbWUiOm51bGwsIlN0YXJ0RGF0ZSI6IjIwMjAtMDItMThUMDA6MDA6MDBaIiwiRW5kRGF0ZSI6IjIwMjAtMDItMThUMjM6NTk6MDBaIiwiUGVyY2VudGFnZUNvbXBsZXRlIjowLjAsIlN0eWxlIjp7IiRpZCI6IjQ5MSIsIlNoYXBlIjowLCJTaGFwZVRoaWNrbmVzcyI6MiwiRHVyYXRpb25Gb3JtYXQiOjAsIkluY2x1ZGVOb25Xb3JraW5nRGF5c0luRHVyYXRpb24iOmZhbHNlLCJQZXJjZW50YWdlQ29tcGxldGVTdHlsZSI6eyIkaWQiOiI0OTIiLCJGb250U2V0dGluZ3MiOnsiJGlkIjoiNDk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0OTQiLCJMaW5lQ29sb3IiOm51bGwsIkxpbmVXZWlnaHQiOjAuMCwiTGluZVR5cGUiOjAsIlBhcmVudFN0eWxlIjpudWxsfSwiUGFyZW50U3R5bGUiOm51bGx9LCJEdXJhdGlvblN0eWxlIjp7IiRpZCI6IjQ5NSIsIkZvbnRTZXR0aW5ncyI6eyIkaWQiOiI0OT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5NyIsIkxpbmVDb2xvciI6bnVsbCwiTGluZVdlaWdodCI6MC4wLCJMaW5lVHlwZSI6MCwiUGFyZW50U3R5bGUiOm51bGx9LCJQYXJlbnRTdHlsZSI6bnVsbH0sIkhvcml6b250YWxDb25uZWN0b3JTdHlsZSI6eyIkaWQiOiI0OTgiLCJMaW5lQ29sb3IiOnsiJHJlZiI6Ijk4In0sIkxpbmVXZWlnaHQiOjEuMCwiTGluZVR5cGUiOjAsIlBhcmVudFN0eWxlIjpudWxsfSwiVmVydGljYWxDb25uZWN0b3JTdHlsZSI6eyIkaWQiOiI0OTk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UwMCIsIk1hcmdpbiI6eyIkcmVmIjoiMTA0In0sIlBhZGRpbmciOnsiJHJlZiI6IjEwNSJ9LCJCYWNrZ3JvdW5kIjp7IiRpZCI6IjUwMSIsIkNvbG9yIjp7IiRpZCI6IjUwMiIsIkEiOjI1NSwiUiI6NjgsIkciOjg0LCJCIjoxMDZ9fSwiSXNWaXNpYmxlIjp0cnVlLCJXaWR0aCI6MC4wLCJIZWlnaHQiOjIyLjAsIkJvcmRlclN0eWxlIjp7IiRpZCI6IjUwMyIsIkxpbmVDb2xvciI6eyIkcmVmIjoiMTA5In0sIkxpbmVXZWlnaHQiOjAuMCwiTGluZVR5cGUiOjAsIlBhcmVudFN0eWxlIjpudWxsfSwiUGFyZW50U3R5bGUiOm51bGx9LCJUaXRsZVN0eWxlIjp7IiRpZCI6IjUwNCIsIkZvbnRTZXR0aW5ncyI6eyIkaWQiOiI1MDUiLCJGb250U2l6ZSI6MTEsIkZvbnROYW1lIjoiQ2FsaWJyaSIsIklzQm9sZCI6dHJ1ZSwiSXNJdGFsaWMiOmZhbHNlLCJJc1VuZGVybGluZWQiOmZhbHNlLCJQYXJlbnRTdHlsZSI6bnVsbH0sIkF1dG9TaXplIjowLCJGb3JlZ3JvdW5kIjp7IiRpZCI6IjUwNiIsIkNvbG9yIjp7IiRpZCI6IjUwNy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AsIkZvbnROYW1lIjoiQ2FsaWJyaSIsIklzQm9sZCI6ZmFsc2UsIklzSXRhbGljIjpmYWxzZSwiSXNVbmRlcmxpbmVkIjpmYWxzZSwiUGFyZW50U3R5bGUiOm51bGx9LCJBdXRvU2l6ZSI6MCwiRm9yZWdyb3VuZCI6eyIkaWQiOiI1MTEiLCJDb2xvciI6eyIkaWQiOiI1M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MTMiLCJMaW5lQ29sb3IiOm51bGwsIkxpbmVXZWlnaHQiOjAuMCwiTGluZVR5cGUiOjAsIlBhcmVudFN0eWxlIjpudWxsfSwiUGFyZW50U3R5bGUiOm51bGx9LCJEYXRlRm9ybWF0Ijp7IiRyZWYiOiIxMjUifSwiSXNWaXNpYmxlIjp0cnVlLCJQYXJlbnRTdHlsZSI6bnVsbH0sIkluZGV4Ijo5LCJTbWFydER1cmF0aW9uQWN0aXZhdGVkIjpmYWxzZSwiRGF0ZUZvcm1hdCI6eyIkcmVmIjoiMTI1In0sIklkIjoiN2Y4MmI5N2ItODIwNy00MjQwLTg3MzQtNWIyNGIyMDBjNGJlIiwiSW1wb3J0SWQiOm51bGwsIlRpdGxlIjoiTWVldCB3aXRoIGNsaWVudC9FbmQgb2YgUHJvamVjdCIsIk5vdGUiOm51bGwsIkh5cGVybGluayI6eyIkaWQiOiI1MTQiLCJBZGRyZXNzIjoiIiwiU3ViQWRkcmVzcyI6IiJ9LCJJc0NoYW5nZWQiOmZhbHNlLCJJc05ldyI6ZmFsc2V9XSwiU3dpbWxhbmVzIjpbXSwiTXNQcm9qZWN0SXRlbXNUcmVlIjp7IiRpZCI6IjUxNSIsIlJvb3QiOnsiSW1wb3J0SWQiOm51bGwsIklzSW1wb3J0ZWQiOmZhbHNlLCJDaGlsZHJlbiI6W119fSwiTWV0YWRhdGEiOnsiJGlkIjoiNTE2IiwiUmVjZW50Q29sb3JzQ29sbGVjdGlvbiI6IltcIiNGRjVCOUJENVwiLFwiI0ZGRUExNjFFXCIsXCIjRkZFRDdEMzFcIixcIiNGRjcwQUQ0N1wiXSJ9LCJTZXR0aW5ncyI6eyIkaWQiOiI1MTciLCJJbXBhT3B0aW9ucyI6eyIkaWQiOiI1M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TkiLCJVc2VUaW1lIjpmYWxzZSwiV29ya0RheVN0YXJ0IjoiMDA6MDA6MDAiLCJXb3JrRGF5RW5kIjoiMjM6NTk6MDAifSwiTGFzdFVzZWRUZW1wbGF0ZUlkIjoiOTVmYmYwZjctY2E2Yy00YmI5LWFlNzgtMWFhZjJjYTk2MGViIn0="/>
  <p:tag name="__MASTER" val="__part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402</Words>
  <Application>Microsoft Office PowerPoint</Application>
  <PresentationFormat>Widescreen</PresentationFormat>
  <Paragraphs>125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97</cp:revision>
  <dcterms:created xsi:type="dcterms:W3CDTF">2019-11-20T07:40:40Z</dcterms:created>
  <dcterms:modified xsi:type="dcterms:W3CDTF">2020-01-31T10:52:07Z</dcterms:modified>
</cp:coreProperties>
</file>