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9" r:id="rId3"/>
    <p:sldId id="270" r:id="rId4"/>
    <p:sldId id="271" r:id="rId5"/>
    <p:sldId id="272" r:id="rId6"/>
    <p:sldId id="276" r:id="rId7"/>
    <p:sldId id="273" r:id="rId8"/>
    <p:sldId id="27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/>
            <a:t>Not </a:t>
          </a:r>
          <a:r>
            <a:rPr lang="fr-FR" dirty="0" err="1"/>
            <a:t>well</a:t>
          </a:r>
          <a:r>
            <a:rPr lang="fr-FR" dirty="0"/>
            <a:t> </a:t>
          </a:r>
          <a:r>
            <a:rPr lang="fr-FR" dirty="0" err="1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/>
            <a:t>Data protection (</a:t>
          </a:r>
          <a:r>
            <a:rPr lang="fr-FR" dirty="0" err="1"/>
            <a:t>temporary</a:t>
          </a:r>
          <a:r>
            <a:rPr lang="fr-FR" dirty="0"/>
            <a:t>)</a:t>
          </a:r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packages</a:t>
          </a:r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Risk</a:t>
          </a:r>
          <a:r>
            <a:rPr lang="fr-FR" sz="1000" kern="1200" dirty="0"/>
            <a:t> of high </a:t>
          </a:r>
          <a:r>
            <a:rPr lang="fr-FR" sz="1000" kern="1200" dirty="0" err="1"/>
            <a:t>demand</a:t>
          </a:r>
          <a:r>
            <a:rPr lang="fr-FR" sz="1000" kern="1200" dirty="0"/>
            <a:t> (server)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Data protection (</a:t>
          </a:r>
          <a:r>
            <a:rPr lang="fr-FR" sz="1000" kern="1200" dirty="0" err="1"/>
            <a:t>temporary</a:t>
          </a:r>
          <a:r>
            <a:rPr lang="fr-FR" sz="1000" kern="1200" dirty="0"/>
            <a:t>)</a:t>
          </a:r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No </a:t>
          </a:r>
          <a:r>
            <a:rPr lang="fr-FR" sz="1000" kern="1200" dirty="0" err="1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High utility</a:t>
          </a:r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Short deadlines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Not </a:t>
          </a:r>
          <a:r>
            <a:rPr lang="fr-FR" sz="1000" kern="1200" dirty="0" err="1"/>
            <a:t>well</a:t>
          </a:r>
          <a:r>
            <a:rPr lang="fr-FR" sz="1000" kern="1200" dirty="0"/>
            <a:t> </a:t>
          </a:r>
          <a:r>
            <a:rPr lang="fr-FR" sz="1000" kern="1200" dirty="0" err="1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Diverse </a:t>
          </a:r>
          <a:r>
            <a:rPr lang="fr-FR" sz="1000" kern="1200" dirty="0" err="1"/>
            <a:t>skill</a:t>
          </a:r>
          <a:r>
            <a:rPr lang="fr-FR" sz="1000" kern="1200" dirty="0"/>
            <a:t> set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Access to expert </a:t>
          </a:r>
          <a:r>
            <a:rPr lang="fr-FR" sz="1000" kern="1200" dirty="0" err="1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Open source packages</a:t>
          </a:r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S</a:t>
          </a:r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W</a:t>
          </a:r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T</a:t>
          </a:r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O</a:t>
          </a:r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currently</a:t>
            </a:r>
            <a:r>
              <a:rPr lang="fr-FR" sz="2000" dirty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/>
              <a:t>Glycolysis</a:t>
            </a:r>
            <a:r>
              <a:rPr lang="fr-FR" sz="2000" dirty="0"/>
              <a:t> + Krebs 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Interpretation</a:t>
            </a:r>
            <a:r>
              <a:rPr lang="fr-FR" sz="2000" dirty="0"/>
              <a:t> of </a:t>
            </a:r>
            <a:r>
              <a:rPr lang="fr-FR" sz="2000" dirty="0" err="1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Host the </a:t>
            </a:r>
            <a:r>
              <a:rPr lang="fr-FR" sz="2000" dirty="0" err="1"/>
              <a:t>tool</a:t>
            </a:r>
            <a:r>
              <a:rPr lang="fr-FR" sz="2000" dirty="0"/>
              <a:t> on 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>
                <a:sym typeface="Wingdings" panose="05000000000000000000" pitchFamily="2" charset="2"/>
              </a:rPr>
              <a:t>Download</a:t>
            </a:r>
            <a:r>
              <a:rPr lang="fr-FR" sz="2000" dirty="0">
                <a:sym typeface="Wingdings" panose="05000000000000000000" pitchFamily="2" charset="2"/>
              </a:rPr>
              <a:t> and data </a:t>
            </a:r>
            <a:r>
              <a:rPr lang="fr-FR" sz="2000" dirty="0" err="1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/>
              <a:t>Programming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r>
              <a:rPr lang="fr-FR" sz="2400" dirty="0"/>
              <a:t> for </a:t>
            </a:r>
            <a:r>
              <a:rPr lang="fr-FR" sz="2400" dirty="0" err="1"/>
              <a:t>statistical</a:t>
            </a:r>
            <a:r>
              <a:rPr lang="fr-FR" sz="2400" dirty="0"/>
              <a:t> analyses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err="1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0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1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2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7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all scripts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8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3"/>
            </p:custDataLst>
          </p:nvPr>
        </p:nvSpPr>
        <p:spPr>
          <a:xfrm>
            <a:off x="3759200" y="4056141"/>
            <a:ext cx="20826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just"/>
            <a:r>
              <a:rPr lang="fr-FR" sz="1100" b="1" dirty="0" err="1"/>
              <a:t>Add</a:t>
            </a:r>
            <a:r>
              <a:rPr lang="fr-FR" sz="1100" b="1" dirty="0"/>
              <a:t> the </a:t>
            </a:r>
            <a:r>
              <a:rPr lang="fr-FR" sz="1100" b="1" dirty="0" err="1"/>
              <a:t>Database</a:t>
            </a:r>
            <a:r>
              <a:rPr lang="fr-FR" sz="1100" b="1" dirty="0"/>
              <a:t> on </a:t>
            </a:r>
            <a:r>
              <a:rPr lang="fr-FR" sz="1100" b="1" dirty="0" err="1"/>
              <a:t>client’s</a:t>
            </a:r>
            <a:r>
              <a:rPr lang="fr-FR" sz="1100" b="1" dirty="0"/>
              <a:t> server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4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89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4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Tests  and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5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6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97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Risk</a:t>
            </a:r>
            <a:r>
              <a:rPr lang="fr-FR" dirty="0"/>
              <a:t> Management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server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</a:p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executable</a:t>
            </a:r>
            <a:r>
              <a:rPr lang="fr-FR" sz="2000" dirty="0"/>
              <a:t> file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028800" y="2835479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419410" y="3119578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339929" y="3422504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054981" y="5873616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333495" y="3721085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2980394" y="4014700"/>
            <a:ext cx="304695" cy="293615"/>
          </a:xfrm>
          <a:prstGeom prst="rect">
            <a:avLst/>
          </a:prstGeom>
        </p:spPr>
      </p:pic>
      <p:pic>
        <p:nvPicPr>
          <p:cNvPr id="15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339929" y="4327238"/>
            <a:ext cx="304695" cy="293615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576571" y="4670220"/>
            <a:ext cx="304695" cy="293615"/>
          </a:xfrm>
          <a:prstGeom prst="rect">
            <a:avLst/>
          </a:prstGeom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881266" y="6180400"/>
            <a:ext cx="299307" cy="310393"/>
          </a:xfrm>
          <a:prstGeom prst="rect">
            <a:avLst/>
          </a:prstGeom>
        </p:spPr>
      </p:pic>
      <p:pic>
        <p:nvPicPr>
          <p:cNvPr id="20" name="Picture 21">
            <a:extLst>
              <a:ext uri="{FF2B5EF4-FFF2-40B4-BE49-F238E27FC236}">
                <a16:creationId xmlns:a16="http://schemas.microsoft.com/office/drawing/2014/main" id="{B5CFFB0B-64B3-4444-8884-869C3290F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724105" y="4963835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257</Words>
  <Application>Microsoft Office PowerPoint</Application>
  <PresentationFormat>Grand écran</PresentationFormat>
  <Paragraphs>90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marie terrien</cp:lastModifiedBy>
  <cp:revision>69</cp:revision>
  <dcterms:created xsi:type="dcterms:W3CDTF">2019-11-20T07:40:40Z</dcterms:created>
  <dcterms:modified xsi:type="dcterms:W3CDTF">2020-01-14T10:26:42Z</dcterms:modified>
</cp:coreProperties>
</file>