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7" r:id="rId9"/>
    <p:sldId id="274" r:id="rId10"/>
    <p:sldId id="269" r:id="rId11"/>
    <p:sldId id="270" r:id="rId12"/>
    <p:sldId id="271" r:id="rId13"/>
    <p:sldId id="272" r:id="rId14"/>
    <p:sldId id="276" r:id="rId15"/>
    <p:sldId id="273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interface</a:t>
            </a:r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68866" y="28520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59523" y="32502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12848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05594" y="5805638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992896" y="3975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72639" y="4335942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18748" y="4704242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980387" y="5105049"/>
            <a:ext cx="304695" cy="293615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31094" y="6186638"/>
            <a:ext cx="299307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Mettre en place la BDD sur le serveur du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8470900" y="4727498"/>
            <a:ext cx="12435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et ajustements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Gestion des risques</a:t>
            </a:r>
            <a:endParaRPr lang="fr-FR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 smtClean="0"/>
              <a:t>Rshiny</a:t>
            </a: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Ajouter le site sur le site du client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4332" y="2835091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30771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5913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09863" y="39794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78629" y="5824517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82872" y="43343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4723813"/>
            <a:ext cx="304695" cy="293615"/>
          </a:xfrm>
          <a:prstGeom prst="rect">
            <a:avLst/>
          </a:prstGeom>
        </p:spPr>
      </p:pic>
      <p:pic>
        <p:nvPicPr>
          <p:cNvPr id="15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048449" y="6190161"/>
            <a:ext cx="299307" cy="310393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51048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" y="1963022"/>
            <a:ext cx="2537284" cy="2751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65" y="1661017"/>
            <a:ext cx="2664256" cy="2885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42" y="2919368"/>
            <a:ext cx="7036857" cy="38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GlkIjoiMzY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iJ9LCJJZCI6ImY1Y2UyZTJjLTZhYTUtNDI1My04NTAwLWUzMzljOGY4NGNmNSIsIkltcG9ydElkIjpudWxsLCJUaXRsZSI6IkFqb3V0ZXIgZGVzIHZvaWVzIG5vbi1jYW5vbmlxdWVzICIsIk5vdGUiOm51bGwsIkh5cGVybGluayI6eyIkaWQiOiIzNzMiLCJBZGRyZXNzIjoiIiwiU3ViQWRkcmVzcyI6IiJ9LCJJc0NoYW5nZWQiOmZhbHNlLCJJc05ldyI6ZmFsc2V9LHsiJGlkIjoiMzc0IiwiR3JvdXBOYW1lIjpudWxsLCJTdGFydERhdGUiOiIyMDIwLTAzLTA5VDAwOjAwOjAwWiIsIkVuZERhdGUiOiIyMDIwLTAzLTIwVDIzOjU5OjAwIiwiUGVyY2VudGFnZUNvbXBsZXRlIjpudWxsLCJTdHlsZSI6eyIkaWQiOiIzNzUiLCJTaGFwZSI6MCwiU2hhcGVUaGlja25lc3MiOjIsIkR1cmF0aW9uRm9ybWF0IjowLCJJbmNsdWRlTm9uV29ya2luZ0RheXNJbkR1cmF0aW9uIjpmYWxzZSwiUGVyY2VudGFnZUNvbXBsZXRlU3R5bGUiOnsiJGlkIjoiMzc2IiwiRm9udFNldHRpbmdzIjp7IiRpZCI6IjM3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kiLCJNYXJnaW4iOnsiJGlkIjoiMzkwIiwiVG9wIjowLCJMZWZ0Ijo0LCJSaWdodCI6NCwiQm90dG9tIjowfSwiUGFkZGluZyI6eyIkaWQiOiIzOTEiLCJUb3AiOjAsIkxlZnQiOjAsIlJpZ2h0IjowLCJCb3R0b20iOjB9LCJCYWNrZ3JvdW5kIjp7IiRpZCI6IjM5MiIsIkNvbG9yIjp7IiRpZCI6IjM5MyIsIkEiOjI1NSwiUiI6OTEsIkciOjE1NSwiQiI6MjEzfX0sIklzVmlzaWJsZSI6dHJ1ZSwiV2lkdGgiOjAuMCwiSGVpZ2h0IjoyMi4wLCJCb3JkZXJTdHlsZSI6eyIkaWQiOiIzOTQiLCJMaW5lQ29sb3IiOnsiJHJlZiI6IjEwOSJ9LCJMaW5lV2VpZ2h0IjowLjAsIkxpbmVUeXBlIjowLCJQYXJlbnRTdHlsZSI6bnVsbH0sIlBhcmVudFN0eWxlIjpudWxsfSwiVGl0bGVTdHlsZSI6eyIkaWQiOiIzOTUiLCJGb250U2V0dGluZ3MiOnsiJGlkIjoiMzk2IiwiRm9udFNpemUiOjExLCJGb250TmFtZSI6IkNhbGlicmkiLCJJc0JvbGQiOnRydWUsIklzSXRhbGljIjpmYWxzZSwiSXNVbmRlcmxpbmVkIjpmYWxzZSwiUGFyZW50U3R5bGUiOm51bGx9LCJBdXRvU2l6ZSI6MCwiRm9yZWdyb3VuZCI6eyIkaWQiOiIzOTciLCJDb2xvciI6eyIkcmVmIjoiMTE0In19LCJNYXhXaWR0aCI6NzIwLjAsIk1heEhlaWdodCI6IkluZmluaXR5IiwiU21hcnRGb3JlZ3JvdW5kSXNBY3RpdmUiOmZhbHNlLCJIb3Jpem9udGFsQWxpZ25tZW50Ijoy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ExNyJ9LCJJc1Zpc2libGUiOnRydWUsIldpZHRoIjowLjAsIkhlaWdodCI6MC4wLCJCb3JkZXJTdHlsZSI6eyIkaWQiOiI0MDAiLCJMaW5lQ29sb3IiOm51bGwsIkxpbmVXZWlnaHQiOjAuMCwiTGluZVR5cGUiOjAsIlBhcmVudFN0eWxlIjpudWxsfSwiUGFyZW50U3R5bGUiOm51bGx9LCJEYXRl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xMjEi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GlkIjoiN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cifSwiSWQiOiJlOWZlZDBmOS0yYTMwLTQ3MTgtODNkNy1lYjFmN2I5NGYyYzgiLCJJbXBvcnRJZCI6bnVsbCwiVGl0bGUiOiJJbXBsw6ltZW50ZXIgbCdvdXRpbHMgc3VyIGxlIHNlcnZldXIgY2xpZW50IiwiTm90ZSI6bnVsbCwiSHlwZXJsaW5rIjp7IiRpZCI6IjQwOCIsIkFkZHJlc3MiOiIiLCJTdWJBZGRyZXNzIjoiIn0sIklzQ2hhbmdlZCI6ZmFsc2UsIklzTmV3IjpmYWxzZX1dLCJTd2ltbGFuZXMiOltdLCJNc1Byb2plY3RJdGVtc1RyZWUiOnsiJGlkIjoiNDA5IiwiUm9vdCI6eyJJbXBvcnRJZCI6bnVsbCwiSXNJbXBvcnRlZCI6ZmFsc2UsIkNoaWxkcmVuIjpbXX19LCJNZXRhZGF0YSI6eyIkaWQiOiI0MTAiLCJSZWNlbnRDb2xvcnNDb2xsZWN0aW9uIjoiW1wiI0ZGRUQ3RDMxXCIsXCIjRkY3MEFENDdcIixcIiNGRkVBMTYxRVwiXSJ9LCJTZXR0aW5ncyI6eyIkaWQiOiI0MTEiLCJJbXBhT3B0aW9ucyI6eyIkaWQiOiI0M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M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526</Words>
  <Application>Microsoft Office PowerPoint</Application>
  <PresentationFormat>Widescreen</PresentationFormat>
  <Paragraphs>176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64</cp:revision>
  <dcterms:created xsi:type="dcterms:W3CDTF">2019-11-20T07:40:40Z</dcterms:created>
  <dcterms:modified xsi:type="dcterms:W3CDTF">2020-01-13T10:06:29Z</dcterms:modified>
</cp:coreProperties>
</file>