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9" r:id="rId3"/>
    <p:sldId id="270" r:id="rId4"/>
    <p:sldId id="271" r:id="rId5"/>
    <p:sldId id="272" r:id="rId6"/>
    <p:sldId id="276" r:id="rId7"/>
    <p:sldId id="273" r:id="rId8"/>
    <p:sldId id="27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 smtClean="0"/>
            <a:t>S</a:t>
          </a:r>
          <a:endParaRPr lang="fr-FR" dirty="0"/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 smtClean="0"/>
            <a:t>Diverse </a:t>
          </a:r>
          <a:r>
            <a:rPr lang="fr-FR" dirty="0" err="1" smtClean="0"/>
            <a:t>skill</a:t>
          </a:r>
          <a:r>
            <a:rPr lang="fr-FR" dirty="0" smtClean="0"/>
            <a:t> set</a:t>
          </a:r>
          <a:endParaRPr lang="fr-FR" dirty="0"/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 smtClean="0"/>
            <a:t>W</a:t>
          </a:r>
          <a:endParaRPr lang="fr-FR" dirty="0"/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 smtClean="0"/>
            <a:t>Short deadlines</a:t>
          </a:r>
          <a:endParaRPr lang="fr-FR" dirty="0"/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 smtClean="0"/>
            <a:t>T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 smtClean="0"/>
            <a:t>Risk</a:t>
          </a:r>
          <a:r>
            <a:rPr lang="fr-FR" dirty="0" smtClean="0"/>
            <a:t> of high </a:t>
          </a:r>
          <a:r>
            <a:rPr lang="fr-FR" dirty="0" err="1" smtClean="0"/>
            <a:t>demand</a:t>
          </a:r>
          <a:r>
            <a:rPr lang="fr-FR" dirty="0" smtClean="0"/>
            <a:t> (server)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 smtClean="0"/>
            <a:t>Access to expert </a:t>
          </a:r>
          <a:r>
            <a:rPr lang="fr-FR" dirty="0" err="1" smtClean="0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AE8D8FFF-9AF0-4B15-AF81-01A130F2BD02}">
      <dgm:prSet phldrT="[Text]"/>
      <dgm:spPr/>
      <dgm:t>
        <a:bodyPr/>
        <a:lstStyle/>
        <a:p>
          <a:r>
            <a:rPr lang="fr-FR" dirty="0" smtClean="0"/>
            <a:t>Not </a:t>
          </a:r>
          <a:r>
            <a:rPr lang="fr-FR" dirty="0" err="1" smtClean="0"/>
            <a:t>well</a:t>
          </a:r>
          <a:r>
            <a:rPr lang="fr-FR" dirty="0" smtClean="0"/>
            <a:t> </a:t>
          </a:r>
          <a:r>
            <a:rPr lang="fr-FR" dirty="0" err="1" smtClean="0"/>
            <a:t>documented</a:t>
          </a:r>
          <a:endParaRPr lang="fr-FR" dirty="0"/>
        </a:p>
      </dgm:t>
    </dgm:pt>
    <dgm:pt modelId="{09A1B763-003F-4D1E-A0CA-D45779C90106}" type="parTrans" cxnId="{61191D9C-E95A-4D05-8EB5-50675A3F154F}">
      <dgm:prSet/>
      <dgm:spPr/>
      <dgm:t>
        <a:bodyPr/>
        <a:lstStyle/>
        <a:p>
          <a:endParaRPr lang="fr-FR"/>
        </a:p>
      </dgm:t>
    </dgm:pt>
    <dgm:pt modelId="{16409495-689E-4EF6-90A7-12E4E2621B22}" type="sibTrans" cxnId="{61191D9C-E95A-4D05-8EB5-50675A3F154F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7FF71154-70C1-47DE-91E2-5DB90307E807}">
      <dgm:prSet phldrT="[Text]"/>
      <dgm:spPr/>
      <dgm:t>
        <a:bodyPr/>
        <a:lstStyle/>
        <a:p>
          <a:r>
            <a:rPr lang="fr-FR" dirty="0" smtClean="0"/>
            <a:t>Data protection (</a:t>
          </a:r>
          <a:r>
            <a:rPr lang="fr-FR" dirty="0" err="1" smtClean="0"/>
            <a:t>temporary</a:t>
          </a:r>
          <a:r>
            <a:rPr lang="fr-FR" dirty="0" smtClean="0"/>
            <a:t>)</a:t>
          </a:r>
          <a:endParaRPr lang="fr-FR" dirty="0"/>
        </a:p>
      </dgm:t>
    </dgm:pt>
    <dgm:pt modelId="{1B9722FC-C7C2-486D-BC7E-72CE34B24ADB}" type="parTrans" cxnId="{8117BD28-990A-4794-8E5A-2D49697F13CF}">
      <dgm:prSet/>
      <dgm:spPr/>
      <dgm:t>
        <a:bodyPr/>
        <a:lstStyle/>
        <a:p>
          <a:endParaRPr lang="fr-FR"/>
        </a:p>
      </dgm:t>
    </dgm:pt>
    <dgm:pt modelId="{96E0472B-19D5-49CC-8E2D-2FF1A8F57871}" type="sibTrans" cxnId="{8117BD28-990A-4794-8E5A-2D49697F13CF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 smtClean="0"/>
            <a:t>Open source packages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</dgm:pt>
    <dgm:pt modelId="{5D458377-8CFE-43EB-BDF2-7CB3F0D876C1}" type="pres">
      <dgm:prSet presAssocID="{CC293B1C-4CF8-4FF0-BBC7-4942ED2D7F88}" presName="child1group" presStyleCnt="0"/>
      <dgm:spPr/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</dgm:pt>
    <dgm:pt modelId="{BFB0D660-5BF3-4B91-8837-C379A331C3C8}" type="pres">
      <dgm:prSet presAssocID="{CC293B1C-4CF8-4FF0-BBC7-4942ED2D7F88}" presName="circle" presStyleCnt="0"/>
      <dgm:spPr/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</dgm:pt>
  </dgm:ptLst>
  <dgm:cxnLst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61191D9C-E95A-4D05-8EB5-50675A3F154F}" srcId="{DCE41F30-8A4B-4090-95D5-6CBD1CFA1EEC}" destId="{AE8D8FFF-9AF0-4B15-AF81-01A130F2BD02}" srcOrd="1" destOrd="0" parTransId="{09A1B763-003F-4D1E-A0CA-D45779C90106}" sibTransId="{16409495-689E-4EF6-90A7-12E4E2621B22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10E792CA-6A54-4E59-81A9-D2596CD479D3}" type="presOf" srcId="{7FF71154-70C1-47DE-91E2-5DB90307E807}" destId="{60120B91-D76F-4101-857D-B9B656863593}" srcOrd="1" destOrd="1" presId="urn:microsoft.com/office/officeart/2005/8/layout/cycle4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117BD28-990A-4794-8E5A-2D49697F13CF}" srcId="{0916D3E2-7950-4B1E-A80A-B1A0DFE4D7BE}" destId="{7FF71154-70C1-47DE-91E2-5DB90307E807}" srcOrd="1" destOrd="0" parTransId="{1B9722FC-C7C2-486D-BC7E-72CE34B24ADB}" sibTransId="{96E0472B-19D5-49CC-8E2D-2FF1A8F57871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FED0961E-8858-4D34-97EC-EA6298A2D7A2}" type="presOf" srcId="{AE8D8FFF-9AF0-4B15-AF81-01A130F2BD02}" destId="{FFCC9154-8E22-496A-ADF8-EA81D4AB5D77}" srcOrd="1" destOrd="1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3CE6DC31-8913-4EA7-9612-8A8DD923E800}" type="presOf" srcId="{AE8D8FFF-9AF0-4B15-AF81-01A130F2BD02}" destId="{05478942-E273-4856-8553-F0FD8F015AA2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8CB24317-C189-4E11-828E-2DB5B4E08A1D}" type="presOf" srcId="{7FF71154-70C1-47DE-91E2-5DB90307E807}" destId="{68AC0C8C-6683-4490-8F38-983C8CB47C3F}" srcOrd="0" destOrd="1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3537515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Risk</a:t>
          </a:r>
          <a:r>
            <a:rPr lang="fr-FR" sz="1000" kern="1200" dirty="0" smtClean="0"/>
            <a:t> of high </a:t>
          </a:r>
          <a:r>
            <a:rPr lang="fr-FR" sz="1000" kern="1200" dirty="0" err="1" smtClean="0"/>
            <a:t>demand</a:t>
          </a:r>
          <a:r>
            <a:rPr lang="fr-FR" sz="1000" kern="1200" dirty="0" smtClean="0"/>
            <a:t> (server)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Data protection (</a:t>
          </a:r>
          <a:r>
            <a:rPr lang="fr-FR" sz="1000" kern="1200" dirty="0" err="1" smtClean="0"/>
            <a:t>temporary</a:t>
          </a:r>
          <a:r>
            <a:rPr lang="fr-FR" sz="1000" kern="1200" dirty="0" smtClean="0"/>
            <a:t>)</a:t>
          </a:r>
          <a:endParaRPr lang="fr-FR" sz="1000" kern="1200" dirty="0"/>
        </a:p>
      </dsp:txBody>
      <dsp:txXfrm>
        <a:off x="4121277" y="2884522"/>
        <a:ext cx="1247560" cy="849684"/>
      </dsp:txXfrm>
    </dsp:sp>
    <dsp:sp modelId="{431C4C2F-7F42-4D62-8EEF-918E7AD22EA0}">
      <dsp:nvSpPr>
        <dsp:cNvPr id="0" name=""/>
        <dsp:cNvSpPr/>
      </dsp:nvSpPr>
      <dsp:spPr>
        <a:xfrm>
          <a:off x="474019" y="2557236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 </a:t>
          </a:r>
          <a:r>
            <a:rPr lang="fr-FR" sz="1000" kern="1200" dirty="0" err="1" smtClean="0"/>
            <a:t>competition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High utility</a:t>
          </a:r>
          <a:endParaRPr lang="fr-FR" sz="1000" kern="1200" dirty="0"/>
        </a:p>
      </dsp:txBody>
      <dsp:txXfrm>
        <a:off x="500454" y="2884522"/>
        <a:ext cx="1247560" cy="849684"/>
      </dsp:txXfrm>
    </dsp:sp>
    <dsp:sp modelId="{05478942-E273-4856-8553-F0FD8F015AA2}">
      <dsp:nvSpPr>
        <dsp:cNvPr id="0" name=""/>
        <dsp:cNvSpPr/>
      </dsp:nvSpPr>
      <dsp:spPr>
        <a:xfrm>
          <a:off x="3537515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Short deadlines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Not </a:t>
          </a:r>
          <a:r>
            <a:rPr lang="fr-FR" sz="1000" kern="1200" dirty="0" err="1" smtClean="0"/>
            <a:t>well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documented</a:t>
          </a:r>
          <a:endParaRPr lang="fr-FR" sz="1000" kern="1200" dirty="0"/>
        </a:p>
      </dsp:txBody>
      <dsp:txXfrm>
        <a:off x="4121277" y="26435"/>
        <a:ext cx="1247560" cy="849684"/>
      </dsp:txXfrm>
    </dsp:sp>
    <dsp:sp modelId="{BC6F0824-1351-49BA-BADB-F02B71A91728}">
      <dsp:nvSpPr>
        <dsp:cNvPr id="0" name=""/>
        <dsp:cNvSpPr/>
      </dsp:nvSpPr>
      <dsp:spPr>
        <a:xfrm>
          <a:off x="474019" y="0"/>
          <a:ext cx="1857757" cy="120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Diverse </a:t>
          </a:r>
          <a:r>
            <a:rPr lang="fr-FR" sz="1000" kern="1200" dirty="0" err="1" smtClean="0"/>
            <a:t>skill</a:t>
          </a:r>
          <a:r>
            <a:rPr lang="fr-FR" sz="1000" kern="1200" dirty="0" smtClean="0"/>
            <a:t> set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Access to expert </a:t>
          </a:r>
          <a:r>
            <a:rPr lang="fr-FR" sz="1000" kern="1200" dirty="0" err="1" smtClean="0"/>
            <a:t>advise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Open source packages</a:t>
          </a:r>
          <a:endParaRPr lang="fr-FR" sz="1000" kern="1200" dirty="0"/>
        </a:p>
      </dsp:txBody>
      <dsp:txXfrm>
        <a:off x="500454" y="26435"/>
        <a:ext cx="1247560" cy="849684"/>
      </dsp:txXfrm>
    </dsp:sp>
    <dsp:sp modelId="{E72BDFA6-376E-4614-9D7C-A68241E884D9}">
      <dsp:nvSpPr>
        <dsp:cNvPr id="0" name=""/>
        <dsp:cNvSpPr/>
      </dsp:nvSpPr>
      <dsp:spPr>
        <a:xfrm>
          <a:off x="1252472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S</a:t>
          </a:r>
          <a:endParaRPr lang="fr-FR" sz="4000" kern="1200" dirty="0"/>
        </a:p>
      </dsp:txBody>
      <dsp:txXfrm>
        <a:off x="1729407" y="691291"/>
        <a:ext cx="1151422" cy="1151422"/>
      </dsp:txXfrm>
    </dsp:sp>
    <dsp:sp modelId="{A67A60E5-5291-49E4-B3E5-53A58B528285}">
      <dsp:nvSpPr>
        <dsp:cNvPr id="0" name=""/>
        <dsp:cNvSpPr/>
      </dsp:nvSpPr>
      <dsp:spPr>
        <a:xfrm rot="5400000">
          <a:off x="2956043" y="214356"/>
          <a:ext cx="1628357" cy="1628357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W</a:t>
          </a:r>
          <a:endParaRPr lang="fr-FR" sz="4000" kern="1200" dirty="0"/>
        </a:p>
      </dsp:txBody>
      <dsp:txXfrm rot="-5400000">
        <a:off x="2956043" y="691291"/>
        <a:ext cx="1151422" cy="1151422"/>
      </dsp:txXfrm>
    </dsp:sp>
    <dsp:sp modelId="{CF4FC7F6-A89C-4633-A10E-BFE92B369DCD}">
      <dsp:nvSpPr>
        <dsp:cNvPr id="0" name=""/>
        <dsp:cNvSpPr/>
      </dsp:nvSpPr>
      <dsp:spPr>
        <a:xfrm rot="10800000">
          <a:off x="2956043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T</a:t>
          </a:r>
          <a:endParaRPr lang="fr-FR" sz="4000" kern="1200" dirty="0"/>
        </a:p>
      </dsp:txBody>
      <dsp:txXfrm rot="10800000">
        <a:off x="2956043" y="1917927"/>
        <a:ext cx="1151422" cy="1151422"/>
      </dsp:txXfrm>
    </dsp:sp>
    <dsp:sp modelId="{C0852406-3DC0-4222-A1F8-184593FC4596}">
      <dsp:nvSpPr>
        <dsp:cNvPr id="0" name=""/>
        <dsp:cNvSpPr/>
      </dsp:nvSpPr>
      <dsp:spPr>
        <a:xfrm rot="16200000">
          <a:off x="1252472" y="1917927"/>
          <a:ext cx="1628357" cy="1628357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O</a:t>
          </a:r>
          <a:endParaRPr lang="fr-FR" sz="4000" kern="1200" dirty="0"/>
        </a:p>
      </dsp:txBody>
      <dsp:txXfrm rot="5400000">
        <a:off x="1729407" y="1917927"/>
        <a:ext cx="1151422" cy="1151422"/>
      </dsp:txXfrm>
    </dsp:sp>
    <dsp:sp modelId="{3B6382B4-DDDF-482E-9E6A-38E6F7DB930C}">
      <dsp:nvSpPr>
        <dsp:cNvPr id="0" name=""/>
        <dsp:cNvSpPr/>
      </dsp:nvSpPr>
      <dsp:spPr>
        <a:xfrm>
          <a:off x="4959191" y="1554813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4959191" y="1626286"/>
          <a:ext cx="562215" cy="48888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14/01/2020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currently</a:t>
            </a:r>
            <a:r>
              <a:rPr lang="fr-FR" sz="2000" dirty="0" smtClean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+ Krebs </a:t>
            </a:r>
            <a:r>
              <a:rPr lang="fr-FR" sz="2000" dirty="0"/>
              <a:t>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</a:t>
            </a:r>
            <a:r>
              <a:rPr lang="fr-FR" sz="2000" dirty="0" smtClean="0"/>
              <a:t>a </a:t>
            </a:r>
            <a:r>
              <a:rPr lang="fr-FR" sz="2000" dirty="0"/>
              <a:t>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 smtClean="0"/>
              <a:t>Results</a:t>
            </a:r>
            <a:r>
              <a:rPr lang="fr-FR" sz="2000" dirty="0" smtClean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Identification of non-canonical </a:t>
            </a:r>
            <a:r>
              <a:rPr lang="fr-FR" sz="2000" dirty="0" err="1" smtClean="0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Interpretation</a:t>
            </a:r>
            <a:r>
              <a:rPr lang="fr-FR" sz="2000" dirty="0" smtClean="0"/>
              <a:t> of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Host 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on </a:t>
            </a:r>
            <a:r>
              <a:rPr lang="fr-FR" sz="2000" dirty="0"/>
              <a:t>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Download</a:t>
            </a:r>
            <a:r>
              <a:rPr lang="fr-FR" sz="2000" dirty="0" smtClean="0">
                <a:sym typeface="Wingdings" panose="05000000000000000000" pitchFamily="2" charset="2"/>
              </a:rPr>
              <a:t> and data </a:t>
            </a:r>
            <a:r>
              <a:rPr lang="fr-FR" sz="2000" dirty="0" err="1" smtClean="0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 err="1" smtClean="0"/>
              <a:t>Programming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</a:t>
            </a:r>
            <a:r>
              <a:rPr lang="fr-FR" sz="2400" dirty="0"/>
              <a:t>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smtClean="0"/>
              <a:t>analyses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smtClean="0"/>
              <a:t>DESeq2</a:t>
            </a:r>
          </a:p>
          <a:p>
            <a:pPr marL="0" indent="0" algn="just">
              <a:buNone/>
            </a:pPr>
            <a:r>
              <a:rPr lang="fr-FR" sz="2000" dirty="0"/>
              <a:t>	</a:t>
            </a:r>
            <a:r>
              <a:rPr lang="fr-FR" sz="2000" dirty="0" smtClean="0"/>
              <a:t>- </a:t>
            </a:r>
            <a:r>
              <a:rPr lang="fr-FR" sz="2000" dirty="0" err="1" smtClean="0"/>
              <a:t>Rshiny</a:t>
            </a:r>
            <a:endParaRPr lang="fr-FR" sz="20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50800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50800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5865289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5739588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1467"/>
            <a:ext cx="11303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314907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759200" y="4056141"/>
            <a:ext cx="208268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just"/>
            <a:r>
              <a:rPr lang="fr-FR" sz="1100" b="1" dirty="0" err="1"/>
              <a:t>Add</a:t>
            </a:r>
            <a:r>
              <a:rPr lang="fr-FR" sz="1100" b="1" dirty="0"/>
              <a:t> the </a:t>
            </a:r>
            <a:r>
              <a:rPr lang="fr-FR" sz="1100" b="1" dirty="0" err="1"/>
              <a:t>Database</a:t>
            </a:r>
            <a:r>
              <a:rPr lang="fr-FR" sz="1100" b="1" dirty="0"/>
              <a:t> on </a:t>
            </a:r>
            <a:r>
              <a:rPr lang="fr-FR" sz="1100" b="1" dirty="0" err="1"/>
              <a:t>client’s</a:t>
            </a:r>
            <a:r>
              <a:rPr lang="fr-FR" sz="1100" b="1" dirty="0"/>
              <a:t> server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Tests  and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adjustments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6273458" y="4372440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Risk</a:t>
            </a:r>
            <a:r>
              <a:rPr lang="fr-FR" dirty="0" smtClean="0"/>
              <a:t> Management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695524"/>
              </p:ext>
            </p:extLst>
          </p:nvPr>
        </p:nvGraphicFramePr>
        <p:xfrm>
          <a:off x="2426282" y="2835479"/>
          <a:ext cx="5836874" cy="376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55" y="3524746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 err="1" smtClean="0"/>
              <a:t>Started</a:t>
            </a:r>
            <a:r>
              <a:rPr lang="fr-FR" sz="2000" dirty="0" smtClean="0"/>
              <a:t> </a:t>
            </a:r>
            <a:r>
              <a:rPr lang="fr-FR" sz="2000" dirty="0" err="1" smtClean="0"/>
              <a:t>designing</a:t>
            </a:r>
            <a:r>
              <a:rPr lang="fr-FR" sz="2000" dirty="0" smtClean="0"/>
              <a:t> web interface</a:t>
            </a:r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 smtClean="0"/>
              <a:t>it</a:t>
            </a:r>
            <a:endParaRPr lang="fr-FR" sz="2000" dirty="0" smtClean="0"/>
          </a:p>
          <a:p>
            <a:pPr algn="just"/>
            <a:r>
              <a:rPr lang="fr-FR" sz="2000" dirty="0" smtClean="0"/>
              <a:t>Local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 smtClean="0"/>
              <a:t>Rshiny</a:t>
            </a:r>
            <a:r>
              <a:rPr lang="fr-FR" sz="2000" dirty="0" smtClean="0"/>
              <a:t> interface</a:t>
            </a:r>
          </a:p>
          <a:p>
            <a:pPr algn="just"/>
            <a:r>
              <a:rPr lang="fr-FR" sz="2000" dirty="0" smtClean="0"/>
              <a:t>Strategic </a:t>
            </a:r>
            <a:r>
              <a:rPr lang="fr-FR" sz="2000" dirty="0" err="1" smtClean="0"/>
              <a:t>reorientation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Complete the web </a:t>
            </a:r>
            <a:r>
              <a:rPr lang="fr-FR" sz="2000" dirty="0" smtClean="0"/>
              <a:t>interface</a:t>
            </a:r>
          </a:p>
          <a:p>
            <a:pPr algn="just"/>
            <a:r>
              <a:rPr lang="fr-FR" sz="2000" dirty="0" err="1" smtClean="0"/>
              <a:t>Add</a:t>
            </a:r>
            <a:r>
              <a:rPr lang="fr-FR" sz="2000" dirty="0" smtClean="0"/>
              <a:t> the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on </a:t>
            </a:r>
            <a:r>
              <a:rPr lang="fr-FR" sz="2000" dirty="0" err="1" smtClean="0"/>
              <a:t>client’s</a:t>
            </a:r>
            <a:r>
              <a:rPr lang="fr-FR" sz="2000" dirty="0" smtClean="0"/>
              <a:t> </a:t>
            </a:r>
            <a:r>
              <a:rPr lang="fr-FR" sz="2000" dirty="0" smtClean="0"/>
              <a:t>server</a:t>
            </a:r>
          </a:p>
          <a:p>
            <a:pPr algn="just"/>
            <a:r>
              <a:rPr lang="fr-FR" sz="2000" dirty="0" err="1" smtClean="0"/>
              <a:t>Create</a:t>
            </a:r>
            <a:r>
              <a:rPr lang="fr-FR" sz="2000" dirty="0" smtClean="0"/>
              <a:t> an </a:t>
            </a:r>
            <a:r>
              <a:rPr lang="fr-FR" sz="2000" dirty="0" err="1" smtClean="0"/>
              <a:t>executable</a:t>
            </a:r>
            <a:r>
              <a:rPr lang="fr-FR" sz="2000" dirty="0" smtClean="0"/>
              <a:t> file</a:t>
            </a:r>
            <a:endParaRPr lang="fr-FR" sz="2000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360477" y="2810079"/>
            <a:ext cx="304695" cy="2936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774965" y="3141241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724105" y="3489900"/>
            <a:ext cx="304695" cy="293615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345317" y="5454454"/>
            <a:ext cx="299307" cy="310393"/>
          </a:xfrm>
          <a:prstGeom prst="rect">
            <a:avLst/>
          </a:prstGeom>
        </p:spPr>
      </p:pic>
      <p:pic>
        <p:nvPicPr>
          <p:cNvPr id="13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741226" y="3799478"/>
            <a:ext cx="304695" cy="293615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055194" y="4140195"/>
            <a:ext cx="304695" cy="293615"/>
          </a:xfrm>
          <a:prstGeom prst="rect">
            <a:avLst/>
          </a:prstGeom>
        </p:spPr>
      </p:pic>
      <p:pic>
        <p:nvPicPr>
          <p:cNvPr id="15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561377" y="4474046"/>
            <a:ext cx="304695" cy="293615"/>
          </a:xfrm>
          <a:prstGeom prst="rect">
            <a:avLst/>
          </a:prstGeom>
        </p:spPr>
      </p:pic>
      <p:pic>
        <p:nvPicPr>
          <p:cNvPr id="16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3798762" y="4811435"/>
            <a:ext cx="304695" cy="293615"/>
          </a:xfrm>
          <a:prstGeom prst="rect">
            <a:avLst/>
          </a:prstGeom>
        </p:spPr>
      </p:pic>
      <p:pic>
        <p:nvPicPr>
          <p:cNvPr id="17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5087813" y="5783966"/>
            <a:ext cx="299307" cy="310393"/>
          </a:xfrm>
          <a:prstGeom prst="rect">
            <a:avLst/>
          </a:prstGeom>
        </p:spPr>
      </p:pic>
      <p:pic>
        <p:nvPicPr>
          <p:cNvPr id="18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020843" y="6103487"/>
            <a:ext cx="299307" cy="3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/>
        </p:blipFill>
        <p:spPr>
          <a:xfrm>
            <a:off x="648393" y="1756666"/>
            <a:ext cx="5074114" cy="5101334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29501"/>
          <a:stretch/>
        </p:blipFill>
        <p:spPr>
          <a:xfrm>
            <a:off x="6032614" y="1718225"/>
            <a:ext cx="3454285" cy="243467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r="14094" b="18958"/>
          <a:stretch/>
        </p:blipFill>
        <p:spPr>
          <a:xfrm>
            <a:off x="6032615" y="4152900"/>
            <a:ext cx="604508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c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wLCJTaGFwZVRoaWNrbmVzcyI6Mi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dHJ1ZSwiSXNJdGFsaWMiOmZhbHNlLCJJc1VuZGVybGluZWQiOmZhbHNlLCJQYXJlbnRTdHlsZSI6bnVsbH0sIkF1dG9TaXplIjowLCJGb3JlZ3JvdW5kIjp7IiRpZCI6IjExMyIsIkNvbG9yIjp7IiRpZCI6IjExN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TUiLCJUb3AiOjAsIkxlZnQiOjAsIlJpZ2h0IjowLCJCb3R0b20iOjB9LCJQYWRkaW5nIjp7IiRpZCI6IjExNiIsIlRvcCI6MCwiTGVmdCI6MCwiUmlnaHQiOjAsIkJvdHRvbSI6MH0sIkJhY2tncm91bmQiOnsiJGlkIjoiMTE3IiwiQ29sb3IiOnsiJHJlZiI6IjIwIn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yIiwiVG9wIjowLCJMZWZ0IjowLCJSaWdodCI6MCwiQm90dG9tIjowfSwiUGFkZGluZyI6eyIkaWQiOiIxMjMiLCJUb3AiOjAsIkxlZnQiOjAsIlJpZ2h0IjowLCJCb3R0b20iOjB9LCJCYWNrZ3JvdW5kIjp7IiRpZCI6IjEyNCIsIkNvbG9yIjp7IiRyZWYiOiIyMCJ9fSwiSXNWaXNpYmxlIjp0cnVlLCJXaWR0aCI6MC4wLCJIZWlnaHQiOjAuMCwiQm9yZGVyU3R5bGUiOm51bGwsIlBhcmVudFN0eWxlIjpudWxsfSwiRGF0ZUZvcm1hdCI6eyIkaWQiOiIx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nRydW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MtMjBUMjM6NTk6MDAiLCJGb3JtYXQiOiJNTU0iLCJUeXBlIjoyLCJBdXRvRGF0ZVJhbmdlIjp0cnVlLCJXb3JraW5nRGF5cyI6MzEsIlRvZGF5TWFya2VyVGV4dCI6IlRvZGF5IiwiQXV0b1NjYWxlVHlwZSI6dHJ1ZX0sIk1pbGVzdG9uZXMiOltdLCJUYXNrcyI6W3siJGlkIjoiMTYzIiwiR3JvdXBOYW1lIjpudWxsLCJTdGFydERhdGUiOiIyMDE5LTExLTExVDAwOjAwOjAwIiwiRW5kRGF0ZSI6IjIwMTktMTEtMjJUMjM6NTk6MDAiLCJQZXJjZW50YWdlQ29tcGxldGUiOjEwMC4wLCJTdHlsZSI6eyIkaWQiOiIxNjQiLCJTaGFwZSI6MCwiU2hhcGVUaGlja25lc3MiOjIsIkR1cmF0aW9uRm9ybWF0IjowLCJJbmNsdWRlTm9uV29ya2luZ0RheXNJbkR1cmF0aW9uIjpmYWxzZSwiUGVyY2VudGFnZUNvbXBsZXRlU3R5bGUiOnsiJGlkIjoiMTY1IiwiRm9udFNldHRpbmdzIjp7IiRpZCI6IjE2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NjciLCJUb3AiOjAsIkxlZnQiOjAsIlJpZ2h0IjowLCJCb3R0b20iOjB9LCJQYWRkaW5nIjp7IiRpZCI6IjE2OCIsIlRvcCI6MCwiTGVmdCI6MCwiUmlnaHQiOjAsIkJvdHRvbSI6MH0sIkJhY2tncm91bmQiOnsiJHJlZiI6Ijg5In0sIklzVmlzaWJsZSI6dHJ1ZSwiV2lkdGgiOjAuMCwiSGVpZ2h0IjowLjAsIkJvcmRlclN0eWxlIjp7IiRpZCI6IjE2OSIsIkxpbmVDb2xvciI6bnVsbCwiTGluZVdlaWdodCI6MC4wLCJMaW5lVHlwZSI6MCwiUGFyZW50U3R5bGUiOm51bGx9LCJQYXJlbnRTdHlsZSI6bnVsbH0sIkR1cmF0aW9uU3R5bGUiOnsiJGlkIjoiMTcwIiwiRm9udFNldHRpbmdzIjp7IiRpZCI6IjE3MSIsIkZvbnRTaXplIjoxMCwiRm9udE5hbWUiOiJDYWxpYnJpIiwiSXNCb2xkIjpmYWxzZSwiSXNJdGFsaWMiOmZhbHNlLCJJc1VuZGVybGluZWQiOmZhbHNlLCJQYXJlbnRTdHlsZSI6bnVsbH0sIkF1dG9TaXplIjowLCJGb3JlZ3JvdW5kIjp7IiRpZCI6IjE3MiIsIkNvbG9yIjp7IiRyZWYiOiI5MyJ9fSwiTWF4V2lkdGgiOjIwMC4wLCJNYXhIZWlnaHQiOiJJbmZpbml0eSI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yZWYiOiI5NiJ9LCJJc1Zpc2libGUiOnRydWUsIldpZHRoIjowLjAsIkhlaWdodCI6MC4wLCJCb3JkZXJTdHlsZSI6eyIkaWQiOiIxNzUiLCJMaW5lQ29sb3IiOm51bGwsIkxpbmVXZWlnaHQiOjAuMCwiTGluZVR5cGUiOjAsIlBhcmVudFN0eWxlIjpudWxsfSwiUGFyZW50U3R5bGUiOm51bGx9LCJIb3Jpem9udGFsQ29ubmVjdG9yU3R5bGUiOnsiJGlkIjoiMTc2IiwiTGluZUNvbG9yIjp7IiRyZWYiOiI5OCJ9LCJMaW5lV2VpZ2h0IjoxLjAsIkxpbmVUeXBlIjowLCJQYXJlbnRTdHlsZSI6bnVsbH0sIlZlcnRpY2FsQ29ubmVjdG9yU3R5bGUiOnsiJGlkIjoiMTc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NzgiLCJNYXJnaW4iOnsiJGlkIjoiMTc5IiwiVG9wIjowLCJMZWZ0Ijo0LCJSaWdodCI6NCwiQm90dG9tIjowfSwiUGFkZGluZyI6eyIkaWQiOiIxODAiLCJUb3AiOjAsIkxlZnQiOjAsIlJpZ2h0IjowLCJCb3R0b20iOjB9LCJCYWNrZ3JvdW5kIjp7IiRpZCI6IjE4MSIsIkNvbG9yIjp7IiRpZCI6IjE4MiIsIkEiOjI1NSwiUiI6MjM3LCJHIjoxMjUsIkIiOjQ5fX0sIklzVmlzaWJsZSI6dHJ1ZSwiV2lkdGgiOjAuMCwiSGVpZ2h0IjoyMi4wLCJCb3JkZXJTdHlsZSI6eyIkaWQiOiIxODMiLCJMaW5lQ29sb3IiOnsiJHJlZiI6IjEwOSJ9LCJMaW5lV2VpZ2h0IjowLjAsIkxpbmVUeXBlIjowLCJQYXJlbnRTdHlsZSI6bnVsbH0sIlBhcmVudFN0eWxlIjpudWxsfSwiVGl0bGVTdHlsZSI6eyIkaWQiOiIxODQiLCJGb250U2V0dGluZ3MiOnsiJGlkIjoiMTg1IiwiRm9udFNpemUiOjExLCJGb250TmFtZSI6IkNhbGlicmkiLCJJc0JvbGQiOnRydWUsIklzSXRhbGljIjpmYWxzZSwiSXNVbmRlcmxpbmVkIjpmYWxzZSwiUGFyZW50U3R5bGUiOm51bGx9LCJBdXRvU2l6ZSI6MCwiRm9yZWdyb3VuZCI6eyIkaWQiOiIxODYiLCJDb2xvciI6eyIkcmVmIjoiMTE0In19LCJNYXhXaWR0aCI6NzIwLjAsIk1heEhlaWdodCI6IkluZmluaXR5IiwiU21hcnRGb3JlZ3JvdW5kSXNBY3RpdmUiOmZhbHNlLCJIb3Jpem9udGFsQWxpZ25tZW50Ijoy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ExN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pZCI6IjE5MiIsIkNvbG9yIjp7IiRyZWYiOiIxMjEifX0sIk1heFdpZHRoIjoyMDAuMCwiTWF4SGVpZ2h0IjoiSW5maW5pdHkiLCJTbWFydEZvcmVncm91bmRJc0FjdGl2ZSI6ZmFsc2UsIkhvcml6b250YWxBbGlnbm1lbnQiOjAsIlZlcnRpY2FsQWxpZ25tZW50IjowLCJTbWFydEZvcmVncm91bmQiOm51bGwsIkJhY2tncm91bmRGaWxsVHlwZSI6MCwiTWFyZ2luIjp7IiRpZCI6IjE5MyIsIlRvcCI6MCwiTGVmdCI6MCwiUmlnaHQiOjAsIkJvdHRvbSI6MH0sIlBhZGRpbmciOnsiJGlkIjoiMTk0IiwiVG9wIjowLCJMZWZ0IjowLCJSaWdodCI6MCwiQm90dG9tIjowfSwiQmFja2dyb3VuZCI6eyIkcmVmIjoiMTI0In0sIklzVmlzaWJsZSI6dHJ1ZSwiV2lkdGgiOjAuMCwiSGVpZ2h0IjowLjAsIkJvcmRlclN0eWxlIjp7IiRpZCI6IjE5NSIsIkxpbmVDb2xvciI6bnVsbCwiTGluZVdlaWdodCI6MC4wLCJMaW5lVHlwZSI6MCwiUGFyZW50U3R5bGUiOm51bGx9LCJQYXJlbnRTdHlsZSI6bnVsbH0sIkRhdGVGb3JtYXQiOnsiJGlkIjoi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NtYXJ0RHVyYXRpb25BY3RpdmF0ZWQiOmZhbHNlLCJEYXRlRm9ybWF0Ijp7IiRyZWYiOiIxOTYifSwiSWQiOiJjZTAxOTMzNy1mMjM5LTRjM2MtOTU2ZS05NTQzMWY0ZDExN2QiLCJJbXBvcnRJZCI6bnVsbCwiVGl0bGUiOiJDb21wcmVuZHJlIGwnb3V0aWwgUk9udG9Ub29scyIsIk5vdGUiOm51bGwsIkh5cGVybGluayI6eyIkaWQiOiIxOTciLCJBZGRyZXNzIjoiIiwiU3ViQWRkcmVzcyI6IiJ9LCJJc0NoYW5nZWQiOmZhbHNlLCJJc05ldyI6ZmFsc2V9LHsiJGlkIjoiMTk4IiwiR3JvdXBOYW1lIjpudWxsLCJTdGFydERhdGUiOiIyMDE5LTExLTExVDAwOjAwOjAwIiwiRW5kRGF0ZSI6IjIwMTktMTItMjBUMjM6NTk6MDAiLCJQZXJjZW50YWdlQ29tcGxldGUiOjIwLjAsIlN0eWxlIjp7IiRpZCI6IjE5OSIsIlNoYXBlIjowLCJTaGFwZVRoaWNrbmVzcyI6Mi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Dk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z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2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4In0sIkxpbmVXZWlnaHQiOjEuMCwiTGluZVR5cGUiOjAsIlBhcmVudFN0eWxlIjpudWxsfSwiVmVydGljYWxDb25uZWN0b3JTdHlsZSI6eyIkaWQiOiIyM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5MSwiRyI6MTU1LCJCIjoyMTN9fSwiSXNWaXNpYmxlIjp0cnVlLCJXaWR0aCI6MC4wLCJIZWlnaHQiOjIyLjAsIkJvcmRlclN0eWxlIjp7IiRpZCI6IjIxOCIsIkxpbmVDb2xvciI6eyIkcmVmIjoiMTA5In0sIkxpbmVXZWlnaHQiOjAuMCwiTGluZVR5cGUiOjAsIlBhcmVudFN0eWxlIjpudWxsfSwiUGFyZW50U3R5bGUiOm51bGx9LCJUaXRsZVN0eWxlIjp7IiRpZCI6IjIxOSIsIkZvbnRTZXR0aW5ncyI6eyIkaWQiOiIyMjAiLCJGb250U2l6ZSI6MTEsIkZvbnROYW1lIjoiQ2FsaWJyaSIsIklzQm9sZCI6dHJ1ZSwiSXNJdGFsaWMiOmZhbHNlLCJJc1VuZGVybGluZWQiOmZhbHNlLCJQYXJlbnRTdHlsZSI6bnVsbH0sIkF1dG9TaXplIjowLCJGb3JlZ3JvdW5kIjp7IiRpZCI6IjIyMSIsIkNvbG9yIjp7IiRyZWYiOiIxMTQifX0sIk1heFdpZHRoIjo3MjAuMCwiTWF4SGVpZ2h0IjoiSW5maW5pdHkiLCJTbWFydEZvcmVncm91bmRJc0FjdGl2ZSI6ZmFsc2UsIkhvcml6b250YWxBbGlnbm1lbnQiOjEsIlZlcnRpY2FsQWxpZ25tZW50IjowLCJTbWFydEZvcmVncm91bmQiOm51bGwsIkJhY2tncm91bmRGaWxsVHlwZSI6MCwiTWFyZ2luIjp7IiRpZCI6IjIyMiIsIlRvcCI6MCwiTGVmdCI6MCwiUmlnaHQiOjAsIkJvdHRvbSI6MH0sIlBhZGRpbmciOnsiJGlkIjoiMjIzIiwiVG9wIjowLCJMZWZ0IjowLCJSaWdodCI6MCwiQm90dG9tIjowfSwiQmFja2dyb3VuZCI6eyIkcmVmIjoiMTE3In0sIklzVmlzaWJsZSI6dHJ1ZSwiV2lkdGgiOjAuMCwiSGVpZ2h0IjowLjAsIkJvcmRlclN0eWxlIjp7IiRpZCI6IjIyNCIsIkxpbmVDb2xvciI6bnVsbCwiTGluZVdlaWdodCI6MC4wLCJMaW5lVHlwZSI6MCwiUGFyZW50U3R5bGUiOm51bGx9LCJQYXJlbnRTdHlsZSI6bnVsbH0sIkRhdGVTdHlsZSI6eyIkaWQiOiIyMjUiLCJGb250U2V0dGluZ3MiOnsiJGlkIjoiMjI2IiwiRm9udFNpemUiOjEwLCJGb250TmFtZSI6IkNhbGlicmkiLCJJc0JvbGQiOmZhbHNlLCJJc0l0YWxpYyI6ZmFsc2UsIklzVW5kZXJsaW5lZCI6ZmFsc2UsIlBhcmVudFN0eWxlIjpudWxsfSwiQXV0b1NpemUiOjAsIkZvcmVncm91bmQiOnsiJGlkIjoiMjI3IiwiQ29sb3IiOnsiJHJlZiI6IjEyMSJ9fSwiTWF4V2lkdGgiOjIwMC4wLCJNYXhIZWlnaHQiOiJJbmZpbml0eSIsIlNtYXJ0Rm9yZWdyb3VuZElzQWN0aXZlIjpmYWxzZSwiSG9yaXpvbnRhbEFsaWdubWVudCI6MC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xMjQifSwiSXNWaXNpYmxlIjp0cnVlLCJXaWR0aCI6MC4wLCJIZWlnaHQiOjAuMCwiQm9yZGVyU3R5bGUiOnsiJGlkIjoiMjMwIiwiTGluZUNvbG9yIjpudWxsLCJMaW5lV2VpZ2h0IjowLjAsIkxpbmVUeXBlIjowLCJQYXJlbnRTdHlsZSI6bnVsbH0sIlBhcmVudFN0eWxlIjpudWxsfSwiRGF0ZUZvcm1hdCI6eyIkaWQiOiIy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SwiU21hcnREdXJhdGlvbkFjdGl2YXRlZCI6ZmFsc2UsIkRhdGVGb3JtYXQiOnsiJHJlZiI6IjIzMSJ9LCJJZCI6IjE2ODQyZjMyLWViZDMtNDEzZS1hMGJlLTlhMTBiZTNlN2VlOSIsIkltcG9ydElkIjpudWxsLCJUaXRsZSI6IkNyw6llciBsJ2ludGVyZmFjZSB3ZWIiLCJOb3RlIjpudWxsLCJIeXBlcmxpbmsiOnsiJGlkIjoiMjMyIiwiQWRkcmVzcyI6IiIsIlN1YkFkZHJlc3MiOiIifSwiSXNDaGFuZ2VkIjpmYWxzZSwiSXNOZXciOmZhbHNlfSx7IiRpZCI6IjIzMyIsIkdyb3VwTmFtZSI6bnVsbCwiU3RhcnREYXRlIjoiMjAxOS0xMS0xMVQwMDowMDowMCIsIkVuZERhdGUiOiIyMDE5LTExLTIyVDIzOjU5OjAwIiwiUGVyY2VudGFnZUNvbXBsZXRlIjoxMDAuMCwiU3R5bGUiOnsiJGlkIjoiMjM0IiwiU2hhcGUiOjAsIlNoYXBlVGhpY2tuZXNzIjoy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M3IiwiVG9wIjowLCJMZWZ0IjowLCJSaWdodCI6MCwiQm90dG9tIjowfSwiUGFkZGluZyI6eyIkaWQiOiIyMzgiLCJUb3AiOjAsIkxlZnQiOjAsIlJpZ2h0IjowLCJCb3R0b20iOjB9LCJCYWNrZ3JvdW5kIjp7IiRyZWYiOiI4OSJ9LCJJc1Zpc2libGUiOnRydWUsIldpZHRoIjowLjAsIkhlaWdodCI6MC4wLCJCb3JkZXJTdHlsZSI6eyIkaWQiOiIyMzkiLCJMaW5lQ29sb3IiOm51bGwsIkxpbmVXZWlnaHQiOjAuMCwiTGluZVR5cGUiOjAsIlBhcmVudFN0eWxlIjpudWxsfSwiUGFyZW50U3R5bGUiOm51bGx9LCJEdXJhdGlvblN0eWxlIjp7IiRpZCI6IjI0MCIsIkZvbnRTZXR0aW5ncyI6eyIkaWQiOiIyNDEiLCJGb250U2l6ZSI6MTAsIkZvbnROYW1lIjoiQ2FsaWJyaSIsIklzQm9sZCI6ZmFsc2UsIklzSXRhbGljIjpmYWxzZSwiSXNVbmRlcmxpbmVkIjpmYWxzZSwiUGFyZW50U3R5bGUiOm51bGx9LCJBdXRvU2l6ZSI6MCwiRm9yZWdyb3VuZCI6eyIkaWQiOiIyNDIiLCJDb2xvciI6eyIkcmVmIjoiOTMifX0sIk1heFdpZHRoIjoyMDAuMCwiTWF4SGVpZ2h0IjoiSW5maW5pdHkiLCJTbWFydEZvcmVncm91bmRJc0FjdGl2ZSI6ZmFsc2UsIkhvcml6b250YWxBbGlnbm1lbnQiOjAsIlZlcnRpY2FsQWxpZ25tZW50IjowLCJTbWFydEZvcmVncm91bmQiOm51bGwsIkJhY2tncm91bmRGaWxsVHlwZSI6MCwiTWFyZ2luIjp7IiRpZCI6IjI0MyIsIlRvcCI6MCwiTGVmdCI6MCwiUmlnaHQiOjAsIkJvdHRvbSI6MH0sIlBhZGRpbmciOnsiJGlkIjoiMjQ0IiwiVG9wIjowLCJMZWZ0IjowLCJSaWdodCI6MCwiQm90dG9tIjowfSwiQmFja2dyb3VuZCI6eyIkcmVmIjoiOTYifSwiSXNWaXNpYmxlIjp0cnVlLCJXaWR0aCI6MC4wLCJIZWlnaHQiOjAuMCwiQm9yZGVyU3R5bGUiOnsiJGlkIjoiMjQ1IiwiTGluZUNvbG9yIjpudWxsLCJMaW5lV2VpZ2h0IjowLjAsIkxpbmVUeXBlIjowLCJQYXJlbnRTdHlsZSI6bnVsbH0sIlBhcmVudFN0eWxlIjpudWxsfSwiSG9yaXpvbnRhbENvbm5lY3RvclN0eWxlIjp7IiRpZCI6IjI0NiIsIkxpbmVDb2xvciI6eyIkcmVmIjoiOTgifSwiTGluZVdlaWdodCI6MS4wLCJMaW5lVHlwZSI6MCwiUGFyZW50U3R5bGUiOm51bGx9LCJWZXJ0aWNhbENvbm5lY3RvclN0eWxlIjp7IiRpZCI6IjI0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jQ4IiwiTWFyZ2luIjp7IiRpZCI6IjI0OSIsIlRvcCI6MCwiTGVmdCI6NCwiUmlnaHQiOjQsIkJvdHRvbSI6MH0sIlBhZGRpbmciOnsiJGlkIjoiMjUwIiwiVG9wIjowLCJMZWZ0IjowLCJSaWdodCI6MCwiQm90dG9tIjowfSwiQmFja2dyb3VuZCI6eyIkaWQiOiIyNTEiLCJDb2xvciI6eyIkaWQiOiIyNTIiLCJBIjoyNTUsIlIiOjIzNywiRyI6MTI1LCJCIjo0OX19LCJJc1Zpc2libGUiOnRydWUsIldpZHRoIjowLjAsIkhlaWdodCI6MjIuMCwiQm9yZGVyU3R5bGUiOnsiJGlkIjoiMjUzIiwiTGluZUNvbG9yIjp7IiRyZWYiOiIxMDk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AsIkZvcmVncm91bmQiOnsiJGlkIjoiMjU2IiwiQ29sb3IiOnsiJHJlZiI6IjExNCJ9fSwiTWF4V2lkdGgiOjcyMC4wLCJNYXhIZWlnaHQiOiJJbmZpbml0eSIsIlNtYXJ0Rm9yZWdyb3VuZElzQWN0aXZlIjpmYWxzZSwiSG9yaXpvbnRhbEFsaWdubWVudCI6MiwiVmVydGljYWxBbGlnbm1lbnQiOjAsIlNtYXJ0Rm9yZWdyb3VuZCI6bnVsbCwiQmFja2dyb3VuZEZpbGxUeXBlIjowLCJNYXJnaW4iOnsiJGlkIjoiMjU3IiwiVG9wIjowLCJMZWZ0IjowLCJSaWdodCI6MCwiQm90dG9tIjowfSwiUGFkZGluZyI6eyIkaWQiOiIyNTgiLCJUb3AiOjAsIkxlZnQiOjAsIlJpZ2h0IjowLCJCb3R0b20iOjB9LCJCYWNrZ3JvdW5kIjp7IiRyZWYiOiIxMTcifSwiSXNWaXNpYmxlIjp0cnVlLCJXaWR0aCI6MC4wLCJIZWlnaHQiOjAuMCwiQm9yZGVyU3R5bGUiOnsiJGlkIjoiMjU5IiwiTGluZUNvbG9yIjpudWxsLCJMaW5lV2VpZ2h0IjowLjAsIkxpbmVUeXBlIjowLCJQYXJlbnRTdHlsZSI6bnVsbH0sIlBhcmVudFN0eWxlIjpudWxsfSwiRGF0ZVN0eWxlIjp7IiRpZCI6IjI2MCIsIkZvbnRTZXR0aW5ncyI6eyIkaWQiOiIyNjEiLCJGb250U2l6ZSI6MTAsIkZvbnROYW1lIjoiQ2FsaWJyaSIsIklzQm9sZCI6ZmFsc2UsIklzSXRhbGljIjpmYWxzZSwiSXNVbmRlcmxpbmVkIjpmYWxzZSwiUGFyZW50U3R5bGUiOm51bGx9LCJBdXRvU2l6ZSI6MCwiRm9yZWdyb3VuZCI6eyIkaWQiOiIyNjIiLCJDb2xvciI6eyIkcmVmIjoiMTIxIn19LCJNYXhXaWR0aCI6MjAwLjAsIk1heEhlaWdodCI6IkluZmluaXR5IiwiU21hcnRGb3JlZ3JvdW5kSXNBY3RpdmUiOmZhbHNlLCJIb3Jpem9udGFsQWxpZ25tZW50IjowLCJWZXJ0aWNhbEFsaWdubWVudCI6MCwiU21hcnRGb3JlZ3JvdW5kIjpudWxsLCJCYWNrZ3JvdW5kRmlsbFR5cGUiOjAsIk1hcmdpbiI6eyIkaWQiOiIyNjMiLCJUb3AiOjAsIkxlZnQiOjAsIlJpZ2h0IjowLCJCb3R0b20iOjB9LCJQYWRkaW5nIjp7IiRpZCI6IjI2NCIsIlRvcCI6MCwiTGVmdCI6MCwiUmlnaHQiOjAsIkJvdHRvbSI6MH0sIkJhY2tncm91bmQiOnsiJHJlZiI6IjEyNCJ9LCJJc1Zpc2libGUiOnRydWUsIldpZHRoIjowLjAsIkhlaWdodCI6MC4wLCJCb3JkZXJTdHlsZSI6eyIkaWQiOiIyNjUiLCJMaW5lQ29sb3IiOm51bGwsIkxpbmVXZWlnaHQiOjAuMCwiTGluZVR5cGUiOjAsIlBhcmVudFN0eWxlIjpudWxsfSwiUGFyZW50U3R5bGUiOm51bGx9LCJEYXRlRm9ybWF0Ijp7IiRpZCI6IjI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jY2In0sIklkIjoiNDYzNGVmZmQtMTAzZi00NGIwLTg2MjYtNWU5ZDU2MzU2MzQwIiwiSW1wb3J0SWQiOm51bGwsIlRpdGxlIjoiw4ljcmlyZSBsZXMgZGlmZsOpcmVudHMgc2NyaXB0IGZvbmN0aW9ubmVscy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bWN6RTRYR1l5WEdObU1pQmNZMll5WEhGc2UxeG1NaUI3WEd4aGJtY3hNRE0yWEd4MGNtTm9JRElnYzJWdFlXbHVaWE45WEd4cE1GeHlhVEJjYzJFd1hITmlNRnhtYVRCY2NXeGNjR0Z5ZlEwS2ZRMEtmUT09IiwiSHlwZXJsaW5rIjp7IiRpZCI6IjI2NyIsIkFkZHJlc3MiOiIiLCJTdWJBZGRyZXNzIjoiIn0sIklzQ2hhbmdlZCI6ZmFsc2UsIklzTmV3IjpmYWxzZX0seyIkaWQiOiIyNjgiLCJHcm91cE5hbWUiOm51bGwsIlN0YXJ0RGF0ZSI6IjIwMTktMTItMDlUMDA6MDA6MDBaIiwiRW5kRGF0ZSI6IjIwMTktMTItMjBUMjM6NTk6MDAiLCJQZXJjZW50YWdlQ29tcGxldGUiOm51bGwsIlN0eWxlIjp7IiRpZCI6IjI2OSIsIlNoYXBlIjowLCJTaGFwZVRoaWNrbmVzcyI6Mi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ODkifSwiSXNWaXNpYmxlIjp0cnVlLCJXaWR0aCI6MC4wLCJIZWlnaHQiOjAuMCwiQm9yZGVyU3R5bGUiOnsiJGlkIjoiMjc0IiwiTGluZUNvbG9yIjpudWxsLCJMaW5lV2VpZ2h0IjowLjAsIkxpbmVUeXBlIjowLCJQYXJlbnRTdHlsZSI6bnVsbH0sIlBhcmVudFN0eWxlIjpudWxsfSwiRHVyYXRpb25TdHlsZSI6eyIkaWQiOiIyNzUiLCJGb250U2V0dGluZ3MiOnsiJGlkIjoiMjc2IiwiRm9udFNpemUiOjEwLCJGb250TmFtZSI6IkNhbGlicmkiLCJJc0JvbGQiOmZhbHNlLCJJc0l0YWxpYyI6ZmFsc2UsIklzVW5kZXJsaW5lZCI6ZmFsc2UsIlBhcmVudFN0eWxlIjpudWxsfSwiQXV0b1NpemUiOjAsIkZvcmVncm91bmQiOnsiJGlkIjoiMjc3IiwiQ29sb3IiOnsiJHJlZiI6IjkzIn19LCJNYXhXaWR0aCI6MjA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k2In0sIklzVmlzaWJsZSI6dHJ1ZSwiV2lkdGgiOjAuMCwiSGVpZ2h0IjowLjAsIkJvcmRlclN0eWxlIjp7IiRpZCI6IjI4MCIsIkxpbmVDb2xvciI6bnVsbCwiTGluZVdlaWdodCI6MC4wLCJMaW5lVHlwZSI6MCwiUGFyZW50U3R5bGUiOm51bGx9LCJQYXJlbnRTdHlsZSI6bnVsbH0sIkhvcml6b250YWxDb25uZWN0b3JTdHlsZSI6eyIkaWQiOiIyODEiLCJMaW5lQ29sb3IiOnsiJHJlZiI6Ijk4In0sIkxpbmVXZWlnaHQiOjEuMCwiTGluZVR5cGUiOjAsIlBhcmVudFN0eWxlIjpudWxsfSwiVmVydGljYWxDb25uZWN0b3JTdHlsZSI6eyIkaWQiOiIyODI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MyIsIk1hcmdpbiI6eyIkaWQiOiIyODQiLCJUb3AiOjAsIkxlZnQiOjQsIlJpZ2h0Ijo0LCJCb3R0b20iOjB9LCJQYWRkaW5nIjp7IiRpZCI6IjI4NSIsIlRvcCI6MCwiTGVmdCI6MCwiUmlnaHQiOjAsIkJvdHRvbSI6MH0sIkJhY2tncm91bmQiOnsiJGlkIjoiMjg2IiwiQ29sb3IiOnsiJGlkIjoiMjg3IiwiQSI6MjU1LCJSIjoyMzcsIkciOjEyNSwiQiI6NDl9fSwiSXNWaXNpYmxlIjp0cnVlLCJXaWR0aCI6MC4wLCJIZWlnaHQiOjIyLjAsIkJvcmRlclN0eWxlIjp7IiRpZCI6IjI4OCIsIkxpbmVDb2xvciI6eyIkcmVmIjoiMTA5In0sIkxpbmVXZWlnaHQiOjAuMCwiTGluZVR5cGUiOjAsIlBhcmVudFN0eWxlIjpudWxsfSwiUGFyZW50U3R5bGUiOm51bGx9LCJUaXRsZVN0eWxlIjp7IiRpZCI6IjI4OSIsIkZvbnRTZXR0aW5ncyI6eyIkaWQiOiIyOTAiLCJGb250U2l6ZSI6MTEsIkZvbnROYW1lIjoiQ2FsaWJyaSIsIklzQm9sZCI6dHJ1ZSwiSXNJdGFsaWMiOmZhbHNlLCJJc1VuZGVybGluZWQiOmZhbHNlLCJQYXJlbnRTdHlsZSI6bnVsbH0sIkF1dG9TaXplIjowLCJGb3JlZ3JvdW5kIjp7IiRpZCI6IjI5MSIsIkNvbG9yIjp7IiRyZWYiOiIxMTQifX0sIk1heFdpZHRoIjo3MjAuMCwiTWF4SGVpZ2h0IjoiSW5maW5pdHkiLCJTbWFydEZvcmVncm91bmRJc0FjdGl2ZSI6ZmFsc2UsIkhvcml6b250YWxBbGlnbm1lbnQiOjI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MTE3In0sIklzVmlzaWJsZSI6dHJ1ZSwiV2lkdGgiOjAuMCwiSGVpZ2h0IjowLjAsIkJvcmRlclN0eWxlIjp7IiRpZCI6IjI5NCIsIkxpbmVDb2xvciI6bnVsbCwiTGluZVdlaWdodCI6MC4wLCJMaW5lVHlwZSI6MCwiUGFyZW50U3R5bGUiOm51bGx9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HJlZiI6IjEyMSJ9fSwiTWF4V2lkdGgiOjIwMC4wLCJNYXhIZWlnaHQiOiJJbmZpbml0eSIsIlNtYXJ0Rm9yZWdyb3VuZElzQWN0aXZlIjpmYWxzZSwiSG9yaXpvbnRhbEFsaWdubWVudCI6MCwiVmVydGljYWxBbGlnbm1lbnQiOjAsIlNtYXJ0Rm9yZWdyb3VuZCI6bnVsbCwiQmFja2dyb3VuZEZpbGxUeXBlIjowLCJNYXJnaW4iOnsiJGlkIjoiMjk4IiwiVG9wIjowLCJMZWZ0IjowLCJSaWdodCI6MCwiQm90dG9tIjowfSwiUGFkZGluZyI6eyIkaWQiOiIyOTkiLCJUb3AiOjAsIkxlZnQiOjAsIlJpZ2h0IjowLCJCb3R0b20iOjB9LCJCYWNrZ3JvdW5kIjp7IiRyZWYiOiIxMjQifSwiSXNWaXNpYmxlIjp0cnVlLCJXaWR0aCI6MC4wLCJIZWlnaHQiOjAuMCwiQm9yZGVyU3R5bGUiOnsiJGlkIjoiMzAwIiwiTGluZUNvbG9yIjpudWxsLCJMaW5lV2VpZ2h0IjowLjAsIkxpbmVUeXBlIjowLCJQYXJlbnRTdHlsZSI6bnVsbH0sIlBhcmVudFN0eWxlIjpudWxsfSwiRGF0ZUZvcm1hdCI6eyIkaWQiOiIz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wMSJ9LCJJZCI6ImVhZWE4YWIzLWQ3YjgtNGVjMC05MzNiLTQ3ODllMGM1ZGNlMyIsIkltcG9ydElkIjpudWxsLCJUaXRsZSI6IlLDqXVuaXIgbGVzIHNjcmlwdHMgZW4gdW4gc2V1bCAiLCJOb3RlIjpudWxsLCJIeXBlcmxpbmsiOnsiJGlkIjoiMzAyIiwiQWRkcmVzcyI6IiIsIlN1YkFkZHJlc3MiOiIifSwiSXNDaGFuZ2VkIjpmYWxzZSwiSXNOZXciOmZhbHNlfSx7IiRpZCI6IjMwMyIsIkdyb3VwTmFtZSI6bnVsbCwiU3RhcnREYXRlIjoiMjAyMC0wMS0xM1QwMDowMDowMFoiLCJFbmREYXRlIjoiMjAyMC0wMi0yMVQyMzo1OTowMCIsIlBlcmNlbnRhZ2VDb21wbGV0ZSI6bnVsbCwiU3R5bGUiOnsiJGlkIjoiMzA0IiwiU2hhcGUiOjAsIlNoYXBlVGhpY2tuZXNzIjoy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A3IiwiVG9wIjowLCJMZWZ0IjowLCJSaWdodCI6MCwiQm90dG9tIjowfSwiUGFkZGluZyI6eyIkaWQiOiIzMDgiLCJUb3AiOjAsIkxlZnQiOjAsIlJpZ2h0IjowLCJCb3R0b20iOjB9LCJCYWNrZ3JvdW5kIjp7IiRyZWYiOiI4OSJ9LCJJc1Zpc2libGUiOnRydWUsIldpZHRoIjowLjAsIkhlaWdodCI6MC4wLCJCb3JkZXJTdHlsZSI6eyIkaWQiOiIzMDkiLCJMaW5lQ29sb3IiOm51bGwsIkxpbmVXZWlnaHQiOjAuMCwiTGluZVR5cGUiOjAsIlBhcmVudFN0eWxlIjpudWxsfSwiUGFyZW50U3R5bGUiOm51bGx9LCJEdXJhdGlvblN0eWxlIjp7IiRpZCI6IjMxMCIsIkZvbnRTZXR0aW5ncyI6eyIkaWQiOiIzMTEiLCJGb250U2l6ZSI6MTAsIkZvbnROYW1lIjoiQ2FsaWJyaSIsIklzQm9sZCI6ZmFsc2UsIklzSXRhbGljIjpmYWxzZSwiSXNVbmRlcmxpbmVkIjpmYWxzZSwiUGFyZW50U3R5bGUiOm51bGx9LCJBdXRvU2l6ZSI6MCwiRm9yZWdyb3VuZCI6eyIkaWQiOiIzMTIiLCJDb2xvciI6eyIkcmVmIjoiOTMifX0sIk1heFdpZHRoIjoyMDAuMCwiTWF4SGVpZ2h0IjoiSW5maW5pdHkiLCJTbWFydEZvcmVncm91bmRJc0FjdGl2ZSI6ZmFsc2UsIkhvcml6b250YWxBbGlnbm1lbnQiOjAsIlZlcnRpY2FsQWxpZ25tZW50IjowLCJTbWFydEZvcmVncm91bmQiOm51bGwsIkJhY2tncm91bmRGaWxsVHlwZSI6MCwiTWFyZ2luIjp7IiRpZCI6IjMxMyIsIlRvcCI6MCwiTGVmdCI6MCwiUmlnaHQiOjAsIkJvdHRvbSI6MH0sIlBhZGRpbmciOnsiJGlkIjoiMzE0IiwiVG9wIjowLCJMZWZ0IjowLCJSaWdodCI6MCwiQm90dG9tIjowfSwiQmFja2dyb3VuZCI6eyIkcmVmIjoiOTYi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cmVmIjoiOTgifSwiTGluZVdlaWdodCI6MS4wLCJMaW5lVHlwZSI6MCwiUGFyZW50U3R5bGUiOm51bGx9LCJWZXJ0aWNhbENvbm5lY3RvclN0eWxlIjp7IiRpZCI6IjMx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zE4IiwiTWFyZ2luIjp7IiRpZCI6IjMxOSIsIlRvcCI6MCwiTGVmdCI6NCwiUmlnaHQiOjQsIkJvdHRvbSI6MH0sIlBhZGRpbmciOnsiJGlkIjoiMzIwIiwiVG9wIjowLCJMZWZ0IjowLCJSaWdodCI6MCwiQm90dG9tIjowfSwiQmFja2dyb3VuZCI6eyIkaWQiOiIzMjEiLCJDb2xvciI6eyIkaWQiOiIzMjIiLCJBIjoyNTUsIlIiOjExMiwiRyI6MTczLCJCIjo3MX19LCJJc1Zpc2libGUiOnRydWUsIldpZHRoIjowLjAsIkhlaWdodCI6MjIuMCwiQm9yZGVyU3R5bGUiOnsiJGlkIjoiMzIzIiwiTGluZUNvbG9yIjp7IiRyZWYiOiIxMDkifSwiTGluZVdlaWdodCI6MC4wLCJMaW5lVHlwZSI6MCwiUGFyZW50U3R5bGUiOm51bGx9LCJQYXJlbnRTdHlsZSI6bnVsbH0sIlRpdGxlU3R5bGUiOnsiJGlkIjoiMzI0IiwiRm9udFNldHRpbmdzIjp7IiRpZCI6IjMyNSIsIkZvbnRTaXplIjoxMSwiRm9udE5hbWUiOiJDYWxpYnJpIiwiSXNCb2xkIjp0cnVlLCJJc0l0YWxpYyI6ZmFsc2UsIklzVW5kZXJsaW5lZCI6ZmFsc2UsIlBhcmVudFN0eWxlIjpudWxsfSwiQXV0b1NpemUiOjAsIkZvcmVncm91bmQiOnsiJGlkIjoiMzI2IiwiQ29sb3IiOnsiJHJlZiI6IjExNCJ9fSwiTWF4V2lkdGgiOjcyMC4wLCJNYXhIZWlnaHQiOiJJbmZpbml0eSIsIlNtYXJ0Rm9yZWdyb3VuZElzQWN0aXZlIjpmYWxzZSwiSG9yaXpvbnRhbEFsaWdubWVudCI6MiwiVmVydGljYWxBbGlnbm1lbnQiOjAsIlNtYXJ0Rm9yZWdyb3VuZCI6bnVsbCwiQmFja2dyb3VuZEZpbGxUeXBlIjowLCJNYXJnaW4iOnsiJGlkIjoiMzI3IiwiVG9wIjowLCJMZWZ0IjowLCJSaWdodCI6MCwiQm90dG9tIjowfSwiUGFkZGluZyI6eyIkaWQiOiIzMjgiLCJUb3AiOjAsIkxlZnQiOjAsIlJpZ2h0IjowLCJCb3R0b20iOjB9LCJCYWNrZ3JvdW5kIjp7IiRyZWYiOiIxMTcifSwiSXNWaXNpYmxlIjp0cnVlLCJXaWR0aCI6MC4wLCJIZWlnaHQiOjAuMCwiQm9yZGVyU3R5bGUiOnsiJGlkIjoiMzI5IiwiTGluZUNvbG9yIjpudWxsLCJMaW5lV2VpZ2h0IjowLjAsIkxpbmVUeXBlIjowLCJQYXJlbnRTdHlsZSI6bnVsbH0sIlBhcmVudFN0eWxlIjpudWxsfSwiRGF0ZVN0eWxlIjp7IiRpZCI6IjMzMCIsIkZvbnRTZXR0aW5ncyI6eyIkaWQiOiIzMzEiLCJGb250U2l6ZSI6MTAsIkZvbnROYW1lIjoiQ2FsaWJyaSIsIklzQm9sZCI6ZmFsc2UsIklzSXRhbGljIjpmYWxzZSwiSXNVbmRlcmxpbmVkIjpmYWxzZSwiUGFyZW50U3R5bGUiOm51bGx9LCJBdXRvU2l6ZSI6MCwiRm9yZWdyb3VuZCI6eyIkaWQiOiIzMzIiLCJDb2xvciI6eyIkcmVmIjoiMTIxIn19LCJNYXhXaWR0aCI6MjAwLjAsIk1heEhlaWdodCI6IkluZmluaXR5IiwiU21hcnRGb3JlZ3JvdW5kSXNBY3RpdmUiOmZhbHNlLCJIb3Jpem9udGFsQWxpZ25tZW50IjowLCJWZXJ0aWNhbEFsaWdubWVudCI6MCwiU21hcnRGb3JlZ3JvdW5kIjpudWxsLCJCYWNrZ3JvdW5kRmlsbFR5cGUiOjAsIk1hcmdpbiI6eyIkaWQiOiIzMzMiLCJUb3AiOjAsIkxlZnQiOjAsIlJpZ2h0IjowLCJCb3R0b20iOjB9LCJQYWRkaW5nIjp7IiRpZCI6IjMzNCIsIlRvcCI6MCwiTGVmdCI6MCwiUmlnaHQiOjAsIkJvdHRvbSI6MH0sIkJhY2tncm91bmQiOnsiJHJlZiI6IjEyNCJ9LCJJc1Zpc2libGUiOnRydWUsIldpZHRoIjowLjAsIkhlaWdodCI6MC4wLCJCb3JkZXJTdHlsZSI6eyIkaWQiOiIzMzUiLCJMaW5lQ29sb3IiOm51bGwsIkxpbmVXZWlnaHQiOjAuMCwiTGluZVR5cGUiOjAsIlBhcmVudFN0eWxlIjpudWxsfSwiUGFyZW50U3R5bGUiOm51bGx9LCJEYXRlRm9ybWF0Ijp7IiRpZCI6IjM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zM2In0sIklkIjoiNjQ0YTVjNzgtYTE4Mi00Y2E1LWJhNzktM2NlNGNmYjdiMzIwIiwiSW1wb3J0SWQiOm51bGwsIlRpdGxlIjoiRmFpcmUgbGUgbGllbiBlbnRyZSBsJ2ludGVyZmFjZSB3ZWIgZXQgbGVzIHNjcmlwdHMgUiAiLCJOb3RlIjpudWxsLCJIeXBlcmxpbmsiOnsiJGlkIjoiMzM3IiwiQWRkcmVzcyI6IiIsIlN1YkFkZHJlc3MiOiIifSwiSXNDaGFuZ2VkIjpmYWxzZSwiSXNOZXciOmZhbHNlfSx7IiRpZCI6IjMzOCIsIkdyb3VwTmFtZSI6bnVsbCwiU3RhcnREYXRlIjoiMjAyMC0wMS0xM1QwMDowMDowMFoiLCJFbmREYXRlIjoiMjAyMC0wMi0yMVQyMzo1OTowMCIsIlBlcmNlbnRhZ2VDb21wbGV0ZSI6bnVsbCwiU3R5bGUiOnsiJGlkIjoiMzM5IiwiU2hhcGUiOjAsIlNoYXBlVGhpY2tuZXNzIjoyLCJEdXJhdGlvbkZvcm1hdCI6MCwiSW5jbHVkZU5vbldvcmtpbmdEYXlzSW5EdXJhdGlvbiI6ZmFsc2UsIlBlcmNlbnRhZ2VDb21wbGV0ZVN0eWxlIjp7IiRpZCI6IjM0MCIsIkZvbnRTZXR0aW5ncyI6eyIkaWQiOiIzNDE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zQyIiwiVG9wIjowLCJMZWZ0IjowLCJSaWdodCI6MCwiQm90dG9tIjowfSwiUGFkZGluZyI6eyIkaWQiOiIzNDMiLCJUb3AiOjAsIkxlZnQiOjAsIlJpZ2h0IjowLCJCb3R0b20iOjB9LCJCYWNrZ3JvdW5kIjp7IiRyZWYiOiI4OS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OTMi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OTYifSwiSXNWaXNpYmxlIjp0cnVlLCJXaWR0aCI6MC4wLCJIZWlnaHQiOjAuMCwiQm9yZGVyU3R5bGUiOnsiJGlkIjoiMzUwIiwiTGluZUNvbG9yIjpudWxsLCJMaW5lV2VpZ2h0IjowLjAsIkxpbmVUeXBlIjowLCJQYXJlbnRTdHlsZSI6bnVsbH0sIlBhcmVudFN0eWxlIjpudWxsfSwiSG9yaXpvbnRhbENvbm5lY3RvclN0eWxlIjp7IiRpZCI6IjM1MSIsIkxpbmVDb2xvciI6eyIkcmVmIjoiOTgifSwiTGluZVdlaWdodCI6MS4wLCJMaW5lVHlwZSI6MCwiUGFyZW50U3R5bGUiOm51bGx9LCJWZXJ0aWNhbENvbm5lY3RvclN0eWxlIjp7IiRpZCI6IjM1MiIsIkxpbmVDb2xvciI6eyIkcmVmIjoiMTAxIn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wiTGVmdCI6NCwiUmlnaHQiOjQsIkJvdHRvbSI6MH0sIlBhZGRpbmciOnsiJGlkIjoiMzU1IiwiVG9wIjowLCJMZWZ0IjowLCJSaWdodCI6MCwiQm90dG9tIjowfSwiQmFja2dyb3VuZCI6eyIkaWQiOiIzNTYiLCJDb2xvciI6eyIkaWQiOiIzNTciLCJBIjoyNTUsIlIiOjkxLCJHIjoxNTUsIkIiOjIxM319LCJJc1Zpc2libGUiOnRydWUsIldpZHRoIjowLjAsIkhlaWdodCI6MjIuMCwiQm9yZGVyU3R5bGUiOnsiJGlkIjoiMzU4IiwiTGluZUNvbG9yIjp7IiRyZWYiOiIxMDkifSwiTGluZVdlaWdodCI6MC4wLCJMaW5lVHlwZSI6MCwiUGFyZW50U3R5bGUiOm51bGx9LCJQYXJlbnRTdHlsZSI6bnVsbH0sIlRpdGxlU3R5bGUiOnsiJGlkIjoiMzU5IiwiRm9udFNldHRpbmdzIjp7IiRpZCI6IjM2MCIsIkZvbnRTaXplIjoxMSwiRm9udE5hbWUiOiJDYWxpYnJpIiwiSXNCb2xkIjp0cnVlLCJJc0l0YWxpYyI6ZmFsc2UsIklzVW5kZXJsaW5lZCI6ZmFsc2UsIlBhcmVudFN0eWxlIjpudWxsfSwiQXV0b1NpemUiOjAsIkZvcmVncm91bmQiOnsiJGlkIjoiMzYxIiwiQ29sb3IiOnsiJHJlZiI6IjExNCJ9fSwiTWF4V2lkdGgiOjcyMC4wLCJNYXhIZWlnaHQiOiJJbmZpbml0eSIsIlNtYXJ0Rm9yZWdyb3VuZElzQWN0aXZlIjpmYWxzZSwiSG9yaXpvbnRhbEFsaWdubWVudCI6MSwiVmVydGljYWxBbGlnbm1lbnQiOjAsIlNtYXJ0Rm9yZWdyb3VuZCI6bnVsbCwiQmFja2dyb3VuZEZpbGxUeXBlIjowLCJNYXJnaW4iOnsiJGlkIjoiMzYyIiwiVG9wIjowLCJMZWZ0IjowLCJSaWdodCI6MCwiQm90dG9tIjowfSwiUGFkZGluZyI6eyIkaWQiOiIzNjMiLCJUb3AiOjAsIkxlZnQiOjAsIlJpZ2h0IjowLCJCb3R0b20iOjB9LCJCYWNrZ3JvdW5kIjp7IiRyZWYiOiIxMTcifSwiSXNWaXNpYmxlIjp0cnVlLCJXaWR0aCI6MC4wLCJIZWlnaHQiOjAuMCwiQm9yZGVyU3R5bGUiOnsiJGlkIjoiMzY0IiwiTGluZUNvbG9yIjpudWxsLCJMaW5lV2VpZ2h0IjowLjAsIkxpbmVUeXBlIjowLCJQYXJlbnRTdHlsZSI6bnVsbH0sIlBhcmVudFN0eWxlIjpudWxsfSwiRGF0ZVN0eWxlIjp7IiRpZCI6IjM2NSIsIkZvbnRTZXR0aW5ncyI6eyIkaWQiOiIzNjYiLCJGb250U2l6ZSI6MTAsIkZvbnROYW1lIjoiQ2FsaWJyaSIsIklzQm9sZCI6ZmFsc2UsIklzSXRhbGljIjpmYWxzZSwiSXNVbmRlcmxpbmVkIjpmYWxzZSwiUGFyZW50U3R5bGUiOm51bGx9LCJBdXRvU2l6ZSI6MCwiRm9yZWdyb3VuZCI6eyIkaWQiOiIzNjciLCJDb2xvciI6eyIkcmVmIjoiMTIxIn19LCJNYXhXaWR0aCI6MjAwLjAsIk1heEhlaWdodCI6IkluZmluaXR5IiwiU21hcnRGb3JlZ3JvdW5kSXNBY3RpdmUiOmZhbHNlLCJIb3Jpem9udGFsQWxpZ25tZW50IjowLCJWZXJ0aWNhbEFsaWdubWVudCI6MCwiU21hcnRGb3JlZ3JvdW5kIjpudWxsLCJCYWNrZ3JvdW5kRmlsbFR5cGUiOjAsIk1hcmdpbiI6eyIkaWQiOiIzNjgiLCJUb3AiOjAsIkxlZnQiOjAsIlJpZ2h0IjowLCJCb3R0b20iOjB9LCJQYWRkaW5nIjp7IiRpZCI6IjM2OSIsIlRvcCI6MCwiTGVmdCI6MCwiUmlnaHQiOjAsIkJvdHRvbSI6MH0sIkJhY2tncm91bmQiOnsiJHJlZiI6IjEyNCJ9LCJJc1Zpc2libGUiOnRydWUsIldpZHRoIjowLjAsIkhlaWdodCI6MC4wLCJCb3JkZXJTdHlsZSI6eyIkaWQiOiIzNzAiLCJMaW5lQ29sb3IiOm51bGwsIkxpbmVXZWlnaHQiOjAuMCwiTGluZVR5cGUiOjAsIlBhcmVudFN0eWxlIjpudWxsfSwiUGFyZW50U3R5bGUiOm51bGx9LCJEYXRlRm9ybWF0Ijp7IiRpZCI6IjM3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1LCJTbWFydER1cmF0aW9uQWN0aXZhdGVkIjpmYWxzZSwiRGF0ZUZvcm1hdCI6eyIkcmVmIjoiMzcxIn0sIklkIjoiZjVjZTJlMmMtNmFhNS00MjUzLTg1MDAtZTMzOWM4Zjg0Y2Y1IiwiSW1wb3J0SWQiOm51bGwsIlRpdGxlIjoiQWpvdXRlciBkZXMgdm9pZXMgbm9uLWNhbm9uaXF1ZXMgIiwiTm90ZSI6bnVsbCwiSHlwZXJsaW5rIjp7IiRpZCI6IjM3MiIsIkFkZHJlc3MiOiIiLCJTdWJBZGRyZXNzIjoiIn0sIklzQ2hhbmdlZCI6ZmFsc2UsIklzTmV3IjpmYWxzZX0seyIkaWQiOiIzNzMiLCJHcm91cE5hbWUiOm51bGwsIlN0YXJ0RGF0ZSI6IjIwMjAtMDMtMDlUMDA6MDA6MDBaIiwiRW5kRGF0ZSI6IjIwMjAtMDMtMjBUMjM6NTk6MDAiLCJQZXJjZW50YWdlQ29tcGxldGUiOm51bGwsIlN0eWxlIjp7IiRpZCI6IjM3NCIsIlNoYXBlIjowLCJTaGFwZVRoaWNrbmVzcyI6Mi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3NyIsIlRvcCI6MCwiTGVmdCI6MCwiUmlnaHQiOjAsIkJvdHRvbSI6MH0sIlBhZGRpbmciOnsiJGlkIjoiMzc4IiwiVG9wIjowLCJMZWZ0IjowLCJSaWdodCI6MCwiQm90dG9tIjowfSwiQmFja2dyb3VuZCI6eyIkcmVmIjoiODkifSwiSXNWaXNpYmxlIjp0cnVlLCJXaWR0aCI6MC4wLCJIZWlnaHQiOjAuMCwiQm9yZGVyU3R5bGUiOnsiJGlkIjoiMzc5IiwiTGluZUNvbG9yIjpudWxsLCJMaW5lV2VpZ2h0IjowLjAsIkxpbmVUeXBlIjowLCJQYXJlbnRTdHlsZSI6bnVsbH0sIlBhcmVudFN0eWxlIjpudWxsfSwiRHVyYXRpb25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kz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k2In0sIklzVmlzaWJsZSI6dHJ1ZSwiV2lkdGgiOjAuMCwiSGVpZ2h0IjowLjAsIkJvcmRlclN0eWxlIjp7IiRpZCI6IjM4NSIsIkxpbmVDb2xvciI6bnVsbCwiTGluZVdlaWdodCI6MC4wLCJMaW5lVHlwZSI6MCwiUGFyZW50U3R5bGUiOm51bGx9LCJQYXJlbnRTdHlsZSI6bnVsbH0sIkhvcml6b250YWxDb25uZWN0b3JTdHlsZSI6eyIkaWQiOiIzODYiLCJMaW5lQ29sb3IiOnsiJHJlZiI6Ijk4In0sIkxpbmVXZWlnaHQiOjEuMCwiTGluZVR5cGUiOjAsIlBhcmVudFN0eWxlIjpudWxsfSwiVmVydGljYWxDb25uZWN0b3JTdHlsZSI6eyIkaWQiOiIzO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4OCIsIk1hcmdpbiI6eyIkaWQiOiIzODkiLCJUb3AiOjAsIkxlZnQiOjQsIlJpZ2h0Ijo0LCJCb3R0b20iOjB9LCJQYWRkaW5nIjp7IiRpZCI6IjM5MCIsIlRvcCI6MCwiTGVmdCI6MCwiUmlnaHQiOjAsIkJvdHRvbSI6MH0sIkJhY2tncm91bmQiOnsiJGlkIjoiMzkxIiwiQ29sb3IiOnsiJGlkIjoiMzkyIiwiQSI6MjU1LCJSIjo5MSwiRyI6MTU1LCJCIjoyMTN9fSwiSXNWaXNpYmxlIjp0cnVlLCJXaWR0aCI6MC4wLCJIZWlnaHQiOjIyLjAsIkJvcmRlclN0eWxlIjp7IiRpZCI6IjM5MyIsIkxpbmVDb2xvciI6eyIkcmVmIjoiMTA5In0sIkxpbmVXZWlnaHQiOjAuMCwiTGluZVR5cGUiOjAsIlBhcmVudFN0eWxlIjpudWxsfSwiUGFyZW50U3R5bGUiOm51bGx9LCJUaXRsZVN0eWxlIjp7IiRpZCI6IjM5NCIsIkZvbnRTZXR0aW5ncyI6eyIkaWQiOiIzOTUiLCJGb250U2l6ZSI6MTEsIkZvbnROYW1lIjoiQ2FsaWJyaSIsIklzQm9sZCI6dHJ1ZSwiSXNJdGFsaWMiOmZhbHNlLCJJc1VuZGVybGluZWQiOmZhbHNlLCJQYXJlbnRTdHlsZSI6bnVsbH0sIkF1dG9TaXplIjowLCJGb3JlZ3JvdW5kIjp7IiRpZCI6IjM5NiIsIkNvbG9yIjp7IiRyZWYiOiIxMTQifX0sIk1heFdpZHRoIjo3MjAuMCwiTWF4SGVpZ2h0IjoiSW5maW5pdHkiLCJTbWFydEZvcmVncm91bmRJc0FjdGl2ZSI6ZmFsc2UsIkhvcml6b250YWxBbGlnbm1lbnQiOjI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MTE3In0sIklzVmlzaWJsZSI6dHJ1ZSwiV2lkdGgiOjAuMCwiSGVpZ2h0IjowLjAsIkJvcmRlclN0eWxlIjp7IiRpZCI6IjM5OSIsIkxpbmVDb2xvciI6bnVsbCwiTGluZVdlaWdodCI6MC4wLCJMaW5lVHlwZSI6MCwiUGFyZW50U3R5bGUiOm51bGx9LCJQYXJlbnRTdHlsZSI6bnVsbH0sIkRhdGVTdHlsZSI6eyIkaWQiOiI0MDAiLCJGb250U2V0dGluZ3MiOnsiJGlkIjoiNDAxIiwiRm9udFNpemUiOjEwLCJGb250TmFtZSI6IkNhbGlicmkiLCJJc0JvbGQiOmZhbHNlLCJJc0l0YWxpYyI6ZmFsc2UsIklzVW5kZXJsaW5lZCI6ZmFsc2UsIlBhcmVudFN0eWxlIjpudWxsfSwiQXV0b1NpemUiOjAsIkZvcmVncm91bmQiOnsiJGlkIjoiNDAyIiwiQ29sb3IiOnsiJHJlZiI6IjEyMSJ9fSwiTWF4V2lkdGgiOjIwMC4wLCJNYXhIZWlnaHQiOiJJbmZpbml0eSIsIlNtYXJ0Rm9yZWdyb3VuZElzQWN0aXZlIjpmYWxzZSwiSG9yaXpvbnRhbEFsaWdubWVudCI6MCwiVmVydGljYWxBbGlnbm1lbnQiOjAsIlNtYXJ0Rm9yZWdyb3VuZCI6bnVsbCwiQmFja2dyb3VuZEZpbGxUeXBlIjowLCJNYXJnaW4iOnsiJGlkIjoiNDAzIiwiVG9wIjowLCJMZWZ0IjowLCJSaWdodCI6MCwiQm90dG9tIjowfSwiUGFkZGluZyI6eyIkaWQiOiI0MDQiLCJUb3AiOjAsIkxlZnQiOjAsIlJpZ2h0IjowLCJCb3R0b20iOjB9LCJCYWNrZ3JvdW5kIjp7IiRyZWYiOiIxMjQifSwiSXNWaXNpYmxlIjp0cnVlLCJXaWR0aCI6MC4wLCJIZWlnaHQiOjAuMCwiQm9yZGVyU3R5bGUiOnsiJGlkIjoiNDA1IiwiTGluZUNvbG9yIjpudWxsLCJMaW5lV2VpZ2h0IjowLjAsIkxpbmVUeXBlIjowLCJQYXJlbnRTdHlsZSI6bnVsbH0sIlBhcmVudFN0eWxlIjpudWxsfSwiRGF0ZUZvcm1hdCI6eyIkaWQiOiI0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iwiU21hcnREdXJhdGlvbkFjdGl2YXRlZCI6ZmFsc2UsIkRhdGVGb3JtYXQiOnsiJHJlZiI6IjQwNiJ9LCJJZCI6ImU5ZmVkMGY5LTJhMzAtNDcxOC04M2Q3LWViMWY3Yjk0ZjJjOCIsIkltcG9ydElkIjpudWxsLCJUaXRsZSI6IkltcGzDqW1lbnRlciBsJ291dGlscyBzdXIgbGUgc2VydmV1ciBjbGllbnQiLCJOb3RlIjpudWxsLCJIeXBlcmxpbmsiOnsiJGlkIjoiNDA3IiwiQWRkcmVzcyI6IiIsIlN1YkFkZHJlc3MiOiIifSwiSXNDaGFuZ2VkIjpmYWxzZSwiSXNOZXciOmZhbHNlfV0sIlN3aW1sYW5lcyI6W10sIk1zUHJvamVjdEl0ZW1zVHJlZSI6eyIkaWQiOiI0MDgiLCJSb290Ijp7IkltcG9ydElkIjpudWxsLCJJc0ltcG9ydGVkIjpmYWxzZSwiQ2hpbGRyZW4iOltdfX0sIk1ldGFkYXRhIjp7IiRpZCI6IjQwOSIsIlJlY2VudENvbG9yc0NvbGxlY3Rpb24iOiJbXCIjRkZFRDdEMzFcIixcIiNGRjcwQUQ0N1wiLFwiI0ZGRUExNjFFXCJdIn0sIlNldHRpbmdzIjp7IiRpZCI6IjQxMCIsIkltcGFPcHRpb25zIjp7IiRpZCI6IjQx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QxMiIsIlVzZVRpbWUiOmZhbHNlLCJXb3JrRGF5U3RhcnQiOiIwMDowMDowMCIsIldvcmtEYXlFbmQiOiIyMzo1OTowMCJ9LCJMYXN0VXNlZFRlbXBsYXRlSWQiOiI5NWZiZjBmNy1jYTZjLTRiYjktYWU3OC0xYWFmMmNhOTYwZW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251</Words>
  <Application>Microsoft Office PowerPoint</Application>
  <PresentationFormat>Widescreen</PresentationFormat>
  <Paragraphs>89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67</cp:revision>
  <dcterms:created xsi:type="dcterms:W3CDTF">2019-11-20T07:40:40Z</dcterms:created>
  <dcterms:modified xsi:type="dcterms:W3CDTF">2020-01-14T08:53:20Z</dcterms:modified>
</cp:coreProperties>
</file>