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4" r:id="rId2"/>
    <p:sldId id="269" r:id="rId3"/>
    <p:sldId id="270" r:id="rId4"/>
    <p:sldId id="271" r:id="rId5"/>
    <p:sldId id="272" r:id="rId6"/>
    <p:sldId id="276" r:id="rId7"/>
    <p:sldId id="273" r:id="rId8"/>
    <p:sldId id="27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6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/>
            <a:t>S</a:t>
          </a:r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/>
            <a:t>Diverse </a:t>
          </a:r>
          <a:r>
            <a:rPr lang="fr-FR" dirty="0" err="1"/>
            <a:t>skill</a:t>
          </a:r>
          <a:r>
            <a:rPr lang="fr-FR" dirty="0"/>
            <a:t> set</a:t>
          </a:r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/>
            <a:t>W</a:t>
          </a:r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/>
            <a:t>Short deadlines</a:t>
          </a:r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/>
            <a:t>T</a:t>
          </a:r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/>
            <a:t>Risk</a:t>
          </a:r>
          <a:r>
            <a:rPr lang="fr-FR" dirty="0"/>
            <a:t> of high </a:t>
          </a:r>
          <a:r>
            <a:rPr lang="fr-FR" dirty="0" err="1"/>
            <a:t>demand</a:t>
          </a:r>
          <a:r>
            <a:rPr lang="fr-FR" dirty="0"/>
            <a:t> (server)</a:t>
          </a:r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/>
            <a:t>O</a:t>
          </a:r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/>
            <a:t>No </a:t>
          </a:r>
          <a:r>
            <a:rPr lang="fr-FR" dirty="0" err="1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/>
            <a:t>Access to expert </a:t>
          </a:r>
          <a:r>
            <a:rPr lang="fr-FR" dirty="0" err="1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/>
            <a:t>Not </a:t>
          </a:r>
          <a:r>
            <a:rPr lang="fr-FR" dirty="0" err="1"/>
            <a:t>well</a:t>
          </a:r>
          <a:r>
            <a:rPr lang="fr-FR" dirty="0"/>
            <a:t> </a:t>
          </a:r>
          <a:r>
            <a:rPr lang="fr-FR" dirty="0" err="1"/>
            <a:t>documented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/>
            <a:t>High utility</a:t>
          </a:r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/>
            <a:t>Data protection (</a:t>
          </a:r>
          <a:r>
            <a:rPr lang="fr-FR" dirty="0" err="1"/>
            <a:t>temporary</a:t>
          </a:r>
          <a:r>
            <a:rPr lang="fr-FR" dirty="0"/>
            <a:t>)</a:t>
          </a:r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/>
            <a:t>Open source packages</a:t>
          </a:r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061DA901-6AB9-43FE-A11B-A7F3BBF2B2DF}" type="presOf" srcId="{49454F30-2B75-445A-845F-7473D893477D}" destId="{53088BBF-CDFB-43AD-88FA-A16B4FDD4AEA}" srcOrd="1" destOrd="0" presId="urn:microsoft.com/office/officeart/2005/8/layout/cycle4"/>
    <dgm:cxn modelId="{566F2C05-C614-467E-BF41-9EC9D316C5BC}" type="presOf" srcId="{21C7A246-DDB5-40DD-9118-CC4963BF878A}" destId="{BC6F0824-1351-49BA-BADB-F02B71A91728}" srcOrd="0" destOrd="1" presId="urn:microsoft.com/office/officeart/2005/8/layout/cycle4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8CB24317-C189-4E11-828E-2DB5B4E08A1D}" type="presOf" srcId="{7FF71154-70C1-47DE-91E2-5DB90307E807}" destId="{68AC0C8C-6683-4490-8F38-983C8CB47C3F}" srcOrd="0" destOrd="1" presId="urn:microsoft.com/office/officeart/2005/8/layout/cycle4"/>
    <dgm:cxn modelId="{FED0961E-8858-4D34-97EC-EA6298A2D7A2}" type="presOf" srcId="{AE8D8FFF-9AF0-4B15-AF81-01A130F2BD02}" destId="{FFCC9154-8E22-496A-ADF8-EA81D4AB5D77}" srcOrd="1" destOrd="1" presId="urn:microsoft.com/office/officeart/2005/8/layout/cycle4"/>
    <dgm:cxn modelId="{E37A2B1F-3837-42DC-8FC2-44F2A90B56EC}" type="presOf" srcId="{CC293B1C-4CF8-4FF0-BBC7-4942ED2D7F88}" destId="{39401A14-B365-4553-9A3D-A401D3183747}" srcOrd="0" destOrd="0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8FDDA428-0D6A-4010-8A54-C0B0EB6C77E4}" type="presOf" srcId="{0916D3E2-7950-4B1E-A80A-B1A0DFE4D7BE}" destId="{CF4FC7F6-A89C-4633-A10E-BFE92B369DCD}" srcOrd="0" destOrd="0" presId="urn:microsoft.com/office/officeart/2005/8/layout/cycle4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3CE6DC31-8913-4EA7-9612-8A8DD923E800}" type="presOf" srcId="{AE8D8FFF-9AF0-4B15-AF81-01A130F2BD02}" destId="{05478942-E273-4856-8553-F0FD8F015AA2}" srcOrd="0" destOrd="1" presId="urn:microsoft.com/office/officeart/2005/8/layout/cycle4"/>
    <dgm:cxn modelId="{930F1B63-AA36-4E17-A5FE-F2AB0A6DC221}" type="presOf" srcId="{1981BF8C-ABB4-462F-BD54-45D3229B3478}" destId="{05478942-E273-4856-8553-F0FD8F015AA2}" srcOrd="0" destOrd="0" presId="urn:microsoft.com/office/officeart/2005/8/layout/cycle4"/>
    <dgm:cxn modelId="{457E1C46-C110-4646-BA7F-FD7DB5F5C6EF}" type="presOf" srcId="{8BEA78FF-204F-4428-9092-659961DC247C}" destId="{C0852406-3DC0-4222-A1F8-184593FC4596}" srcOrd="0" destOrd="0" presId="urn:microsoft.com/office/officeart/2005/8/layout/cycle4"/>
    <dgm:cxn modelId="{A2830668-E8D8-479D-BDD1-DDDBB0D25879}" type="presOf" srcId="{DCE41F30-8A4B-4090-95D5-6CBD1CFA1EEC}" destId="{A67A60E5-5291-49E4-B3E5-53A58B528285}" srcOrd="0" destOrd="0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ABC80A87-3620-4E91-942F-287CDBCD7966}" type="presOf" srcId="{35F1F2D2-FC47-4990-98DB-731AFE036343}" destId="{8128ED5B-798D-45C7-BB11-A0996A8BF223}" srcOrd="1" destOrd="0" presId="urn:microsoft.com/office/officeart/2005/8/layout/cycle4"/>
    <dgm:cxn modelId="{F9F99A89-5C91-4531-84CA-6F19594E744A}" type="presOf" srcId="{9B35DA45-8824-4EE3-89F0-3F4E07F980E3}" destId="{60120B91-D76F-4101-857D-B9B656863593}" srcOrd="1" destOrd="0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E05818A8-BE3A-4136-9B61-768FB33C0CED}" type="presOf" srcId="{9B35DA45-8824-4EE3-89F0-3F4E07F980E3}" destId="{68AC0C8C-6683-4490-8F38-983C8CB47C3F}" srcOrd="0" destOrd="0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9ACD57B9-40A8-4D83-8F17-C0C9FD7A26B5}" type="presOf" srcId="{1981BF8C-ABB4-462F-BD54-45D3229B3478}" destId="{FFCC9154-8E22-496A-ADF8-EA81D4AB5D77}" srcOrd="1" destOrd="0" presId="urn:microsoft.com/office/officeart/2005/8/layout/cycle4"/>
    <dgm:cxn modelId="{9E1359C4-3028-4094-9E24-9652C5C56552}" type="presOf" srcId="{8FEE133A-1A79-4187-9AFD-4F06B42A70BC}" destId="{E72BDFA6-376E-4614-9D7C-A68241E884D9}" srcOrd="0" destOrd="0" presId="urn:microsoft.com/office/officeart/2005/8/layout/cycle4"/>
    <dgm:cxn modelId="{10E792CA-6A54-4E59-81A9-D2596CD479D3}" type="presOf" srcId="{7FF71154-70C1-47DE-91E2-5DB90307E807}" destId="{60120B91-D76F-4101-857D-B9B656863593}" srcOrd="1" destOrd="1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97B8E8D6-6FCE-438F-84D7-14FD178A9EF3}" type="presOf" srcId="{850DD825-7D08-4BBC-94B9-7E217910F9A2}" destId="{53088BBF-CDFB-43AD-88FA-A16B4FDD4AEA}" srcOrd="1" destOrd="1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E10831DF-BE5F-4779-B0A8-5C9716C52F17}" type="presOf" srcId="{21C7A246-DDB5-40DD-9118-CC4963BF878A}" destId="{8128ED5B-798D-45C7-BB11-A0996A8BF223}" srcOrd="1" destOrd="1" presId="urn:microsoft.com/office/officeart/2005/8/layout/cycle4"/>
    <dgm:cxn modelId="{558EB1E9-7D3B-4CFB-91ED-0AE5FFB267A1}" type="presOf" srcId="{850DD825-7D08-4BBC-94B9-7E217910F9A2}" destId="{431C4C2F-7F42-4D62-8EEF-918E7AD22EA0}" srcOrd="0" destOrd="1" presId="urn:microsoft.com/office/officeart/2005/8/layout/cycle4"/>
    <dgm:cxn modelId="{6168F4F0-48DB-4619-B96E-621CC5E0B43B}" type="presOf" srcId="{49454F30-2B75-445A-845F-7473D893477D}" destId="{431C4C2F-7F42-4D62-8EEF-918E7AD22EA0}" srcOrd="0" destOrd="0" presId="urn:microsoft.com/office/officeart/2005/8/layout/cycle4"/>
    <dgm:cxn modelId="{FAF752F4-9430-4CD1-99E0-745C623B88AB}" type="presOf" srcId="{35F1F2D2-FC47-4990-98DB-731AFE036343}" destId="{BC6F0824-1351-49BA-BADB-F02B71A91728}" srcOrd="0" destOrd="0" presId="urn:microsoft.com/office/officeart/2005/8/layout/cycle4"/>
    <dgm:cxn modelId="{FEABB5F9-7EAA-49A3-B760-2F60AD748862}" type="presOf" srcId="{62885FA7-E7FB-4933-9935-6A8AA90289B4}" destId="{BC6F0824-1351-49BA-BADB-F02B71A91728}" srcOrd="0" destOrd="2" presId="urn:microsoft.com/office/officeart/2005/8/layout/cycle4"/>
    <dgm:cxn modelId="{1468CFFF-FBB7-45F2-916E-B340F25DE96A}" type="presOf" srcId="{62885FA7-E7FB-4933-9935-6A8AA90289B4}" destId="{8128ED5B-798D-45C7-BB11-A0996A8BF223}" srcOrd="1" destOrd="2" presId="urn:microsoft.com/office/officeart/2005/8/layout/cycle4"/>
    <dgm:cxn modelId="{822B2CC5-3F61-47E6-A8CF-F020DE610282}" type="presParOf" srcId="{39401A14-B365-4553-9A3D-A401D3183747}" destId="{D7E58549-68A7-4F21-BF0D-84F7636DCD92}" srcOrd="0" destOrd="0" presId="urn:microsoft.com/office/officeart/2005/8/layout/cycle4"/>
    <dgm:cxn modelId="{36CA4649-6ADC-4F65-B2F0-0B78942CAAD0}" type="presParOf" srcId="{D7E58549-68A7-4F21-BF0D-84F7636DCD92}" destId="{5D458377-8CFE-43EB-BDF2-7CB3F0D876C1}" srcOrd="0" destOrd="0" presId="urn:microsoft.com/office/officeart/2005/8/layout/cycle4"/>
    <dgm:cxn modelId="{A88339D0-150F-4C00-AF89-E2C0BC06E74A}" type="presParOf" srcId="{5D458377-8CFE-43EB-BDF2-7CB3F0D876C1}" destId="{BC6F0824-1351-49BA-BADB-F02B71A91728}" srcOrd="0" destOrd="0" presId="urn:microsoft.com/office/officeart/2005/8/layout/cycle4"/>
    <dgm:cxn modelId="{D15EC1ED-A22C-471B-BF90-CEAF467729AB}" type="presParOf" srcId="{5D458377-8CFE-43EB-BDF2-7CB3F0D876C1}" destId="{8128ED5B-798D-45C7-BB11-A0996A8BF223}" srcOrd="1" destOrd="0" presId="urn:microsoft.com/office/officeart/2005/8/layout/cycle4"/>
    <dgm:cxn modelId="{68C29D0E-7A77-4EC5-872F-DC6411F214D7}" type="presParOf" srcId="{D7E58549-68A7-4F21-BF0D-84F7636DCD92}" destId="{D1CAC0FF-E414-4230-81F1-48A389FCAA90}" srcOrd="1" destOrd="0" presId="urn:microsoft.com/office/officeart/2005/8/layout/cycle4"/>
    <dgm:cxn modelId="{BB0F6667-1E36-4943-A3A7-2AB83D302B32}" type="presParOf" srcId="{D1CAC0FF-E414-4230-81F1-48A389FCAA90}" destId="{05478942-E273-4856-8553-F0FD8F015AA2}" srcOrd="0" destOrd="0" presId="urn:microsoft.com/office/officeart/2005/8/layout/cycle4"/>
    <dgm:cxn modelId="{B97C8BC2-7FD9-4BA5-BD1A-A9280E38870D}" type="presParOf" srcId="{D1CAC0FF-E414-4230-81F1-48A389FCAA90}" destId="{FFCC9154-8E22-496A-ADF8-EA81D4AB5D77}" srcOrd="1" destOrd="0" presId="urn:microsoft.com/office/officeart/2005/8/layout/cycle4"/>
    <dgm:cxn modelId="{61A93BB2-EF4F-489D-AA15-516C9172B18C}" type="presParOf" srcId="{D7E58549-68A7-4F21-BF0D-84F7636DCD92}" destId="{AC6B2FBF-7301-4489-8CBA-C72E325139A7}" srcOrd="2" destOrd="0" presId="urn:microsoft.com/office/officeart/2005/8/layout/cycle4"/>
    <dgm:cxn modelId="{79EDF07C-FF56-42E3-9CD0-FE07EC01A195}" type="presParOf" srcId="{AC6B2FBF-7301-4489-8CBA-C72E325139A7}" destId="{68AC0C8C-6683-4490-8F38-983C8CB47C3F}" srcOrd="0" destOrd="0" presId="urn:microsoft.com/office/officeart/2005/8/layout/cycle4"/>
    <dgm:cxn modelId="{CD3E8980-B988-41F7-BD4A-CCD525403A76}" type="presParOf" srcId="{AC6B2FBF-7301-4489-8CBA-C72E325139A7}" destId="{60120B91-D76F-4101-857D-B9B656863593}" srcOrd="1" destOrd="0" presId="urn:microsoft.com/office/officeart/2005/8/layout/cycle4"/>
    <dgm:cxn modelId="{1EE32884-30C9-4B71-9E29-FB7B5ABEC252}" type="presParOf" srcId="{D7E58549-68A7-4F21-BF0D-84F7636DCD92}" destId="{FE4735BA-FC16-4D11-8D7D-854C3BB49539}" srcOrd="3" destOrd="0" presId="urn:microsoft.com/office/officeart/2005/8/layout/cycle4"/>
    <dgm:cxn modelId="{631EF688-0E18-4292-B4ED-585A206F380A}" type="presParOf" srcId="{FE4735BA-FC16-4D11-8D7D-854C3BB49539}" destId="{431C4C2F-7F42-4D62-8EEF-918E7AD22EA0}" srcOrd="0" destOrd="0" presId="urn:microsoft.com/office/officeart/2005/8/layout/cycle4"/>
    <dgm:cxn modelId="{F1435BC7-561B-45BC-B083-6AED1120EE94}" type="presParOf" srcId="{FE4735BA-FC16-4D11-8D7D-854C3BB49539}" destId="{53088BBF-CDFB-43AD-88FA-A16B4FDD4AEA}" srcOrd="1" destOrd="0" presId="urn:microsoft.com/office/officeart/2005/8/layout/cycle4"/>
    <dgm:cxn modelId="{B98B337D-93C8-4B58-8B3B-5550ADC541C0}" type="presParOf" srcId="{D7E58549-68A7-4F21-BF0D-84F7636DCD92}" destId="{4C71D571-69A8-40F3-850A-97D36405B4CD}" srcOrd="4" destOrd="0" presId="urn:microsoft.com/office/officeart/2005/8/layout/cycle4"/>
    <dgm:cxn modelId="{294501CB-4ECF-4F45-BD3C-B0AC4725802B}" type="presParOf" srcId="{39401A14-B365-4553-9A3D-A401D3183747}" destId="{BFB0D660-5BF3-4B91-8837-C379A331C3C8}" srcOrd="1" destOrd="0" presId="urn:microsoft.com/office/officeart/2005/8/layout/cycle4"/>
    <dgm:cxn modelId="{03A6AD63-F069-403C-870A-7AD8702A2412}" type="presParOf" srcId="{BFB0D660-5BF3-4B91-8837-C379A331C3C8}" destId="{E72BDFA6-376E-4614-9D7C-A68241E884D9}" srcOrd="0" destOrd="0" presId="urn:microsoft.com/office/officeart/2005/8/layout/cycle4"/>
    <dgm:cxn modelId="{303DEF80-D10F-4214-9DBD-71133CB8E4EC}" type="presParOf" srcId="{BFB0D660-5BF3-4B91-8837-C379A331C3C8}" destId="{A67A60E5-5291-49E4-B3E5-53A58B528285}" srcOrd="1" destOrd="0" presId="urn:microsoft.com/office/officeart/2005/8/layout/cycle4"/>
    <dgm:cxn modelId="{70EEFC04-0656-455A-90D2-0511C89CBE74}" type="presParOf" srcId="{BFB0D660-5BF3-4B91-8837-C379A331C3C8}" destId="{CF4FC7F6-A89C-4633-A10E-BFE92B369DCD}" srcOrd="2" destOrd="0" presId="urn:microsoft.com/office/officeart/2005/8/layout/cycle4"/>
    <dgm:cxn modelId="{F8BED316-6570-4174-8B56-32906CAA3A81}" type="presParOf" srcId="{BFB0D660-5BF3-4B91-8837-C379A331C3C8}" destId="{C0852406-3DC0-4222-A1F8-184593FC4596}" srcOrd="3" destOrd="0" presId="urn:microsoft.com/office/officeart/2005/8/layout/cycle4"/>
    <dgm:cxn modelId="{10D19BDC-B3B5-42AF-97EC-C745ECDB0377}" type="presParOf" srcId="{BFB0D660-5BF3-4B91-8837-C379A331C3C8}" destId="{B569151F-8995-4BD7-A8F3-A948642763E3}" srcOrd="4" destOrd="0" presId="urn:microsoft.com/office/officeart/2005/8/layout/cycle4"/>
    <dgm:cxn modelId="{E26C2CA2-376E-4267-9D00-E156DE5C3796}" type="presParOf" srcId="{39401A14-B365-4553-9A3D-A401D3183747}" destId="{3B6382B4-DDDF-482E-9E6A-38E6F7DB930C}" srcOrd="2" destOrd="0" presId="urn:microsoft.com/office/officeart/2005/8/layout/cycle4"/>
    <dgm:cxn modelId="{A1477139-F0F0-444A-9CE8-16C1799E8C2B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3537515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 err="1"/>
            <a:t>Risk</a:t>
          </a:r>
          <a:r>
            <a:rPr lang="fr-FR" sz="1000" kern="1200" dirty="0"/>
            <a:t> of high </a:t>
          </a:r>
          <a:r>
            <a:rPr lang="fr-FR" sz="1000" kern="1200" dirty="0" err="1"/>
            <a:t>demand</a:t>
          </a:r>
          <a:r>
            <a:rPr lang="fr-FR" sz="1000" kern="1200" dirty="0"/>
            <a:t> (server)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Data protection (</a:t>
          </a:r>
          <a:r>
            <a:rPr lang="fr-FR" sz="1000" kern="1200" dirty="0" err="1"/>
            <a:t>temporary</a:t>
          </a:r>
          <a:r>
            <a:rPr lang="fr-FR" sz="1000" kern="1200" dirty="0"/>
            <a:t>)</a:t>
          </a:r>
        </a:p>
      </dsp:txBody>
      <dsp:txXfrm>
        <a:off x="4121277" y="2884522"/>
        <a:ext cx="1247560" cy="849684"/>
      </dsp:txXfrm>
    </dsp:sp>
    <dsp:sp modelId="{431C4C2F-7F42-4D62-8EEF-918E7AD22EA0}">
      <dsp:nvSpPr>
        <dsp:cNvPr id="0" name=""/>
        <dsp:cNvSpPr/>
      </dsp:nvSpPr>
      <dsp:spPr>
        <a:xfrm>
          <a:off x="474019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No </a:t>
          </a:r>
          <a:r>
            <a:rPr lang="fr-FR" sz="1000" kern="1200" dirty="0" err="1"/>
            <a:t>competition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High utility</a:t>
          </a:r>
        </a:p>
      </dsp:txBody>
      <dsp:txXfrm>
        <a:off x="500454" y="2884522"/>
        <a:ext cx="1247560" cy="849684"/>
      </dsp:txXfrm>
    </dsp:sp>
    <dsp:sp modelId="{05478942-E273-4856-8553-F0FD8F015AA2}">
      <dsp:nvSpPr>
        <dsp:cNvPr id="0" name=""/>
        <dsp:cNvSpPr/>
      </dsp:nvSpPr>
      <dsp:spPr>
        <a:xfrm>
          <a:off x="3537515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Short deadlines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Not </a:t>
          </a:r>
          <a:r>
            <a:rPr lang="fr-FR" sz="1000" kern="1200" dirty="0" err="1"/>
            <a:t>well</a:t>
          </a:r>
          <a:r>
            <a:rPr lang="fr-FR" sz="1000" kern="1200" dirty="0"/>
            <a:t> </a:t>
          </a:r>
          <a:r>
            <a:rPr lang="fr-FR" sz="1000" kern="1200" dirty="0" err="1"/>
            <a:t>documented</a:t>
          </a:r>
          <a:endParaRPr lang="fr-FR" sz="1000" kern="1200" dirty="0"/>
        </a:p>
      </dsp:txBody>
      <dsp:txXfrm>
        <a:off x="4121277" y="26435"/>
        <a:ext cx="1247560" cy="849684"/>
      </dsp:txXfrm>
    </dsp:sp>
    <dsp:sp modelId="{BC6F0824-1351-49BA-BADB-F02B71A91728}">
      <dsp:nvSpPr>
        <dsp:cNvPr id="0" name=""/>
        <dsp:cNvSpPr/>
      </dsp:nvSpPr>
      <dsp:spPr>
        <a:xfrm>
          <a:off x="474019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Diverse </a:t>
          </a:r>
          <a:r>
            <a:rPr lang="fr-FR" sz="1000" kern="1200" dirty="0" err="1"/>
            <a:t>skill</a:t>
          </a:r>
          <a:r>
            <a:rPr lang="fr-FR" sz="1000" kern="1200" dirty="0"/>
            <a:t> set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Access to expert </a:t>
          </a:r>
          <a:r>
            <a:rPr lang="fr-FR" sz="1000" kern="1200" dirty="0" err="1"/>
            <a:t>advise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Open source packages</a:t>
          </a:r>
        </a:p>
      </dsp:txBody>
      <dsp:txXfrm>
        <a:off x="500454" y="26435"/>
        <a:ext cx="1247560" cy="849684"/>
      </dsp:txXfrm>
    </dsp:sp>
    <dsp:sp modelId="{E72BDFA6-376E-4614-9D7C-A68241E884D9}">
      <dsp:nvSpPr>
        <dsp:cNvPr id="0" name=""/>
        <dsp:cNvSpPr/>
      </dsp:nvSpPr>
      <dsp:spPr>
        <a:xfrm>
          <a:off x="1252472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S</a:t>
          </a:r>
        </a:p>
      </dsp:txBody>
      <dsp:txXfrm>
        <a:off x="1729407" y="691291"/>
        <a:ext cx="1151422" cy="1151422"/>
      </dsp:txXfrm>
    </dsp:sp>
    <dsp:sp modelId="{A67A60E5-5291-49E4-B3E5-53A58B528285}">
      <dsp:nvSpPr>
        <dsp:cNvPr id="0" name=""/>
        <dsp:cNvSpPr/>
      </dsp:nvSpPr>
      <dsp:spPr>
        <a:xfrm rot="5400000">
          <a:off x="2956043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W</a:t>
          </a:r>
        </a:p>
      </dsp:txBody>
      <dsp:txXfrm rot="-5400000">
        <a:off x="2956043" y="691291"/>
        <a:ext cx="1151422" cy="1151422"/>
      </dsp:txXfrm>
    </dsp:sp>
    <dsp:sp modelId="{CF4FC7F6-A89C-4633-A10E-BFE92B369DCD}">
      <dsp:nvSpPr>
        <dsp:cNvPr id="0" name=""/>
        <dsp:cNvSpPr/>
      </dsp:nvSpPr>
      <dsp:spPr>
        <a:xfrm rot="10800000">
          <a:off x="2956043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T</a:t>
          </a:r>
        </a:p>
      </dsp:txBody>
      <dsp:txXfrm rot="10800000">
        <a:off x="2956043" y="1917927"/>
        <a:ext cx="1151422" cy="1151422"/>
      </dsp:txXfrm>
    </dsp:sp>
    <dsp:sp modelId="{C0852406-3DC0-4222-A1F8-184593FC4596}">
      <dsp:nvSpPr>
        <dsp:cNvPr id="0" name=""/>
        <dsp:cNvSpPr/>
      </dsp:nvSpPr>
      <dsp:spPr>
        <a:xfrm rot="16200000">
          <a:off x="1252472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O</a:t>
          </a:r>
        </a:p>
      </dsp:txBody>
      <dsp:txXfrm rot="5400000">
        <a:off x="1729407" y="1917927"/>
        <a:ext cx="1151422" cy="1151422"/>
      </dsp:txXfrm>
    </dsp:sp>
    <dsp:sp modelId="{3B6382B4-DDDF-482E-9E6A-38E6F7DB930C}">
      <dsp:nvSpPr>
        <dsp:cNvPr id="0" name=""/>
        <dsp:cNvSpPr/>
      </dsp:nvSpPr>
      <dsp:spPr>
        <a:xfrm>
          <a:off x="4959191" y="1554813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4959191" y="1626286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25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9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545149"/>
            <a:ext cx="5688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</a:rPr>
              <a:t>Metabolic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Pathway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Analysis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15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No </a:t>
            </a:r>
            <a:r>
              <a:rPr lang="fr-FR" sz="2000" dirty="0" err="1"/>
              <a:t>tool</a:t>
            </a:r>
            <a:r>
              <a:rPr lang="fr-FR" sz="2000" dirty="0"/>
              <a:t> </a:t>
            </a:r>
            <a:r>
              <a:rPr lang="fr-FR" sz="2000" dirty="0" err="1"/>
              <a:t>currently</a:t>
            </a:r>
            <a:r>
              <a:rPr lang="fr-FR" sz="2000" dirty="0"/>
              <a:t> </a:t>
            </a:r>
            <a:r>
              <a:rPr lang="fr-FR" sz="2000" dirty="0" err="1"/>
              <a:t>exists</a:t>
            </a:r>
            <a:r>
              <a:rPr lang="fr-FR" sz="2000" dirty="0"/>
              <a:t> for non-canonical </a:t>
            </a:r>
            <a:r>
              <a:rPr lang="fr-FR" sz="2000" dirty="0" err="1"/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Non-canonical </a:t>
            </a:r>
            <a:r>
              <a:rPr lang="fr-FR" sz="2000" dirty="0">
                <a:sym typeface="Wingdings" panose="05000000000000000000" pitchFamily="2" charset="2"/>
              </a:rPr>
              <a:t> Non standard </a:t>
            </a:r>
            <a:r>
              <a:rPr lang="fr-FR" sz="2000" dirty="0" err="1">
                <a:sym typeface="Wingdings" panose="05000000000000000000" pitchFamily="2" charset="2"/>
              </a:rPr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Example</a:t>
            </a:r>
            <a:r>
              <a:rPr lang="fr-FR" sz="2000" dirty="0"/>
              <a:t> : </a:t>
            </a:r>
            <a:r>
              <a:rPr lang="fr-FR" sz="2000" dirty="0" err="1"/>
              <a:t>Glycolysis</a:t>
            </a:r>
            <a:r>
              <a:rPr lang="fr-FR" sz="2000" dirty="0"/>
              <a:t> + Krebs cycle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Other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2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Goals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107902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Create</a:t>
            </a:r>
            <a:r>
              <a:rPr lang="fr-FR" sz="2000" dirty="0"/>
              <a:t> a user </a:t>
            </a:r>
            <a:r>
              <a:rPr lang="fr-FR" sz="2000" dirty="0" err="1"/>
              <a:t>friendly</a:t>
            </a:r>
            <a:r>
              <a:rPr lang="fr-FR" sz="2000" dirty="0"/>
              <a:t> </a:t>
            </a:r>
            <a:r>
              <a:rPr lang="fr-FR" sz="2000" dirty="0" err="1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/>
              <a:t>Results</a:t>
            </a:r>
            <a:r>
              <a:rPr lang="fr-FR" sz="2000" dirty="0"/>
              <a:t> are </a:t>
            </a:r>
            <a:r>
              <a:rPr lang="fr-FR" sz="2000" dirty="0" err="1"/>
              <a:t>clear</a:t>
            </a:r>
            <a:r>
              <a:rPr lang="fr-FR" sz="2000" dirty="0"/>
              <a:t> and </a:t>
            </a:r>
            <a:r>
              <a:rPr lang="fr-FR" sz="2000" dirty="0" err="1"/>
              <a:t>publishable</a:t>
            </a:r>
            <a:r>
              <a:rPr lang="fr-FR" sz="2000" dirty="0"/>
              <a:t> in </a:t>
            </a:r>
            <a:r>
              <a:rPr lang="fr-FR" sz="2000" dirty="0" err="1"/>
              <a:t>scientific</a:t>
            </a:r>
            <a:r>
              <a:rPr lang="fr-FR" sz="2000" dirty="0"/>
              <a:t> publication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Identification of non-canonical </a:t>
            </a:r>
            <a:r>
              <a:rPr lang="fr-FR" sz="2000" dirty="0" err="1"/>
              <a:t>genes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Interpretation</a:t>
            </a:r>
            <a:r>
              <a:rPr lang="fr-FR" sz="2000" dirty="0"/>
              <a:t> of </a:t>
            </a:r>
            <a:r>
              <a:rPr lang="fr-FR" sz="2000" dirty="0" err="1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Host the </a:t>
            </a:r>
            <a:r>
              <a:rPr lang="fr-FR" sz="2000" dirty="0" err="1"/>
              <a:t>tool</a:t>
            </a:r>
            <a:r>
              <a:rPr lang="fr-FR" sz="2000" dirty="0"/>
              <a:t> on the </a:t>
            </a:r>
            <a:r>
              <a:rPr lang="fr-FR" sz="2000" dirty="0" err="1"/>
              <a:t>client’s</a:t>
            </a:r>
            <a:r>
              <a:rPr lang="fr-FR" sz="2000" dirty="0"/>
              <a:t> </a:t>
            </a:r>
            <a:r>
              <a:rPr lang="fr-FR" sz="2000" dirty="0" err="1"/>
              <a:t>website</a:t>
            </a:r>
            <a:r>
              <a:rPr lang="fr-FR" sz="2000" dirty="0"/>
              <a:t> (</a:t>
            </a:r>
            <a:r>
              <a:rPr lang="fr-FR" sz="2000" dirty="0" err="1"/>
              <a:t>Cellomet</a:t>
            </a:r>
            <a:r>
              <a:rPr lang="fr-FR" sz="2000" dirty="0"/>
              <a:t>) </a:t>
            </a:r>
            <a:r>
              <a:rPr lang="fr-FR" sz="2000" dirty="0">
                <a:sym typeface="Wingdings" panose="05000000000000000000" pitchFamily="2" charset="2"/>
              </a:rPr>
              <a:t> </a:t>
            </a:r>
            <a:r>
              <a:rPr lang="fr-FR" sz="2000" dirty="0" err="1">
                <a:sym typeface="Wingdings" panose="05000000000000000000" pitchFamily="2" charset="2"/>
              </a:rPr>
              <a:t>Download</a:t>
            </a:r>
            <a:r>
              <a:rPr lang="fr-FR" sz="2000" dirty="0">
                <a:sym typeface="Wingdings" panose="05000000000000000000" pitchFamily="2" charset="2"/>
              </a:rPr>
              <a:t> and data </a:t>
            </a:r>
            <a:r>
              <a:rPr lang="fr-FR" sz="2000" dirty="0" err="1">
                <a:sym typeface="Wingdings" panose="05000000000000000000" pitchFamily="2" charset="2"/>
              </a:rPr>
              <a:t>retrieval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947531" cy="31900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 err="1"/>
              <a:t>Teamworking</a:t>
            </a:r>
            <a:endParaRPr lang="fr-FR" sz="24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 err="1"/>
              <a:t>Programming</a:t>
            </a:r>
            <a:r>
              <a:rPr lang="fr-FR" sz="2400" dirty="0"/>
              <a:t> </a:t>
            </a:r>
            <a:r>
              <a:rPr lang="fr-FR" sz="2400" dirty="0" err="1"/>
              <a:t>language</a:t>
            </a:r>
            <a:r>
              <a:rPr lang="fr-FR" sz="2400" dirty="0"/>
              <a:t> for </a:t>
            </a:r>
            <a:r>
              <a:rPr lang="fr-FR" sz="2400" dirty="0" err="1"/>
              <a:t>statistical</a:t>
            </a:r>
            <a:r>
              <a:rPr lang="fr-FR" sz="2400" dirty="0"/>
              <a:t> analyses</a:t>
            </a:r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- DESeq2</a:t>
            </a:r>
          </a:p>
          <a:p>
            <a:pPr marL="0" indent="0" algn="just">
              <a:buNone/>
            </a:pPr>
            <a:r>
              <a:rPr lang="fr-FR" sz="2000" dirty="0"/>
              <a:t>	- </a:t>
            </a:r>
            <a:r>
              <a:rPr lang="fr-FR" sz="2000" dirty="0" err="1"/>
              <a:t>Rshiny</a:t>
            </a:r>
            <a:endParaRPr lang="fr-FR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4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50800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50800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5865289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5739588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1467"/>
            <a:ext cx="11303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dirty="0" err="1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 DESeq2</a:t>
            </a: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66"/>
            </p:custDataLst>
          </p:nvPr>
        </p:nvSpPr>
        <p:spPr>
          <a:xfrm>
            <a:off x="2314907" y="2939203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Créer l'interface web</a:t>
            </a: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1"/>
            </p:custDataLst>
          </p:nvPr>
        </p:nvSpPr>
        <p:spPr>
          <a:xfrm>
            <a:off x="-7424" y="3313543"/>
            <a:ext cx="1498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2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3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8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Gather</a:t>
            </a:r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 all scripts</a:t>
            </a: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9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4"/>
            </p:custDataLst>
          </p:nvPr>
        </p:nvSpPr>
        <p:spPr>
          <a:xfrm>
            <a:off x="3759200" y="4056141"/>
            <a:ext cx="208268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just"/>
            <a:r>
              <a:rPr lang="fr-FR" sz="1100" b="1" dirty="0" err="1"/>
              <a:t>Add</a:t>
            </a:r>
            <a:r>
              <a:rPr lang="fr-FR" sz="1100" b="1" dirty="0"/>
              <a:t> the </a:t>
            </a:r>
            <a:r>
              <a:rPr lang="fr-FR" sz="1100" b="1" dirty="0" err="1"/>
              <a:t>Database</a:t>
            </a:r>
            <a:r>
              <a:rPr lang="fr-FR" sz="1100" b="1" dirty="0"/>
              <a:t> on </a:t>
            </a:r>
            <a:r>
              <a:rPr lang="fr-FR" sz="1100" b="1" dirty="0" err="1"/>
              <a:t>client’s</a:t>
            </a:r>
            <a:r>
              <a:rPr lang="fr-FR" sz="1100" b="1" dirty="0"/>
              <a:t> server</a:t>
            </a: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5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90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5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Tests  and </a:t>
            </a:r>
            <a:r>
              <a:rPr lang="fr-FR" sz="1100" b="1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adjustments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6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7"/>
            </p:custDataLst>
          </p:nvPr>
        </p:nvSpPr>
        <p:spPr>
          <a:xfrm>
            <a:off x="6273458" y="4372440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2" dirty="0" err="1">
                <a:solidFill>
                  <a:schemeClr val="dk1"/>
                </a:solidFill>
                <a:latin typeface="Calibri" panose="020F0502020204030204" pitchFamily="34" charset="0"/>
              </a:rPr>
              <a:t>Add</a:t>
            </a:r>
            <a:r>
              <a:rPr lang="fr-FR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 non-canonical </a:t>
            </a:r>
            <a:r>
              <a:rPr lang="fr-FR" sz="1100" b="1" spc="-2" dirty="0" err="1">
                <a:solidFill>
                  <a:schemeClr val="dk1"/>
                </a:solidFill>
                <a:latin typeface="Calibri" panose="020F0502020204030204" pitchFamily="34" charset="0"/>
              </a:rPr>
              <a:t>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54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Risk</a:t>
            </a:r>
            <a:r>
              <a:rPr lang="fr-FR" dirty="0"/>
              <a:t> Management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5695524"/>
              </p:ext>
            </p:extLst>
          </p:nvPr>
        </p:nvGraphicFramePr>
        <p:xfrm>
          <a:off x="2426282" y="2835479"/>
          <a:ext cx="5836874" cy="3760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55" y="3524746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16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Where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set up and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functional</a:t>
            </a:r>
            <a:endParaRPr lang="fr-FR" sz="2000" dirty="0"/>
          </a:p>
          <a:p>
            <a:pPr algn="just"/>
            <a:r>
              <a:rPr lang="fr-FR" sz="2000" dirty="0"/>
              <a:t>4 R scripts </a:t>
            </a:r>
            <a:r>
              <a:rPr lang="fr-FR" sz="2000" dirty="0" err="1"/>
              <a:t>functional</a:t>
            </a:r>
            <a:r>
              <a:rPr lang="fr-FR" sz="2000" dirty="0"/>
              <a:t> and </a:t>
            </a:r>
            <a:r>
              <a:rPr lang="fr-FR" sz="2000" dirty="0" err="1"/>
              <a:t>tested</a:t>
            </a:r>
            <a:endParaRPr lang="fr-FR" sz="2000" dirty="0"/>
          </a:p>
          <a:p>
            <a:pPr algn="just"/>
            <a:r>
              <a:rPr lang="fr-FR" sz="2000" dirty="0" err="1"/>
              <a:t>Started</a:t>
            </a:r>
            <a:r>
              <a:rPr lang="fr-FR" sz="2000" dirty="0"/>
              <a:t> </a:t>
            </a:r>
            <a:r>
              <a:rPr lang="fr-FR" sz="2000" dirty="0" err="1"/>
              <a:t>designing</a:t>
            </a:r>
            <a:r>
              <a:rPr lang="fr-FR" sz="2000" dirty="0"/>
              <a:t> web interface</a:t>
            </a:r>
          </a:p>
          <a:p>
            <a:pPr algn="just"/>
            <a:r>
              <a:rPr lang="fr-FR" sz="2000" dirty="0" err="1"/>
              <a:t>Convert</a:t>
            </a:r>
            <a:r>
              <a:rPr lang="fr-FR" sz="2000" dirty="0"/>
              <a:t> 4 R scripts in one script and test </a:t>
            </a:r>
            <a:r>
              <a:rPr lang="fr-FR" sz="2000" dirty="0" err="1"/>
              <a:t>it</a:t>
            </a:r>
            <a:endParaRPr lang="fr-FR" sz="2000" dirty="0"/>
          </a:p>
          <a:p>
            <a:pPr algn="just"/>
            <a:r>
              <a:rPr lang="fr-FR" sz="2000" dirty="0"/>
              <a:t>Local </a:t>
            </a:r>
            <a:r>
              <a:rPr lang="fr-FR" sz="2000" dirty="0" err="1"/>
              <a:t>database</a:t>
            </a:r>
            <a:endParaRPr lang="fr-FR" sz="2000" dirty="0"/>
          </a:p>
          <a:p>
            <a:pPr algn="just"/>
            <a:r>
              <a:rPr lang="fr-FR" sz="2000" dirty="0"/>
              <a:t>Complete the </a:t>
            </a:r>
            <a:r>
              <a:rPr lang="fr-FR" sz="2000" dirty="0" err="1"/>
              <a:t>Rshiny</a:t>
            </a:r>
            <a:r>
              <a:rPr lang="fr-FR" sz="2000" dirty="0"/>
              <a:t> interface</a:t>
            </a:r>
          </a:p>
          <a:p>
            <a:pPr algn="just"/>
            <a:r>
              <a:rPr lang="fr-FR" sz="2000" dirty="0"/>
              <a:t>Strategic </a:t>
            </a:r>
            <a:r>
              <a:rPr lang="fr-FR" sz="2000" dirty="0" err="1"/>
              <a:t>reorientation</a:t>
            </a:r>
            <a:endParaRPr lang="fr-FR" sz="2000" dirty="0"/>
          </a:p>
          <a:p>
            <a:pPr algn="just"/>
            <a:r>
              <a:rPr lang="fr-FR" sz="2000" dirty="0" err="1"/>
              <a:t>Add</a:t>
            </a:r>
            <a:r>
              <a:rPr lang="fr-FR" sz="2000" dirty="0"/>
              <a:t> the </a:t>
            </a:r>
            <a:r>
              <a:rPr lang="fr-FR" sz="2000" dirty="0" err="1"/>
              <a:t>Database</a:t>
            </a:r>
            <a:r>
              <a:rPr lang="fr-FR" sz="2000" dirty="0"/>
              <a:t> on </a:t>
            </a:r>
            <a:r>
              <a:rPr lang="fr-FR" sz="2000" dirty="0" err="1"/>
              <a:t>client’s</a:t>
            </a:r>
            <a:r>
              <a:rPr lang="fr-FR" sz="2000" dirty="0"/>
              <a:t> server</a:t>
            </a:r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Complete the web interface</a:t>
            </a:r>
          </a:p>
          <a:p>
            <a:pPr algn="just"/>
            <a:r>
              <a:rPr lang="fr-FR" sz="2000" dirty="0" err="1"/>
              <a:t>Create</a:t>
            </a:r>
            <a:r>
              <a:rPr lang="fr-FR" sz="2000" dirty="0"/>
              <a:t> an </a:t>
            </a:r>
            <a:r>
              <a:rPr lang="fr-FR" sz="2000" dirty="0" err="1"/>
              <a:t>executable</a:t>
            </a:r>
            <a:r>
              <a:rPr lang="fr-FR" sz="2000" dirty="0"/>
              <a:t> file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028800" y="2835479"/>
            <a:ext cx="304695" cy="2936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419410" y="3119578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339929" y="3422504"/>
            <a:ext cx="304695" cy="293615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054981" y="5873616"/>
            <a:ext cx="299307" cy="310393"/>
          </a:xfrm>
          <a:prstGeom prst="rect">
            <a:avLst/>
          </a:prstGeom>
        </p:spPr>
      </p:pic>
      <p:pic>
        <p:nvPicPr>
          <p:cNvPr id="13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333495" y="3721085"/>
            <a:ext cx="304695" cy="293615"/>
          </a:xfrm>
          <a:prstGeom prst="rect">
            <a:avLst/>
          </a:prstGeom>
        </p:spPr>
      </p:pic>
      <p:pic>
        <p:nvPicPr>
          <p:cNvPr id="14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2980394" y="4014700"/>
            <a:ext cx="304695" cy="293615"/>
          </a:xfrm>
          <a:prstGeom prst="rect">
            <a:avLst/>
          </a:prstGeom>
        </p:spPr>
      </p:pic>
      <p:pic>
        <p:nvPicPr>
          <p:cNvPr id="15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339929" y="4327238"/>
            <a:ext cx="304695" cy="293615"/>
          </a:xfrm>
          <a:prstGeom prst="rect">
            <a:avLst/>
          </a:prstGeom>
        </p:spPr>
      </p:pic>
      <p:pic>
        <p:nvPicPr>
          <p:cNvPr id="16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3576571" y="4670220"/>
            <a:ext cx="304695" cy="293615"/>
          </a:xfrm>
          <a:prstGeom prst="rect">
            <a:avLst/>
          </a:prstGeom>
        </p:spPr>
      </p:pic>
      <p:pic>
        <p:nvPicPr>
          <p:cNvPr id="18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3881266" y="6180400"/>
            <a:ext cx="299307" cy="310393"/>
          </a:xfrm>
          <a:prstGeom prst="rect">
            <a:avLst/>
          </a:prstGeom>
        </p:spPr>
      </p:pic>
      <p:pic>
        <p:nvPicPr>
          <p:cNvPr id="20" name="Picture 21">
            <a:extLst>
              <a:ext uri="{FF2B5EF4-FFF2-40B4-BE49-F238E27FC236}">
                <a16:creationId xmlns:a16="http://schemas.microsoft.com/office/drawing/2014/main" id="{B5CFFB0B-64B3-4444-8884-869C3290F2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724105" y="4963835"/>
            <a:ext cx="304695" cy="29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/>
          <a:stretch/>
        </p:blipFill>
        <p:spPr>
          <a:xfrm>
            <a:off x="648393" y="1756666"/>
            <a:ext cx="5074114" cy="51013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0" b="29501"/>
          <a:stretch/>
        </p:blipFill>
        <p:spPr>
          <a:xfrm>
            <a:off x="6032614" y="1718225"/>
            <a:ext cx="3454285" cy="243467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6" r="14094" b="18958"/>
          <a:stretch/>
        </p:blipFill>
        <p:spPr>
          <a:xfrm>
            <a:off x="6032615" y="4152900"/>
            <a:ext cx="604508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838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i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nRydW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jBUMjM6NTk6MDAiLCJGb3JtYXQiOiJNTU0iLCJUeXBlIjoyLCJBdXRvRGF0ZVJhbmdlIjp0cnVlLCJXb3JraW5nRGF5cyI6MzEsIlRvZGF5TWFya2VyVGV4dCI6IlRvZGF5IiwiQXV0b1NjYWxlVHlwZSI6dHJ1ZX0sIk1pbGVzdG9uZXMiOltdLCJUYXNrcyI6W3siJGlkIjoiMTYzIiwiR3JvdXBOYW1lIjpudWxsLCJTdGFydERhdGUiOiIyMDE5LTExLTExVDAwOjAwOjAwIiwiRW5kRGF0ZSI6IjIwMTktMTEtMjJUMjM6NTk6MDAiLCJQZXJjZW50YWdlQ29tcGxldGUiOjEwMC4wLCJTdHlsZSI6eyIkaWQiOiIxNjQiLCJTaGFwZSI6MCwiU2hhcGVUaGlja25lc3MiOjI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NjciLCJUb3AiOjAsIkxlZnQiOjAsIlJpZ2h0IjowLCJCb3R0b20iOjB9LCJQYWRkaW5nIjp7IiRpZCI6IjE2OCIsIlRvcCI6MCwiTGVmdCI6MCwiUmlnaHQiOjAsIkJvdHRvbSI6MH0sIkJhY2tncm91bmQiOnsiJHJlZiI6Ijg5In0sIklzVmlzaWJsZSI6dHJ1ZSwiV2lkdGgiOjAuMCwiSGVpZ2h0IjowLjAsIkJvcmRlclN0eWxlIjp7IiRpZCI6IjE2OSIsIkxpbmVDb2xvciI6bnVsbCwiTGluZVdlaWdodCI6MC4wLCJMaW5lVHlwZSI6MCwiUGFyZW50U3R5bGUiOm51bGx9LCJQYXJlbnRTdHlsZSI6bnVsbH0sIkR1cmF0aW9uU3R5bGUiOnsiJGlkIjoiMTcwIiwiRm9udFNldHRpbmdzIjp7IiRpZCI6IjE3MSIsIkZvbnRTaXplIjoxMCwiRm9udE5hbWUiOiJDYWxpYnJpIiwiSXNCb2xkIjpmYWxzZSwiSXNJdGFsaWMiOmZhbHNlLCJJc1VuZGVybGluZWQiOmZhbHNlLCJQYXJlbnRTdHlsZSI6bnVsbH0sIkF1dG9TaXplIjowLCJGb3JlZ3JvdW5kIjp7IiRpZCI6IjE3MiIsIkNvbG9yIjp7IiRyZWYiOiI5MyJ9fSwiTWF4V2lkdGgiOjIwMC4wLCJNYXhIZWlnaHQiOiJJbmZpbml0eSIsIlNtYXJ0Rm9yZWdyb3VuZElzQWN0aXZlIjpmYWxzZSwiSG9yaXpvbnRhbEFsaWdubWVudCI6MCwiVmVydGljYWxBbGlnbm1lbnQiOjAsIlNtYXJ0Rm9yZWdyb3VuZCI6bnVsbCwiQmFja2dyb3VuZEZpbGxUeXBlIjowLCJNYXJnaW4iOnsiJGlkIjoiMTczIiwiVG9wIjowLCJMZWZ0IjowLCJSaWdodCI6MCwiQm90dG9tIjowfSwiUGFkZGluZyI6eyIkaWQiOiIxNzQiLCJUb3AiOjAsIkxlZnQiOjAsIlJpZ2h0IjowLCJCb3R0b20iOjB9LCJCYWNrZ3JvdW5kIjp7IiRyZWYiOiI5NiJ9LCJJc1Zpc2libGUiOnRydWUsIldpZHRoIjowLjAsIkhlaWdodCI6MC4wLCJCb3JkZXJTdHlsZSI6eyIkaWQiOiIxNzUiLCJMaW5lQ29sb3IiOm51bGwsIkxpbmVXZWlnaHQiOjAuMCwiTGluZVR5cGUiOjAsIlBhcmVudFN0eWxlIjpudWxsfSwiUGFyZW50U3R5bGUiOm51bGx9LCJIb3Jpem9udGFsQ29ubmVjdG9yU3R5bGUiOnsiJGlkIjoiMTc2IiwiTGluZUNvbG9yIjp7IiRyZWYiOiI5OCJ9LCJMaW5lV2VpZ2h0IjoxLjAsIkxpbmVUeXBlIjowLCJQYXJlbnRTdHlsZSI6bnVsbH0sIlZlcnRpY2FsQ29ubmVjdG9yU3R5bGUiOnsiJGlkIjoiMTc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NzgiLCJNYXJnaW4iOnsiJGlkIjoiMTc5IiwiVG9wIjowLCJMZWZ0Ijo0LCJSaWdodCI6NCwiQm90dG9tIjowfSwiUGFkZGluZyI6eyIkaWQiOiIxODAiLCJUb3AiOjAsIkxlZnQiOjAsIlJpZ2h0IjowLCJCb3R0b20iOjB9LCJCYWNrZ3JvdW5kIjp7IiRpZCI6IjE4MSIsIkNvbG9yIjp7IiRpZCI6IjE4MiIsIkEiOjI1NSwiUiI6MjM3LCJHIjoxMjUsIkIiOjQ5fX0sIklzVmlzaWJsZSI6dHJ1ZSwiV2lkdGgiOjAuMCwiSGVpZ2h0IjoyMi4wLCJCb3JkZXJTdHlsZSI6eyIkaWQiOiIxODMiLCJMaW5lQ29sb3IiOnsiJHJlZiI6IjEwOSJ9LCJMaW5lV2VpZ2h0IjowLjAsIkxpbmVUeXBlIjowLCJQYXJlbnRTdHlsZSI6bnVsbH0sIlBhcmVudFN0eWxlIjpudWxsfSwiVGl0bGVTdHlsZSI6eyIkaWQiOiIxODQiLCJGb250U2V0dGluZ3MiOnsiJGlkIjoiMTg1IiwiRm9udFNpemUiOjExLCJGb250TmFtZSI6IkNhbGlicmkiLCJJc0JvbGQiOnRydWUsIklzSXRhbGljIjpmYWxzZSwiSXNVbmRlcmxpbmVkIjpmYWxzZSwiUGFyZW50U3R5bGUiOm51bGx9LCJBdXRvU2l6ZSI6MCwiRm9yZWdyb3VuZCI6eyIkaWQiOiIxODYiLCJDb2xvciI6eyIkcmVmIjoiMTE0In19LCJNYXhXaWR0aCI6NzIwLjAsIk1heEhlaWdodCI6IkluZmluaXR5IiwiU21hcnRGb3JlZ3JvdW5kSXNBY3RpdmUiOmZhbHNlLCJIb3Jpem9udGFsQWxpZ25tZW50IjoyLCJWZXJ0aWNhbEFsaWdubWVudCI6MCwiU21hcnRGb3JlZ3JvdW5kIjpudWxsLCJCYWNrZ3JvdW5kRmlsbFR5cGUiOjAsIk1hcmdpbiI6eyIkaWQiOiIxODciLCJUb3AiOjAsIkxlZnQiOjAsIlJpZ2h0IjowLCJCb3R0b20iOjB9LCJQYWRkaW5nIjp7IiRpZCI6IjE4OCIsIlRvcCI6MCwiTGVmdCI6MCwiUmlnaHQiOjAsIkJvdHRvbSI6MH0sIkJhY2tncm91bmQiOnsiJHJlZiI6IjExN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pZCI6IjE5MiIsIkNvbG9yIjp7IiRyZWYiOiIxMjEifX0sIk1heFdpZHRoIjoyMDAuMCwiTWF4SGVpZ2h0IjoiSW5maW5pdHkiLCJTbWFydEZvcmVncm91bmRJc0FjdGl2ZSI6ZmFsc2UsIkhvcml6b250YWxBbGlnbm1lbnQiOjAsIlZlcnRpY2FsQWxpZ25tZW50IjowLCJTbWFydEZvcmVncm91bmQiOm51bGwsIkJhY2tncm91bmRGaWxsVHlwZSI6MCwiTWFyZ2luIjp7IiRpZCI6IjE5MyIsIlRvcCI6MCwiTGVmdCI6MCwiUmlnaHQiOjAsIkJvdHRvbSI6MH0sIlBhZGRpbmciOnsiJGlkIjoiMTk0IiwiVG9wIjowLCJMZWZ0IjowLCJSaWdodCI6MCwiQm90dG9tIjowfSwiQmFja2dyb3VuZCI6eyIkcmVmIjoiMTI0In0sIklzVmlzaWJsZSI6dHJ1ZSwiV2lkdGgiOjAuMCwiSGVpZ2h0IjowLjAsIkJvcmRlclN0eWxlIjp7IiRpZCI6IjE5NSIsIkxpbmVDb2xvciI6bnVsbCwiTGluZVdlaWdodCI6MC4wLCJMaW5lVHlwZSI6MCwiUGFyZW50U3R5bGUiOm51bGx9LCJQYXJlbnRTdHlsZSI6bnVsbH0sIkRhdGVGb3JtYXQiOnsiJGlkIjoi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xOTYifSwiSWQiOiJjZTAxOTMzNy1mMjM5LTRjM2MtOTU2ZS05NTQzMWY0ZDExN2QiLCJJbXBvcnRJZCI6bnVsbCwiVGl0bGUiOiJDb21wcmVuZHJlIGwnb3V0aWwgUk9udG9Ub29scyIsIk5vdGUiOm51bGwsIkh5cGVybGluayI6eyIkaWQiOiIxOTciLCJBZGRyZXNzIjoiIiwiU3ViQWRkcmVzcyI6IiJ9LCJJc0NoYW5nZWQiOmZhbHNlLCJJc05ldyI6ZmFsc2V9LHsiJGlkIjoiMTk4IiwiR3JvdXBOYW1lIjpudWxsLCJTdGFydERhdGUiOiIyMDE5LTExLTExVDAwOjAwOjAwIiwiRW5kRGF0ZSI6IjIwMTktMTItMjBUMjM6NTk6MDAiLCJQZXJjZW50YWdlQ29tcGxldGUiOjIwLjAsIlN0eWxlIjp7IiRpZCI6IjE5OSIsIlNoYXBlIjowLCJTaGFwZVRoaWNrbmVzcyI6Mi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ODkifSwiSXNWaXNpYmxlIjp0cnVlLCJXaWR0aCI6MC4wLCJIZWlnaHQiOjAuMCwiQm9yZGVyU3R5bGUiOnsiJGlkIjoiMjA0IiwiTGluZUNvbG9yIjpudWxsLCJMaW5lV2VpZ2h0IjowLjAsIkxpbmVUeXBlIjowLCJQYXJlbnRTdHlsZSI6bnVsbH0sIlBhcmVudFN0eWxlIjpudWxsfSwiRHVyYXRpb25TdHlsZSI6eyIkaWQiOiIyMDUiLCJGb250U2V0dGluZ3MiOnsiJGlkIjoiMjA2IiwiRm9udFNpemUiOjEwLCJGb250TmFtZSI6IkNhbGlicmkiLCJJc0JvbGQiOmZhbHNlLCJJc0l0YWxpYyI6ZmFsc2UsIklzVW5kZXJsaW5lZCI6ZmFsc2UsIlBhcmVudFN0eWxlIjpudWxsfSwiQXV0b1NpemUiOjAsIkZvcmVncm91bmQiOnsiJGlkIjoiMjA3IiwiQ29sb3IiOnsiJHJlZiI6IjkzIn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k2In0sIklzVmlzaWJsZSI6dHJ1ZSwiV2lkdGgiOjAuMCwiSGVpZ2h0IjowLjAsIkJvcmRlclN0eWxlIjp7IiRpZCI6IjIxMCIsIkxpbmVDb2xvciI6bnVsbCwiTGluZVdlaWdodCI6MC4wLCJMaW5lVHlwZSI6MCwiUGFyZW50U3R5bGUiOm51bGx9LCJQYXJlbnRTdHlsZSI6bnVsbH0sIkhvcml6b250YWxDb25uZWN0b3JTdHlsZSI6eyIkaWQiOiIyMTEiLCJMaW5lQ29sb3IiOnsiJHJlZiI6Ijk4In0sIkxpbmVXZWlnaHQiOjEuMCwiTGluZVR5cGUiOjAsIlBhcmVudFN0eWxlIjpudWxsfSwiVmVydGljYWxDb25uZWN0b3JTdHlsZSI6eyIkaWQiOiIyM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IxMyIsIk1hcmdpbiI6eyIkaWQiOiIyMTQiLCJUb3AiOjAsIkxlZnQiOjQsIlJpZ2h0Ijo0LCJCb3R0b20iOjB9LCJQYWRkaW5nIjp7IiRpZCI6IjIxNSIsIlRvcCI6MCwiTGVmdCI6MCwiUmlnaHQiOjAsIkJvdHRvbSI6MH0sIkJhY2tncm91bmQiOnsiJGlkIjoiMjE2IiwiQ29sb3IiOnsiJGlkIjoiMjE3IiwiQSI6MjU1LCJSIjo5MSwiRyI6MTU1LCJCIjoyMTN9fSwiSXNWaXNpYmxlIjp0cnVlLCJXaWR0aCI6MC4wLCJIZWlnaHQiOjIyLjAsIkJvcmRlclN0eWxlIjp7IiRpZCI6IjIxOCIsIkxpbmVDb2xvciI6eyIkcmVmIjoiMTA5In0sIkxpbmVXZWlnaHQiOjAuMCwiTGluZVR5cGUiOjAsIlBhcmVudFN0eWxlIjpudWxsfSwiUGFyZW50U3R5bGUiOm51bGx9LCJUaXRsZVN0eWxlIjp7IiRpZCI6IjIxOSIsIkZvbnRTZXR0aW5ncyI6eyIkaWQiOiIyMjAiLCJGb250U2l6ZSI6MTEsIkZvbnROYW1lIjoiQ2FsaWJyaSIsIklzQm9sZCI6dHJ1ZSwiSXNJdGFsaWMiOmZhbHNlLCJJc1VuZGVybGluZWQiOmZhbHNlLCJQYXJlbnRTdHlsZSI6bnVsbH0sIkF1dG9TaXplIjowLCJGb3JlZ3JvdW5kIjp7IiRpZCI6IjIyMSIsIkNvbG9yIjp7IiRyZWYiOiIxMTQifX0sIk1heFdpZHRoIjo3MjAuMCwiTWF4SGVpZ2h0IjoiSW5maW5pdHkiLCJTbWFydEZvcmVncm91bmRJc0FjdGl2ZSI6ZmFsc2UsIkhvcml6b250YWxBbGlnbm1lbnQiOjEsIlZlcnRpY2FsQWxpZ25tZW50IjowLCJTbWFydEZvcmVncm91bmQiOm51bGwsIkJhY2tncm91bmRGaWxsVHlwZSI6MCwiTWFyZ2luIjp7IiRpZCI6IjIyMiIsIlRvcCI6MCwiTGVmdCI6MCwiUmlnaHQiOjAsIkJvdHRvbSI6MH0sIlBhZGRpbmciOnsiJGlkIjoiMjIzIiwiVG9wIjowLCJMZWZ0IjowLCJSaWdodCI6MCwiQm90dG9tIjowfSwiQmFja2dyb3VuZCI6eyIkcmVmIjoiMTE3In0sIklzVmlzaWJsZSI6dHJ1ZSwiV2lkdGgiOjAuMCwiSGVpZ2h0IjowLjAsIkJvcmRlclN0eWxlIjp7IiRpZCI6IjIyNCIsIkxpbmVDb2xvciI6bnVsbCwiTGluZVdlaWdodCI6MC4wLCJMaW5lVHlwZSI6MCwiUGFyZW50U3R5bGUiOm51bGx9LCJQYXJlbnRTdHlsZSI6bnVsbH0sIkRhdGVTdHlsZSI6eyIkaWQiOiIyMjUiLCJGb250U2V0dGluZ3MiOnsiJGlkIjoiMjI2IiwiRm9udFNpemUiOjEwLCJGb250TmFtZSI6IkNhbGlicmkiLCJJc0JvbGQiOmZhbHNlLCJJc0l0YWxpYyI6ZmFsc2UsIklzVW5kZXJsaW5lZCI6ZmFsc2UsIlBhcmVudFN0eWxlIjpudWxsfSwiQXV0b1NpemUiOjAsIkZvcmVncm91bmQiOnsiJGlkIjoiMjI3IiwiQ29sb3IiOnsiJHJlZiI6IjEyMSJ9fSwiTWF4V2lkdGgiOjIwMC4wLCJNYXhIZWlnaHQiOiJJbmZpbml0eSIsIlNtYXJ0Rm9yZWdyb3VuZElzQWN0aXZlIjpmYWxzZSwiSG9yaXpvbnRhbEFsaWdubWVudCI6MC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xMjQifSwiSXNWaXNpYmxlIjp0cnVlLCJXaWR0aCI6MC4wLCJIZWlnaHQiOjAuMCwiQm9yZGVyU3R5bGUiOnsiJGlkIjoiMjMwIiwiTGluZUNvbG9yIjpudWxsLCJMaW5lV2VpZ2h0IjowLjAsIkxpbmVUeXBlIjowLCJQYXJlbnRTdHlsZSI6bnVsbH0sIlBhcmVudFN0eWxlIjpudWxsfSwiRGF0ZUZvcm1hdCI6eyIkaWQiOiIy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zMSJ9LCJJZCI6IjE2ODQyZjMyLWViZDMtNDEzZS1hMGJlLTlhMTBiZTNlN2VlOSIsIkltcG9ydElkIjpudWxsLCJUaXRsZSI6IkNyw6llciBsJ2ludGVyZmFjZSB3ZWIiLCJOb3RlIjpudWxsLCJIeXBlcmxpbmsiOnsiJGlkIjoiMjMyIiwiQWRkcmVzcyI6IiIsIlN1YkFkZHJlc3MiOiIifSwiSXNDaGFuZ2VkIjpmYWxzZSwiSXNOZXciOmZhbHNlfSx7IiRpZCI6IjIzMyIsIkdyb3VwTmFtZSI6bnVsbCwiU3RhcnREYXRlIjoiMjAxOS0xMS0xMVQwMDowMDowMCIsIkVuZERhdGUiOiIyMDE5LTExLTIyVDIzOjU5OjAwIiwiUGVyY2VudGFnZUNvbXBsZXRlIjoxMDAuMCwiU3R5bGUiOnsiJGlkIjoiMjM0IiwiU2hhcGUiOjAsIlNoYXBlVGhpY2tuZXNzIjoyLCJEdXJhdGlvbkZvcm1hdCI6MCwiSW5jbHVkZU5vbldvcmtpbmdEYXlzSW5EdXJhdGlvbiI6ZmFsc2UsIlBlcmNlbnRhZ2VDb21wbGV0ZVN0eWxlIjp7IiRpZCI6IjIzNSIsIkZvbnRTZXR0aW5ncyI6eyIkaWQiOiIyMz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M3IiwiVG9wIjowLCJMZWZ0IjowLCJSaWdodCI6MCwiQm90dG9tIjowfSwiUGFkZGluZyI6eyIkaWQiOiIyMzgiLCJUb3AiOjAsIkxlZnQiOjAsIlJpZ2h0IjowLCJCb3R0b20iOjB9LCJCYWNrZ3JvdW5kIjp7IiRyZWYiOiI4OSJ9LCJJc1Zpc2libGUiOnRydWUsIldpZHRoIjowLjAsIkhlaWdodCI6MC4wLCJCb3JkZXJTdHlsZSI6eyIkaWQiOiIyMzkiLCJMaW5lQ29sb3IiOm51bGwsIkxpbmVXZWlnaHQiOjAuMCwiTGluZVR5cGUiOjAsIlBhcmVudFN0eWxlIjpudWxsfSwiUGFyZW50U3R5bGUiOm51bGx9LCJEdXJhdGlvblN0eWxlIjp7IiRpZCI6IjI0MCIsIkZvbnRTZXR0aW5ncyI6eyIkaWQiOiIyNDEiLCJGb250U2l6ZSI6MTAsIkZvbnROYW1lIjoiQ2FsaWJyaSIsIklzQm9sZCI6ZmFsc2UsIklzSXRhbGljIjpmYWxzZSwiSXNVbmRlcmxpbmVkIjpmYWxzZSwiUGFyZW50U3R5bGUiOm51bGx9LCJBdXRvU2l6ZSI6MCwiRm9yZWdyb3VuZCI6eyIkaWQiOiIyNDIiLCJDb2xvciI6eyIkcmVmIjoiOTMifX0sIk1heFdpZHRoIjoyMDAuMCwiTWF4SGVpZ2h0IjoiSW5maW5pdHkiLCJTbWFydEZvcmVncm91bmRJc0FjdGl2ZSI6ZmFsc2UsIkhvcml6b250YWxBbGlnbm1lbnQiOjAsIlZlcnRpY2FsQWxpZ25tZW50IjowLCJTbWFydEZvcmVncm91bmQiOm51bGwsIkJhY2tncm91bmRGaWxsVHlwZSI6MCwiTWFyZ2luIjp7IiRpZCI6IjI0MyIsIlRvcCI6MCwiTGVmdCI6MCwiUmlnaHQiOjAsIkJvdHRvbSI6MH0sIlBhZGRpbmciOnsiJGlkIjoiMjQ0IiwiVG9wIjowLCJMZWZ0IjowLCJSaWdodCI6MCwiQm90dG9tIjowfSwiQmFja2dyb3VuZCI6eyIkcmVmIjoiOTYifSwiSXNWaXNpYmxlIjp0cnVlLCJXaWR0aCI6MC4wLCJIZWlnaHQiOjAuMCwiQm9yZGVyU3R5bGUiOnsiJGlkIjoiMjQ1IiwiTGluZUNvbG9yIjpudWxsLCJMaW5lV2VpZ2h0IjowLjAsIkxpbmVUeXBlIjowLCJQYXJlbnRTdHlsZSI6bnVsbH0sIlBhcmVudFN0eWxlIjpudWxsfSwiSG9yaXpvbnRhbENvbm5lY3RvclN0eWxlIjp7IiRpZCI6IjI0NiIsIkxpbmVDb2xvciI6eyIkcmVmIjoiOTgifSwiTGluZVdlaWdodCI6MS4wLCJMaW5lVHlwZSI6MCwiUGFyZW50U3R5bGUiOm51bGx9LCJWZXJ0aWNhbENvbm5lY3RvclN0eWxlIjp7IiRpZCI6IjI0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jQ4IiwiTWFyZ2luIjp7IiRpZCI6IjI0OSIsIlRvcCI6MCwiTGVmdCI6NCwiUmlnaHQiOjQsIkJvdHRvbSI6MH0sIlBhZGRpbmciOnsiJGlkIjoiMjUwIiwiVG9wIjowLCJMZWZ0IjowLCJSaWdodCI6MCwiQm90dG9tIjowfSwiQmFja2dyb3VuZCI6eyIkaWQiOiIyNTEiLCJDb2xvciI6eyIkaWQiOiIyNTIiLCJBIjoyNTUsIlIiOjIzNywiRyI6MTI1LCJCIjo0OX19LCJJc1Zpc2libGUiOnRydWUsIldpZHRoIjowLjAsIkhlaWdodCI6MjIuMCwiQm9yZGVyU3R5bGUiOnsiJGlkIjoiMjUzIiwiTGluZUNvbG9yIjp7IiRyZWYiOiIxMDkifS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HJlZiI6IjExNCJ9fSwiTWF4V2lkdGgiOjcyMC4wLCJNYXhIZWlnaHQiOiJJbmZpbml0eSIsIlNtYXJ0Rm9yZWdyb3VuZElzQWN0aXZlIjpmYWxzZSwiSG9yaXpvbnRhbEFsaWdubWVudCI6MiwiVmVydGljYWxBbGlnbm1lbnQiOjAsIlNtYXJ0Rm9yZWdyb3VuZCI6bnVsbCwiQmFja2dyb3VuZEZpbGxUeXBlIjowLCJNYXJnaW4iOnsiJGlkIjoiMjU3IiwiVG9wIjowLCJMZWZ0IjowLCJSaWdodCI6MCwiQm90dG9tIjowfSwiUGFkZGluZyI6eyIkaWQiOiIyNTgiLCJUb3AiOjAsIkxlZnQiOjAsIlJpZ2h0IjowLCJCb3R0b20iOjB9LCJCYWNrZ3JvdW5kIjp7IiRyZWYiOiIxMTci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aWQiOiIyNjIiLCJDb2xvciI6eyIkcmVmIjoiMTIxIn19LCJNYXhXaWR0aCI6MjAwLjAsIk1heEhlaWdodCI6IkluZmluaXR5IiwiU21hcnRGb3JlZ3JvdW5kSXNBY3RpdmUiOmZhbHNlLCJIb3Jpem9udGFsQWxpZ25tZW50IjowLCJWZXJ0aWNhbEFsaWdubWVudCI6MCwiU21hcnRGb3JlZ3JvdW5kIjpudWxsLCJCYWNrZ3JvdW5kRmlsbFR5cGUiOjAsIk1hcmdpbiI6eyIkaWQiOiIyNjMiLCJUb3AiOjAsIkxlZnQiOjAsIlJpZ2h0IjowLCJCb3R0b20iOjB9LCJQYWRkaW5nIjp7IiRpZCI6IjI2NCIsIlRvcCI6MCwiTGVmdCI6MCwiUmlnaHQiOjAsIkJvdHRvbSI6MH0sIkJhY2tncm91bmQiOnsiJHJlZiI6IjEyNCJ9LCJJc1Zpc2libGUiOnRydWUsIldpZHRoIjowLjAsIkhlaWdodCI6MC4wLCJCb3JkZXJTdHlsZSI6eyIkaWQiOiIyNjUiLCJMaW5lQ29sb3IiOm51bGwsIkxpbmVXZWlnaHQiOjAuMCwiTGluZVR5cGUiOjAsIlBhcmVudFN0eWxlIjpudWxsfSwiUGFyZW50U3R5bGUiOm51bGx9LCJEYXRlRm9ybWF0Ijp7IiRpZCI6IjI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Y2In0sIklkIjoiNDYzNGVmZmQtMTAzZi00NGIwLTg2MjYtNWU5ZDU2MzU2MzQwIiwiSW1wb3J0SWQiOm51bGwsIlRpdGxlIjoiw4ljcmlyZSBsZXMgZGlmZsOpcmVudHMgc2NyaXB0IGZvbmN0aW9ubmVscyA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bWN6RTRYR1l5WEdObU1pQmNZMll5WEhGc2UxeG1NaUI3WEd4aGJtY3hNRE0yWEd4MGNtTm9JRElnYzJWdFlXbHVaWE45WEd4cE1GeHlhVEJjYzJFd1hITmlNRnhtYVRCY2NXeGNjR0Z5ZlEwS2ZRMEtmUT09IiwiSHlwZXJsaW5rIjp7IiRpZCI6IjI2NyIsIkFkZHJlc3MiOiIiLCJTdWJBZGRyZXNzIjoiIn0sIklzQ2hhbmdlZCI6ZmFsc2UsIklzTmV3IjpmYWxzZX0seyIkaWQiOiIyNjgiLCJHcm91cE5hbWUiOm51bGwsIlN0YXJ0RGF0ZSI6IjIwMTktMTItMDlUMDA6MDA6MDBaIiwiRW5kRGF0ZSI6IjIwMTktMTItMjBUMjM6NTk6MDAiLCJQZXJjZW50YWdlQ29tcGxldGUiOm51bGwsIlN0eWxlIjp7IiRpZCI6IjI2OSIsIlNoYXBlIjowLCJTaGFwZVRoaWNrbmVzcyI6Mi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ODkifSwiSXNWaXNpYmxlIjp0cnVlLCJXaWR0aCI6MC4wLCJIZWlnaHQiOjAuMCwiQm9yZGVyU3R5bGUiOnsiJGlkIjoiMjc0IiwiTGluZUNvbG9yIjpudWxsLCJMaW5lV2VpZ2h0IjowLjAsIkxpbmVUeXBlIjowLCJQYXJlbnRTdHlsZSI6bnVsbH0sIlBhcmVudFN0eWxlIjpudWxsfSwiRHVyYXRpb25TdHlsZSI6eyIkaWQiOiIyNzUiLCJGb250U2V0dGluZ3MiOnsiJGlkIjoiMjc2IiwiRm9udFNpemUiOjEwLCJGb250TmFtZSI6IkNhbGlicmkiLCJJc0JvbGQiOmZhbHNlLCJJc0l0YWxpYyI6ZmFsc2UsIklzVW5kZXJsaW5lZCI6ZmFsc2UsIlBhcmVudFN0eWxlIjpudWxsfSwiQXV0b1NpemUiOjAsIkZvcmVncm91bmQiOnsiJGlkIjoiMjc3IiwiQ29sb3IiOnsiJHJlZiI6IjkzIn19LCJNYXhXaWR0aCI6MjA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k2In0sIklzVmlzaWJsZSI6dHJ1ZSwiV2lkdGgiOjAuMCwiSGVpZ2h0IjowLjAsIkJvcmRlclN0eWxlIjp7IiRpZCI6IjI4MCIsIkxpbmVDb2xvciI6bnVsbCwiTGluZVdlaWdodCI6MC4wLCJMaW5lVHlwZSI6MCwiUGFyZW50U3R5bGUiOm51bGx9LCJQYXJlbnRTdHlsZSI6bnVsbH0sIkhvcml6b250YWxDb25uZWN0b3JTdHlsZSI6eyIkaWQiOiIyODEiLCJMaW5lQ29sb3IiOnsiJHJlZiI6Ijk4In0sIkxpbmVXZWlnaHQiOjEuMCwiTGluZVR5cGUiOjAsIlBhcmVudFN0eWxlIjpudWxsfSwiVmVydGljYWxDb25uZWN0b3JTdHlsZSI6eyIkaWQiOiIyODI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4MyIsIk1hcmdpbiI6eyIkaWQiOiIyODQiLCJUb3AiOjAsIkxlZnQiOjQsIlJpZ2h0Ijo0LCJCb3R0b20iOjB9LCJQYWRkaW5nIjp7IiRpZCI6IjI4NSIsIlRvcCI6MCwiTGVmdCI6MCwiUmlnaHQiOjAsIkJvdHRvbSI6MH0sIkJhY2tncm91bmQiOnsiJGlkIjoiMjg2IiwiQ29sb3IiOnsiJGlkIjoiMjg3IiwiQSI6MjU1LCJSIjoyMzcsIkciOjEyNSwiQiI6NDl9fSwiSXNWaXNpYmxlIjp0cnVlLCJXaWR0aCI6MC4wLCJIZWlnaHQiOjIyLjAsIkJvcmRlclN0eWxlIjp7IiRpZCI6IjI4OCIsIkxpbmVDb2xvciI6eyIkcmVmIjoiMTA5In0sIkxpbmVXZWlnaHQiOjAuMCwiTGluZVR5cGUiOjAsIlBhcmVudFN0eWxlIjpudWxsfSwiUGFyZW50U3R5bGUiOm51bGx9LCJUaXRsZVN0eWxlIjp7IiRpZCI6IjI4OSIsIkZvbnRTZXR0aW5ncyI6eyIkaWQiOiIyOTAiLCJGb250U2l6ZSI6MTEsIkZvbnROYW1lIjoiQ2FsaWJyaSIsIklzQm9sZCI6dHJ1ZSwiSXNJdGFsaWMiOmZhbHNlLCJJc1VuZGVybGluZWQiOmZhbHNlLCJQYXJlbnRTdHlsZSI6bnVsbH0sIkF1dG9TaXplIjowLCJGb3JlZ3JvdW5kIjp7IiRpZCI6IjI5MSIsIkNvbG9yIjp7IiRyZWYiOiIxMTQifX0sIk1heFdpZHRoIjo3MjAuMCwiTWF4SGVpZ2h0IjoiSW5maW5pdHkiLCJTbWFydEZvcmVncm91bmRJc0FjdGl2ZSI6ZmFsc2UsIkhvcml6b250YWxBbGlnbm1lbnQiOjI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MTE3In0sIklzVmlzaWJsZSI6dHJ1ZSwiV2lkdGgiOjAuMCwiSGVpZ2h0IjowLjAsIkJvcmRlclN0eWxlIjp7IiRpZCI6IjI5NCIsIkxpbmVDb2xvciI6bnVsbCwiTGluZVdlaWdodCI6MC4wLCJMaW5lVHlwZSI6MCwiUGFyZW50U3R5bGUiOm51bGx9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GlkIjoiMjk3IiwiQ29sb3IiOnsiJHJlZiI6IjEyMSJ9fSwiTWF4V2lkdGgiOjIwMC4wLCJNYXhIZWlnaHQiOiJJbmZpbml0eSIsIlNtYXJ0Rm9yZWdyb3VuZElzQWN0aXZlIjpmYWxzZSwiSG9yaXpvbnRhbEFsaWdubWVudCI6MCwiVmVydGljYWxBbGlnbm1lbnQiOjAsIlNtYXJ0Rm9yZWdyb3VuZCI6bnVsbCwiQmFja2dyb3VuZEZpbGxUeXBlIjowLCJNYXJnaW4iOnsiJGlkIjoiMjk4IiwiVG9wIjowLCJMZWZ0IjowLCJSaWdodCI6MCwiQm90dG9tIjowfSwiUGFkZGluZyI6eyIkaWQiOiIyOTkiLCJUb3AiOjAsIkxlZnQiOjAsIlJpZ2h0IjowLCJCb3R0b20iOjB9LCJCYWNrZ3JvdW5kIjp7IiRyZWYiOiIxMjQifSwiSXNWaXNpYmxlIjp0cnVlLCJXaWR0aCI6MC4wLCJIZWlnaHQiOjAuMCwiQm9yZGVyU3R5bGUiOnsiJGlkIjoiMzAwIiwiTGluZUNvbG9yIjpudWxsLCJMaW5lV2VpZ2h0IjowLjAsIkxpbmVUeXBlIjowLCJQYXJlbnRTdHlsZSI6bnVsbH0sIlBhcmVudFN0eWxlIjpudWxsfSwiRGF0ZUZvcm1hdCI6eyIkaWQiOiIz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wMSJ9LCJJZCI6ImVhZWE4YWIzLWQ3YjgtNGVjMC05MzNiLTQ3ODllMGM1ZGNlMyIsIkltcG9ydElkIjpudWxsLCJUaXRsZSI6IlLDqXVuaXIgbGVzIHNjcmlwdHMgZW4gdW4gc2V1bCAiLCJOb3RlIjpudWxsLCJIeXBlcmxpbmsiOnsiJGlkIjoiMzAyIiwiQWRkcmVzcyI6IiIsIlN1YkFkZHJlc3MiOiIifSwiSXNDaGFuZ2VkIjpmYWxzZSwiSXNOZXciOmZhbHNlfSx7IiRpZCI6IjMwMyIsIkdyb3VwTmFtZSI6bnVsbCwiU3RhcnREYXRlIjoiMjAyMC0wMS0xM1QwMDowMDowMFoiLCJFbmREYXRlIjoiMjAyMC0wMi0yMVQyMzo1OTowMCIsIlBlcmNlbnRhZ2VDb21wbGV0ZSI6bnVsbCwiU3R5bGUiOnsiJGlkIjoiMzA0IiwiU2hhcGUiOjAsIlNoYXBlVGhpY2tuZXNzIjoy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A3IiwiVG9wIjowLCJMZWZ0IjowLCJSaWdodCI6MCwiQm90dG9tIjowfSwiUGFkZGluZyI6eyIkaWQiOiIzMDgiLCJUb3AiOjAsIkxlZnQiOjAsIlJpZ2h0IjowLCJCb3R0b20iOjB9LCJCYWNrZ3JvdW5kIjp7IiRyZWYiOiI4OSJ9LCJJc1Zpc2libGUiOnRydWUsIldpZHRoIjowLjAsIkhlaWdodCI6MC4wLCJCb3JkZXJTdHlsZSI6eyIkaWQiOiIzMDkiLCJMaW5lQ29sb3IiOm51bGwsIkxpbmVXZWlnaHQiOjAuMCwiTGluZVR5cGUiOjAsIlBhcmVudFN0eWxlIjpudWxsfSwiUGFyZW50U3R5bGUiOm51bGx9LCJEdXJhdGlvblN0eWxlIjp7IiRpZCI6IjMxMCIsIkZvbnRTZXR0aW5ncyI6eyIkaWQiOiIzMTEiLCJGb250U2l6ZSI6MTAsIkZvbnROYW1lIjoiQ2FsaWJyaSIsIklzQm9sZCI6ZmFsc2UsIklzSXRhbGljIjpmYWxzZSwiSXNVbmRlcmxpbmVkIjpmYWxzZSwiUGFyZW50U3R5bGUiOm51bGx9LCJBdXRvU2l6ZSI6MCwiRm9yZWdyb3VuZCI6eyIkaWQiOiIzMTIiLCJDb2xvciI6eyIkcmVmIjoiOTMifX0sIk1heFdpZHRoIjoyMDAuMCwiTWF4SGVpZ2h0IjoiSW5maW5pdHkiLCJTbWFydEZvcmVncm91bmRJc0FjdGl2ZSI6ZmFsc2UsIkhvcml6b250YWxBbGlnbm1lbnQiOjAsIlZlcnRpY2FsQWxpZ25tZW50IjowLCJTbWFydEZvcmVncm91bmQiOm51bGwsIkJhY2tncm91bmRGaWxsVHlwZSI6MCwiTWFyZ2luIjp7IiRpZCI6IjMxMyIsIlRvcCI6MCwiTGVmdCI6MCwiUmlnaHQiOjAsIkJvdHRvbSI6MH0sIlBhZGRpbmciOnsiJGlkIjoiMzE0IiwiVG9wIjowLCJMZWZ0IjowLCJSaWdodCI6MCwiQm90dG9tIjowfSwiQmFja2dyb3VuZCI6eyIkcmVmIjoiOTYifSwiSXNWaXNpYmxlIjp0cnVlLCJXaWR0aCI6MC4wLCJIZWlnaHQiOjAuMCwiQm9yZGVyU3R5bGUiOnsiJGlkIjoiMzE1IiwiTGluZUNvbG9yIjpudWxsLCJMaW5lV2VpZ2h0IjowLjAsIkxpbmVUeXBlIjowLCJQYXJlbnRTdHlsZSI6bnVsbH0sIlBhcmVudFN0eWxlIjpudWxsfSwiSG9yaXpvbnRhbENvbm5lY3RvclN0eWxlIjp7IiRpZCI6IjMxNiIsIkxpbmVDb2xvciI6eyIkcmVmIjoiOTgifSwiTGluZVdlaWdodCI6MS4wLCJMaW5lVHlwZSI6MCwiUGFyZW50U3R5bGUiOm51bGx9LCJWZXJ0aWNhbENvbm5lY3RvclN0eWxlIjp7IiRpZCI6IjMx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zE4IiwiTWFyZ2luIjp7IiRpZCI6IjMxOSIsIlRvcCI6MCwiTGVmdCI6NCwiUmlnaHQiOjQsIkJvdHRvbSI6MH0sIlBhZGRpbmciOnsiJGlkIjoiMzIwIiwiVG9wIjowLCJMZWZ0IjowLCJSaWdodCI6MCwiQm90dG9tIjowfSwiQmFja2dyb3VuZCI6eyIkaWQiOiIzMjEiLCJDb2xvciI6eyIkaWQiOiIzMjIiLCJBIjoyNTUsIlIiOjExMiwiRyI6MTczLCJCIjo3MX19LCJJc1Zpc2libGUiOnRydWUsIldpZHRoIjowLjAsIkhlaWdodCI6MjIuMCwiQm9yZGVyU3R5bGUiOnsiJGlkIjoiMzIzIiwiTGluZUNvbG9yIjp7IiRyZWYiOiIxMDkifSwiTGluZVdlaWdodCI6MC4wLCJMaW5lVHlwZSI6MCwiUGFyZW50U3R5bGUiOm51bGx9LCJQYXJlbnRTdHlsZSI6bnVsbH0sIlRpdGxlU3R5bGUiOnsiJGlkIjoiMzI0IiwiRm9udFNldHRpbmdzIjp7IiRpZCI6IjMyNSIsIkZvbnRTaXplIjoxMSwiRm9udE5hbWUiOiJDYWxpYnJpIiwiSXNCb2xkIjp0cnVlLCJJc0l0YWxpYyI6ZmFsc2UsIklzVW5kZXJsaW5lZCI6ZmFsc2UsIlBhcmVudFN0eWxlIjpudWxsfSwiQXV0b1NpemUiOjAsIkZvcmVncm91bmQiOnsiJGlkIjoiMzI2IiwiQ29sb3IiOnsiJHJlZiI6IjExNCJ9fSwiTWF4V2lkdGgiOjcyMC4wLCJNYXhIZWlnaHQiOiJJbmZpbml0eSIsIlNtYXJ0Rm9yZWdyb3VuZElzQWN0aXZlIjpmYWxzZSwiSG9yaXpvbnRhbEFsaWdubWVudCI6MiwiVmVydGljYWxBbGlnbm1lbnQiOjAsIlNtYXJ0Rm9yZWdyb3VuZCI6bnVsbCwiQmFja2dyb3VuZEZpbGxUeXBlIjowLCJNYXJnaW4iOnsiJGlkIjoiMzI3IiwiVG9wIjowLCJMZWZ0IjowLCJSaWdodCI6MCwiQm90dG9tIjowfSwiUGFkZGluZyI6eyIkaWQiOiIzMjgiLCJUb3AiOjAsIkxlZnQiOjAsIlJpZ2h0IjowLCJCb3R0b20iOjB9LCJCYWNrZ3JvdW5kIjp7IiRyZWYiOiIxMTcifSwiSXNWaXNpYmxlIjp0cnVlLCJXaWR0aCI6MC4wLCJIZWlnaHQiOjAuMCwiQm9yZGVyU3R5bGUiOnsiJGlkIjoiMzI5IiwiTGluZUNvbG9yIjpudWxsLCJMaW5lV2VpZ2h0IjowLjAsIkxpbmVUeXBlIjowLCJQYXJlbnRTdHlsZSI6bnVsbH0sIlBhcmVudFN0eWxlIjpudWxsfSwiRGF0ZVN0eWxlIjp7IiRpZCI6IjMzMCIsIkZvbnRTZXR0aW5ncyI6eyIkaWQiOiIzMzEiLCJGb250U2l6ZSI6MTAsIkZvbnROYW1lIjoiQ2FsaWJyaSIsIklzQm9sZCI6ZmFsc2UsIklzSXRhbGljIjpmYWxzZSwiSXNVbmRlcmxpbmVkIjpmYWxzZSwiUGFyZW50U3R5bGUiOm51bGx9LCJBdXRvU2l6ZSI6MCwiRm9yZWdyb3VuZCI6eyIkaWQiOiIzMzIiLCJDb2xvciI6eyIkcmVmIjoiMTIxIn19LCJNYXhXaWR0aCI6MjAwLjAsIk1heEhlaWdodCI6IkluZmluaXR5IiwiU21hcnRGb3JlZ3JvdW5kSXNBY3RpdmUiOmZhbHNlLCJIb3Jpem9udGFsQWxpZ25tZW50IjowLCJWZXJ0aWNhbEFsaWdubWVudCI6MCwiU21hcnRGb3JlZ3JvdW5kIjpudWxsLCJCYWNrZ3JvdW5kRmlsbFR5cGUiOjAsIk1hcmdpbiI6eyIkaWQiOiIzMzMiLCJUb3AiOjAsIkxlZnQiOjAsIlJpZ2h0IjowLCJCb3R0b20iOjB9LCJQYWRkaW5nIjp7IiRpZCI6IjMzNCIsIlRvcCI6MCwiTGVmdCI6MCwiUmlnaHQiOjAsIkJvdHRvbSI6MH0sIkJhY2tncm91bmQiOnsiJHJlZiI6IjEyNCJ9LCJJc1Zpc2libGUiOnRydWUsIldpZHRoIjowLjAsIkhlaWdodCI6MC4wLCJCb3JkZXJTdHlsZSI6eyIkaWQiOiIzMzUiLCJMaW5lQ29sb3IiOm51bGwsIkxpbmVXZWlnaHQiOjAuMCwiTGluZVR5cGUiOjAsIlBhcmVudFN0eWxlIjpudWxsfSwiUGFyZW50U3R5bGUiOm51bGx9LCJEYXRlRm9ybWF0Ijp7IiRpZCI6IjM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M2In0sIklkIjoiNjQ0YTVjNzgtYTE4Mi00Y2E1LWJhNzktM2NlNGNmYjdiMzIwIiwiSW1wb3J0SWQiOm51bGwsIlRpdGxlIjoiRmFpcmUgbGUgbGllbiBlbnRyZSBsJ2ludGVyZmFjZSB3ZWIgZXQgbGVzIHNjcmlwdHMgUiAiLCJOb3RlIjpudWxsLCJIeXBlcmxpbmsiOnsiJGlkIjoiMzM3IiwiQWRkcmVzcyI6IiIsIlN1YkFkZHJlc3MiOiIifSwiSXNDaGFuZ2VkIjpmYWxzZSwiSXNOZXciOmZhbHNlfSx7IiRpZCI6IjMzOCIsIkdyb3VwTmFtZSI6bnVsbCwiU3RhcnREYXRlIjoiMjAyMC0wMS0xM1QwMDowMDowMFoiLCJFbmREYXRlIjoiMjAyMC0wMi0yMVQyMzo1OTowMCIsIlBlcmNlbnRhZ2VDb21wbGV0ZSI6bnVsbCwiU3R5bGUiOnsiJGlkIjoiMzM5IiwiU2hhcGUiOjAsIlNoYXBlVGhpY2tuZXNzIjoyLCJEdXJhdGlvbkZvcm1hdCI6MCwiSW5jbHVkZU5vbldvcmtpbmdEYXlzSW5EdXJhdGlvbiI6ZmFsc2UsIlBlcmNlbnRhZ2VDb21wbGV0ZVN0eWxlIjp7IiRpZCI6IjM0MCIsIkZvbnRTZXR0aW5ncyI6eyIkaWQiOiIzND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QyIiwiVG9wIjowLCJMZWZ0IjowLCJSaWdodCI6MCwiQm90dG9tIjowfSwiUGFkZGluZyI6eyIkaWQiOiIzNDMiLCJUb3AiOjAsIkxlZnQiOjAsIlJpZ2h0IjowLCJCb3R0b20iOjB9LCJCYWNrZ3JvdW5kIjp7IiRyZWYiOiI4OS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OTMifX0sIk1heFdpZHRoIjoyMDAuMCwiTWF4SGVpZ2h0IjoiSW5maW5pdHkiLCJTbWFydEZvcmVncm91bmRJc0FjdGl2ZSI6ZmFsc2UsIkhvcml6b250YWxBbGlnbm1lbnQiOjAsIlZlcnRpY2FsQWxpZ25tZW50IjowLCJTbWFydEZvcmVncm91bmQiOm51bGwsIkJhY2tncm91bmRGaWxsVHlwZSI6MCwiTWFyZ2luIjp7IiRpZCI6IjM0OCIsIlRvcCI6MCwiTGVmdCI6MCwiUmlnaHQiOjAsIkJvdHRvbSI6MH0sIlBhZGRpbmciOnsiJGlkIjoiMzQ5IiwiVG9wIjowLCJMZWZ0IjowLCJSaWdodCI6MCwiQm90dG9tIjowfSwiQmFja2dyb3VuZCI6eyIkcmVmIjoiOTYifSwiSXNWaXNpYmxlIjp0cnVlLCJXaWR0aCI6MC4wLCJIZWlnaHQiOjAuMCwiQm9yZGVyU3R5bGUiOnsiJGlkIjoiMzUwIiwiTGluZUNvbG9yIjpudWxsLCJMaW5lV2VpZ2h0IjowLjAsIkxpbmVUeXBlIjowLCJQYXJlbnRTdHlsZSI6bnVsbH0sIlBhcmVudFN0eWxlIjpudWxsfSwiSG9yaXpvbnRhbENvbm5lY3RvclN0eWxlIjp7IiRpZCI6IjM1MSIsIkxpbmVDb2xvciI6eyIkcmVmIjoiOTgifSwiTGluZVdlaWdodCI6MS4wLCJMaW5lVHlwZSI6MCwiUGFyZW50U3R5bGUiOm51bGx9LCJWZXJ0aWNhbENvbm5lY3RvclN0eWxlIjp7IiRpZCI6IjM1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wiTGVmdCI6NCwiUmlnaHQiOjQsIkJvdHRvbSI6MH0sIlBhZGRpbmciOnsiJGlkIjoiMzU1IiwiVG9wIjowLCJMZWZ0IjowLCJSaWdodCI6MCwiQm90dG9tIjowfSwiQmFja2dyb3VuZCI6eyIkaWQiOiIzNTYiLCJDb2xvciI6eyIkaWQiOiIzNTciLCJBIjoyNTUsIlIiOjkxLCJHIjoxNTUsIkIiOjIxM319LCJJc1Zpc2libGUiOnRydWUsIldpZHRoIjowLjAsIkhlaWdodCI6MjIuMCwiQm9yZGVyU3R5bGUiOnsiJGlkIjoiMzU4IiwiTGluZUNvbG9yIjp7IiRyZWYiOiIxMDkifSwiTGluZVdlaWdodCI6MC4wLCJMaW5lVHlwZSI6MCwiUGFyZW50U3R5bGUiOm51bGx9LCJQYXJlbnRTdHlsZSI6bnVsbH0sIlRpdGxlU3R5bGUiOnsiJGlkIjoiMzU5IiwiRm9udFNldHRpbmdzIjp7IiRpZCI6IjM2MCIsIkZvbnRTaXplIjoxMSwiRm9udE5hbWUiOiJDYWxpYnJpIiwiSXNCb2xkIjp0cnVlLCJJc0l0YWxpYyI6ZmFsc2UsIklzVW5kZXJsaW5lZCI6ZmFsc2UsIlBhcmVudFN0eWxlIjpudWxsfSwiQXV0b1NpemUiOjAsIkZvcmVncm91bmQiOnsiJGlkIjoiMzYxIiwiQ29sb3IiOnsiJHJlZiI6IjExNCJ9fSwiTWF4V2lkdGgiOjcyMC4wLCJNYXhIZWlnaHQiOiJJbmZpbml0eSIsIlNtYXJ0Rm9yZWdyb3VuZElzQWN0aXZlIjpmYWxzZSwiSG9yaXpvbnRhbEFsaWdubWVudCI6MSwiVmVydGljYWxBbGlnbm1lbnQiOjAsIlNtYXJ0Rm9yZWdyb3VuZCI6bnVsbCwiQmFja2dyb3VuZEZpbGxUeXBlIjowLCJNYXJnaW4iOnsiJGlkIjoiMzYyIiwiVG9wIjowLCJMZWZ0IjowLCJSaWdodCI6MCwiQm90dG9tIjowfSwiUGFkZGluZyI6eyIkaWQiOiIzNjMiLCJUb3AiOjAsIkxlZnQiOjAsIlJpZ2h0IjowLCJCb3R0b20iOjB9LCJCYWNrZ3JvdW5kIjp7IiRyZWYiOiIxMTcifSwiSXNWaXNpYmxlIjp0cnVlLCJXaWR0aCI6MC4wLCJIZWlnaHQiOjAuMCwiQm9yZGVyU3R5bGUiOnsiJGlkIjoiMzY0IiwiTGluZUNvbG9yIjpudWxsLCJMaW5lV2VpZ2h0IjowLjAsIkxpbmVUeXBlIjowLCJQYXJlbnRTdHlsZSI6bnVsbH0sIlBhcmVudFN0eWxlIjpudWxsfSwiRGF0ZVN0eWxlIjp7IiRpZCI6IjM2NSIsIkZvbnRTZXR0aW5ncyI6eyIkaWQiOiIzNjYiLCJGb250U2l6ZSI6MTAsIkZvbnROYW1lIjoiQ2FsaWJyaSIsIklzQm9sZCI6ZmFsc2UsIklzSXRhbGljIjpmYWxzZSwiSXNVbmRlcmxpbmVkIjpmYWxzZSwiUGFyZW50U3R5bGUiOm51bGx9LCJBdXRvU2l6ZSI6MCwiRm9yZWdyb3VuZCI6eyIkaWQiOiIzNjciLCJDb2xvciI6eyIkcmVmIjoiMTIxIn19LCJNYXhXaWR0aCI6MjAwLjAsIk1heEhlaWdodCI6IkluZmluaXR5IiwiU21hcnRGb3JlZ3JvdW5kSXNBY3RpdmUiOmZhbHNlLCJIb3Jpem9udGFsQWxpZ25tZW50IjowLCJWZXJ0aWNhbEFsaWdubWVudCI6MCwiU21hcnRGb3JlZ3JvdW5kIjpudWxsLCJCYWNrZ3JvdW5kRmlsbFR5cGUiOjAsIk1hcmdpbiI6eyIkaWQiOiIzNjgiLCJUb3AiOjAsIkxlZnQiOjAsIlJpZ2h0IjowLCJCb3R0b20iOjB9LCJQYWRkaW5nIjp7IiRpZCI6IjM2OSIsIlRvcCI6MCwiTGVmdCI6MCwiUmlnaHQiOjAsIkJvdHRvbSI6MH0sIkJhY2tncm91bmQiOnsiJHJlZiI6IjEyNCJ9LCJJc1Zpc2libGUiOnRydWUsIldpZHRoIjowLjAsIkhlaWdodCI6MC4wLCJCb3JkZXJTdHlsZSI6eyIkaWQiOiIzNzAiLCJMaW5lQ29sb3IiOm51bGwsIkxpbmVXZWlnaHQiOjAuMCwiTGluZVR5cGUiOjAsIlBhcmVudFN0eWxlIjpudWxsfSwiUGFyZW50U3R5bGUiOm51bGx9LCJEYXRlRm9ybWF0Ijp7IiRpZCI6IjM3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MzcxIn0sIklkIjoiZjVjZTJlMmMtNmFhNS00MjUzLTg1MDAtZTMzOWM4Zjg0Y2Y1IiwiSW1wb3J0SWQiOm51bGwsIlRpdGxlIjoiQWpvdXRlciBkZXMgdm9pZXMgbm9uLWNhbm9uaXF1ZXMgIiwiTm90ZSI6bnVsbCwiSHlwZXJsaW5rIjp7IiRpZCI6IjM3MiIsIkFkZHJlc3MiOiIiLCJTdWJBZGRyZXNzIjoiIn0sIklzQ2hhbmdlZCI6ZmFsc2UsIklzTmV3IjpmYWxzZX0seyIkaWQiOiIzNzMiLCJHcm91cE5hbWUiOm51bGwsIlN0YXJ0RGF0ZSI6IjIwMjAtMDMtMDlUMDA6MDA6MDBaIiwiRW5kRGF0ZSI6IjIwMjAtMDMtMjBUMjM6NTk6MDAiLCJQZXJjZW50YWdlQ29tcGxldGUiOm51bGwsIlN0eWxlIjp7IiRpZCI6IjM3NCIsIlNoYXBlIjowLCJTaGFwZVRoaWNrbmVzcyI6MiwiRHVyYXRpb25Gb3JtYXQiOjAsIkluY2x1ZGVOb25Xb3JraW5nRGF5c0luRHVyYXRpb24iOmZhbHNlLCJQZXJjZW50YWdlQ29tcGxldGVTdHlsZSI6eyIkaWQiOiIzNzUiLCJGb250U2V0dGluZ3MiOnsiJGlkIjoiMzc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3NyIsIlRvcCI6MCwiTGVmdCI6MCwiUmlnaHQiOjAsIkJvdHRvbSI6MH0sIlBhZGRpbmciOnsiJGlkIjoiMzc4IiwiVG9wIjowLCJMZWZ0IjowLCJSaWdodCI6MCwiQm90dG9tIjowfSwiQmFja2dyb3VuZCI6eyIkcmVmIjoiODkifSwiSXNWaXNpYmxlIjp0cnVlLCJXaWR0aCI6MC4wLCJIZWlnaHQiOjAuMCwiQm9yZGVyU3R5bGUiOnsiJGlkIjoiMzc5IiwiTGluZUNvbG9yIjpudWxsLCJMaW5lV2VpZ2h0IjowLjAsIkxpbmVUeXBlIjowLCJQYXJlbnRTdHlsZSI6bnVsbH0sIlBhcmVudFN0eWxlIjpudWxsfSwiRHVyYXRpb25TdHlsZSI6eyIkaWQiOiIzODAiLCJGb250U2V0dGluZ3MiOnsiJGlkIjoiMzgxIiwiRm9udFNpemUiOjEwLCJGb250TmFtZSI6IkNhbGlicmkiLCJJc0JvbGQiOmZhbHNlLCJJc0l0YWxpYyI6ZmFsc2UsIklzVW5kZXJsaW5lZCI6ZmFsc2UsIlBhcmVudFN0eWxlIjpudWxsfSwiQXV0b1NpemUiOjAsIkZvcmVncm91bmQiOnsiJGlkIjoiMzgyIiwiQ29sb3IiOnsiJHJlZiI6IjkzIn19LCJNYXhXaWR0aCI6MjAwLjAsIk1heEhlaWdodCI6IkluZmluaXR5IiwiU21hcnRGb3JlZ3JvdW5kSXNBY3RpdmUiOmZhbHNlLCJIb3Jpem9udGFsQWxpZ25tZW50IjowLCJWZXJ0aWNhbEFsaWdubWVudCI6MCwiU21hcnRGb3JlZ3JvdW5kIjpudWxsLCJCYWNrZ3JvdW5kRmlsbFR5cGUiOjAsIk1hcmdpbiI6eyIkaWQiOiIzODMiLCJUb3AiOjAsIkxlZnQiOjAsIlJpZ2h0IjowLCJCb3R0b20iOjB9LCJQYWRkaW5nIjp7IiRpZCI6IjM4NCIsIlRvcCI6MCwiTGVmdCI6MCwiUmlnaHQiOjAsIkJvdHRvbSI6MH0sIkJhY2tncm91bmQiOnsiJHJlZiI6Ijk2In0sIklzVmlzaWJsZSI6dHJ1ZSwiV2lkdGgiOjAuMCwiSGVpZ2h0IjowLjAsIkJvcmRlclN0eWxlIjp7IiRpZCI6IjM4NSIsIkxpbmVDb2xvciI6bnVsbCwiTGluZVdlaWdodCI6MC4wLCJMaW5lVHlwZSI6MCwiUGFyZW50U3R5bGUiOm51bGx9LCJQYXJlbnRTdHlsZSI6bnVsbH0sIkhvcml6b250YWxDb25uZWN0b3JTdHlsZSI6eyIkaWQiOiIzODYiLCJMaW5lQ29sb3IiOnsiJHJlZiI6Ijk4In0sIkxpbmVXZWlnaHQiOjEuMCwiTGluZVR5cGUiOjAsIlBhcmVudFN0eWxlIjpudWxsfSwiVmVydGljYWxDb25uZWN0b3JTdHlsZSI6eyIkaWQiOiIzO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4OCIsIk1hcmdpbiI6eyIkaWQiOiIzODkiLCJUb3AiOjAsIkxlZnQiOjQsIlJpZ2h0Ijo0LCJCb3R0b20iOjB9LCJQYWRkaW5nIjp7IiRpZCI6IjM5MCIsIlRvcCI6MCwiTGVmdCI6MCwiUmlnaHQiOjAsIkJvdHRvbSI6MH0sIkJhY2tncm91bmQiOnsiJGlkIjoiMzkxIiwiQ29sb3IiOnsiJGlkIjoiMzkyIiwiQSI6MjU1LCJSIjo5MSwiRyI6MTU1LCJCIjoyMTN9fSwiSXNWaXNpYmxlIjp0cnVlLCJXaWR0aCI6MC4wLCJIZWlnaHQiOjIyLjAsIkJvcmRlclN0eWxlIjp7IiRpZCI6IjM5MyIsIkxpbmVDb2xvciI6eyIkcmVmIjoiMTA5In0sIkxpbmVXZWlnaHQiOjAuMCwiTGluZVR5cGUiOjAsIlBhcmVudFN0eWxlIjpudWxsfSwiUGFyZW50U3R5bGUiOm51bGx9LCJUaXRsZVN0eWxlIjp7IiRpZCI6IjM5NCIsIkZvbnRTZXR0aW5ncyI6eyIkaWQiOiIzOTUiLCJGb250U2l6ZSI6MTEsIkZvbnROYW1lIjoiQ2FsaWJyaSIsIklzQm9sZCI6dHJ1ZSwiSXNJdGFsaWMiOmZhbHNlLCJJc1VuZGVybGluZWQiOmZhbHNlLCJQYXJlbnRTdHlsZSI6bnVsbH0sIkF1dG9TaXplIjowLCJGb3JlZ3JvdW5kIjp7IiRpZCI6IjM5NiIsIkNvbG9yIjp7IiRyZWYiOiIxMTQifX0sIk1heFdpZHRoIjo3MjAuMCwiTWF4SGVpZ2h0IjoiSW5maW5pdHkiLCJTbWFydEZvcmVncm91bmRJc0FjdGl2ZSI6ZmFsc2UsIkhvcml6b250YWxBbGlnbm1lbnQiOjI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MTE3In0sIklzVmlzaWJsZSI6dHJ1ZSwiV2lkdGgiOjAuMCwiSGVpZ2h0IjowLjAsIkJvcmRlclN0eWxlIjp7IiRpZCI6IjM5OSIsIkxpbmVDb2xvciI6bnVsbCwiTGluZVdlaWdodCI6MC4wLCJMaW5lVHlwZSI6MCwiUGFyZW50U3R5bGUiOm51bGx9LCJQYXJlbnRTdHlsZSI6bnVsbH0sIkRhdGVTdHlsZSI6eyIkaWQiOiI0MDAiLCJGb250U2V0dGluZ3MiOnsiJGlkIjoiNDAxIiwiRm9udFNpemUiOjEwLCJGb250TmFtZSI6IkNhbGlicmkiLCJJc0JvbGQiOmZhbHNlLCJJc0l0YWxpYyI6ZmFsc2UsIklzVW5kZXJsaW5lZCI6ZmFsc2UsIlBhcmVudFN0eWxlIjpudWxsfSwiQXV0b1NpemUiOjAsIkZvcmVncm91bmQiOnsiJGlkIjoiNDAyIiwiQ29sb3IiOnsiJHJlZiI6IjEyMSJ9fSwiTWF4V2lkdGgiOjIwMC4wLCJNYXhIZWlnaHQiOiJJbmZpbml0eSIsIlNtYXJ0Rm9yZWdyb3VuZElzQWN0aXZlIjpmYWxzZSwiSG9yaXpvbnRhbEFsaWdubWVudCI6MCwiVmVydGljYWxBbGlnbm1lbnQiOjAsIlNtYXJ0Rm9yZWdyb3VuZCI6bnVsbCwiQmFja2dyb3VuZEZpbGxUeXBlIjowLCJNYXJnaW4iOnsiJGlkIjoiNDAzIiwiVG9wIjowLCJMZWZ0IjowLCJSaWdodCI6MCwiQm90dG9tIjowfSwiUGFkZGluZyI6eyIkaWQiOiI0MDQiLCJUb3AiOjAsIkxlZnQiOjAsIlJpZ2h0IjowLCJCb3R0b20iOjB9LCJCYWNrZ3JvdW5kIjp7IiRyZWYiOiIxMjQifSwiSXNWaXNpYmxlIjp0cnVlLCJXaWR0aCI6MC4wLCJIZWlnaHQiOjAuMCwiQm9yZGVyU3R5bGUiOnsiJGlkIjoiNDA1IiwiTGluZUNvbG9yIjpudWxsLCJMaW5lV2VpZ2h0IjowLjAsIkxpbmVUeXBlIjowLCJQYXJlbnRTdHlsZSI6bnVsbH0sIlBhcmVudFN0eWxlIjpudWxsfSwiRGF0ZUZvcm1hdCI6eyIkaWQiOiI0M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QwNiJ9LCJJZCI6ImU5ZmVkMGY5LTJhMzAtNDcxOC04M2Q3LWViMWY3Yjk0ZjJjOCIsIkltcG9ydElkIjpudWxsLCJUaXRsZSI6IkltcGzDqW1lbnRlciBsJ291dGlscyBzdXIgbGUgc2VydmV1ciBjbGllbnQiLCJOb3RlIjpudWxsLCJIeXBlcmxpbmsiOnsiJGlkIjoiNDA3IiwiQWRkcmVzcyI6IiIsIlN1YkFkZHJlc3MiOiIifSwiSXNDaGFuZ2VkIjpmYWxzZSwiSXNOZXciOmZhbHNlfV0sIlN3aW1sYW5lcyI6W10sIk1zUHJvamVjdEl0ZW1zVHJlZSI6eyIkaWQiOiI0MDgiLCJSb290Ijp7IkltcG9ydElkIjpudWxsLCJJc0ltcG9ydGVkIjpmYWxzZSwiQ2hpbGRyZW4iOltdfX0sIk1ldGFkYXRhIjp7IiRpZCI6IjQwOSIsIlJlY2VudENvbG9yc0NvbGxlY3Rpb24iOiJbXCIjRkZFRDdEMzFcIixcIiNGRjcwQUQ0N1wiLFwiI0ZGRUExNjFFXCJdIn0sIlNldHRpbmdzIjp7IiRpZCI6IjQxMCIsIkltcGFPcHRpb25zIjp7IiRpZCI6IjQxM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xMiIsIlVzZVRpbWUiOmZhbHNlLCJXb3JrRGF5U3RhcnQiOiIwMDowMDowMCIsIldvcmtEYXlFbmQiOiIyMzo1OTowMCJ9LCJMYXN0VXNlZFRlbXBsYXRlSWQiOiI5NWZiZjBmNy1jYTZjLTRiYjktYWU3OC0xYWFmMmNhOTYwZWI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251</Words>
  <Application>Microsoft Office PowerPoint</Application>
  <PresentationFormat>Grand écran</PresentationFormat>
  <Paragraphs>90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Metabolic Pathway Analysis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Vidal, Ugo</cp:lastModifiedBy>
  <cp:revision>68</cp:revision>
  <dcterms:created xsi:type="dcterms:W3CDTF">2019-11-20T07:40:40Z</dcterms:created>
  <dcterms:modified xsi:type="dcterms:W3CDTF">2020-01-14T10:20:21Z</dcterms:modified>
</cp:coreProperties>
</file>