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/>
            <a:t>Risk</a:t>
          </a:r>
          <a:r>
            <a:rPr lang="fr-FR" sz="1000" kern="1200" dirty="0"/>
            <a:t> of high </a:t>
          </a:r>
          <a:r>
            <a:rPr lang="fr-FR" sz="1000" kern="1200" dirty="0" err="1"/>
            <a:t>demand</a:t>
          </a:r>
          <a:r>
            <a:rPr lang="fr-FR" sz="1000" kern="1200" dirty="0"/>
            <a:t> (server)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Data protection (</a:t>
          </a:r>
          <a:r>
            <a:rPr lang="fr-FR" sz="1000" kern="1200" dirty="0" err="1"/>
            <a:t>temporary</a:t>
          </a:r>
          <a:r>
            <a:rPr lang="fr-FR" sz="1000" kern="1200" dirty="0"/>
            <a:t>)</a:t>
          </a:r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 </a:t>
          </a:r>
          <a:r>
            <a:rPr lang="fr-FR" sz="1000" kern="1200" dirty="0" err="1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High utility</a:t>
          </a:r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Short deadlines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Not </a:t>
          </a:r>
          <a:r>
            <a:rPr lang="fr-FR" sz="1000" kern="1200" dirty="0" err="1"/>
            <a:t>well</a:t>
          </a:r>
          <a:r>
            <a:rPr lang="fr-FR" sz="1000" kern="1200" dirty="0"/>
            <a:t> </a:t>
          </a:r>
          <a:r>
            <a:rPr lang="fr-FR" sz="1000" kern="1200" dirty="0" err="1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Diverse </a:t>
          </a:r>
          <a:r>
            <a:rPr lang="fr-FR" sz="1000" kern="1200" dirty="0" err="1"/>
            <a:t>skill</a:t>
          </a:r>
          <a:r>
            <a:rPr lang="fr-FR" sz="1000" kern="1200" dirty="0"/>
            <a:t> 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Access to expert </a:t>
          </a:r>
          <a:r>
            <a:rPr lang="fr-FR" sz="1000" kern="1200" dirty="0" err="1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Open source packages</a:t>
          </a:r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S</a:t>
          </a:r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W</a:t>
          </a:r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T</a:t>
          </a:r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O</a:t>
          </a:r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currently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/>
              <a:t>Glycolysis</a:t>
            </a:r>
            <a:r>
              <a:rPr lang="fr-FR" sz="2000" dirty="0"/>
              <a:t> + Krebs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 smtClean="0"/>
              <a:t>Teamworking</a:t>
            </a:r>
            <a:endParaRPr lang="fr-FR" sz="2400" dirty="0" smtClean="0"/>
          </a:p>
          <a:p>
            <a:pPr marL="0" indent="0" algn="just">
              <a:buNone/>
            </a:pPr>
            <a:r>
              <a:rPr lang="fr-FR" sz="2400" dirty="0" smtClean="0"/>
              <a:t>Project Management (Kanban + </a:t>
            </a:r>
            <a:r>
              <a:rPr lang="fr-FR" sz="2400" dirty="0" err="1" smtClean="0"/>
              <a:t>timeline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7023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7023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6487776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6362076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Database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</a:t>
            </a:r>
            <a:r>
              <a:rPr lang="fr-FR" sz="2000" dirty="0" smtClean="0"/>
              <a:t>file Mac</a:t>
            </a:r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31734" y="3742433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922586" y="5803999"/>
            <a:ext cx="756761" cy="7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283</Words>
  <Application>Microsoft Office PowerPoint</Application>
  <PresentationFormat>Grand écran</PresentationFormat>
  <Paragraphs>96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74</cp:revision>
  <dcterms:created xsi:type="dcterms:W3CDTF">2019-11-20T07:40:40Z</dcterms:created>
  <dcterms:modified xsi:type="dcterms:W3CDTF">2020-01-23T08:54:22Z</dcterms:modified>
</cp:coreProperties>
</file>