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4" r:id="rId2"/>
    <p:sldId id="269" r:id="rId3"/>
    <p:sldId id="270" r:id="rId4"/>
    <p:sldId id="289" r:id="rId5"/>
    <p:sldId id="276" r:id="rId6"/>
    <p:sldId id="287" r:id="rId7"/>
    <p:sldId id="271" r:id="rId8"/>
    <p:sldId id="288" r:id="rId9"/>
    <p:sldId id="290" r:id="rId10"/>
    <p:sldId id="279" r:id="rId11"/>
    <p:sldId id="292" r:id="rId12"/>
    <p:sldId id="293" r:id="rId13"/>
    <p:sldId id="294" r:id="rId14"/>
    <p:sldId id="296" r:id="rId15"/>
    <p:sldId id="295" r:id="rId16"/>
    <p:sldId id="297" r:id="rId17"/>
    <p:sldId id="298" r:id="rId18"/>
    <p:sldId id="299" r:id="rId19"/>
    <p:sldId id="300" r:id="rId20"/>
    <p:sldId id="28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44" y="1808644"/>
            <a:ext cx="1101249" cy="734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13" y="2790941"/>
            <a:ext cx="668550" cy="6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828" y="40288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480" y="3565683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7480" y="4589142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3507" y="5868466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5158" y="2588230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MA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5158" y="324532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5158" y="4717074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14037" y="5289939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14037" y="5940524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5757" y="2872897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5758" y="4242737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5757" y="5968805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9" idx="3"/>
            <a:endCxn id="12" idx="1"/>
          </p:cNvCxnSpPr>
          <p:nvPr/>
        </p:nvCxnSpPr>
        <p:spPr>
          <a:xfrm flipV="1">
            <a:off x="4226884" y="2871358"/>
            <a:ext cx="708274" cy="977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4226884" y="3528454"/>
            <a:ext cx="708274" cy="3203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7" idx="1"/>
          </p:cNvCxnSpPr>
          <p:nvPr/>
        </p:nvCxnSpPr>
        <p:spPr>
          <a:xfrm>
            <a:off x="6952180" y="2871358"/>
            <a:ext cx="983577" cy="37396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7" idx="1"/>
          </p:cNvCxnSpPr>
          <p:nvPr/>
        </p:nvCxnSpPr>
        <p:spPr>
          <a:xfrm flipV="1">
            <a:off x="6952180" y="3245327"/>
            <a:ext cx="983577" cy="28312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73" y="1958716"/>
            <a:ext cx="668550" cy="66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52" y="4349991"/>
            <a:ext cx="1101249" cy="734166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Workflow</a:t>
            </a:r>
            <a:endParaRPr lang="fr-FR" dirty="0"/>
          </a:p>
        </p:txBody>
      </p:sp>
      <p:cxnSp>
        <p:nvCxnSpPr>
          <p:cNvPr id="32" name="Elbow Connector 31"/>
          <p:cNvCxnSpPr>
            <a:stCxn id="10" idx="3"/>
            <a:endCxn id="14" idx="1"/>
          </p:cNvCxnSpPr>
          <p:nvPr/>
        </p:nvCxnSpPr>
        <p:spPr>
          <a:xfrm flipV="1">
            <a:off x="4226883" y="5000202"/>
            <a:ext cx="708275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4" idx="2"/>
          </p:cNvCxnSpPr>
          <p:nvPr/>
        </p:nvCxnSpPr>
        <p:spPr>
          <a:xfrm flipV="1">
            <a:off x="4226883" y="5283330"/>
            <a:ext cx="1716786" cy="849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18" idx="1"/>
          </p:cNvCxnSpPr>
          <p:nvPr/>
        </p:nvCxnSpPr>
        <p:spPr>
          <a:xfrm flipV="1">
            <a:off x="6952180" y="4525865"/>
            <a:ext cx="983578" cy="47433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5" idx="1"/>
          </p:cNvCxnSpPr>
          <p:nvPr/>
        </p:nvCxnSpPr>
        <p:spPr>
          <a:xfrm flipV="1">
            <a:off x="4226883" y="5573067"/>
            <a:ext cx="6087154" cy="5596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  <a:endCxn id="19" idx="1"/>
          </p:cNvCxnSpPr>
          <p:nvPr/>
        </p:nvCxnSpPr>
        <p:spPr>
          <a:xfrm>
            <a:off x="6952180" y="5000202"/>
            <a:ext cx="983577" cy="122478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3"/>
            <a:endCxn id="16" idx="1"/>
          </p:cNvCxnSpPr>
          <p:nvPr/>
        </p:nvCxnSpPr>
        <p:spPr>
          <a:xfrm flipV="1">
            <a:off x="9674940" y="6223652"/>
            <a:ext cx="639097" cy="13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  <a:endCxn id="15" idx="1"/>
          </p:cNvCxnSpPr>
          <p:nvPr/>
        </p:nvCxnSpPr>
        <p:spPr>
          <a:xfrm>
            <a:off x="9674940" y="3245327"/>
            <a:ext cx="639097" cy="232774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14" idx="0"/>
          </p:cNvCxnSpPr>
          <p:nvPr/>
        </p:nvCxnSpPr>
        <p:spPr>
          <a:xfrm rot="5400000">
            <a:off x="6824850" y="2736575"/>
            <a:ext cx="1099318" cy="28616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9" idx="1"/>
          </p:cNvCxnSpPr>
          <p:nvPr/>
        </p:nvCxnSpPr>
        <p:spPr>
          <a:xfrm flipV="1">
            <a:off x="1433509" y="3848811"/>
            <a:ext cx="673971" cy="39392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10" idx="1"/>
          </p:cNvCxnSpPr>
          <p:nvPr/>
        </p:nvCxnSpPr>
        <p:spPr>
          <a:xfrm>
            <a:off x="1433509" y="4242737"/>
            <a:ext cx="673971" cy="75746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>
            <a:off x="1433509" y="4242737"/>
            <a:ext cx="679998" cy="1889983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4" y="3245326"/>
            <a:ext cx="1101249" cy="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74" y="179660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Survey </a:t>
            </a:r>
            <a:r>
              <a:rPr lang="fr-FR" sz="2000" dirty="0" err="1" smtClean="0"/>
              <a:t>saved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0348" y="2611537"/>
            <a:ext cx="104469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089130" y="2495632"/>
            <a:ext cx="1628388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DB connection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4814" y="415664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10" idx="0"/>
          </p:cNvCxnSpPr>
          <p:nvPr/>
        </p:nvCxnSpPr>
        <p:spPr>
          <a:xfrm rot="16200000" flipH="1">
            <a:off x="10286737" y="3540057"/>
            <a:ext cx="12331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0" y="1796400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611541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Mapper</a:t>
            </a:r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1256" y="2835479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619126" y="1815107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34545" y="2743237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21507" y="3904212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44906" y="5206165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60426" y="6076419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3" idx="3"/>
            <a:endCxn id="15" idx="0"/>
          </p:cNvCxnSpPr>
          <p:nvPr/>
        </p:nvCxnSpPr>
        <p:spPr>
          <a:xfrm flipH="1">
            <a:off x="10730018" y="2226168"/>
            <a:ext cx="1008511" cy="1678044"/>
          </a:xfrm>
          <a:prstGeom prst="bentConnector4">
            <a:avLst>
              <a:gd name="adj1" fmla="val -34001"/>
              <a:gd name="adj2" fmla="val 690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15" idx="0"/>
          </p:cNvCxnSpPr>
          <p:nvPr/>
        </p:nvCxnSpPr>
        <p:spPr>
          <a:xfrm flipH="1">
            <a:off x="10730018" y="3007491"/>
            <a:ext cx="1017903" cy="896721"/>
          </a:xfrm>
          <a:prstGeom prst="bentConnector4">
            <a:avLst>
              <a:gd name="adj1" fmla="val -22458"/>
              <a:gd name="adj2" fmla="val 647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16" idx="0"/>
          </p:cNvCxnSpPr>
          <p:nvPr/>
        </p:nvCxnSpPr>
        <p:spPr>
          <a:xfrm rot="16200000" flipH="1">
            <a:off x="10554410" y="4646076"/>
            <a:ext cx="735697" cy="38448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7" idx="1"/>
          </p:cNvCxnSpPr>
          <p:nvPr/>
        </p:nvCxnSpPr>
        <p:spPr>
          <a:xfrm rot="5400000">
            <a:off x="9364154" y="4966740"/>
            <a:ext cx="1862137" cy="869592"/>
          </a:xfrm>
          <a:prstGeom prst="bentConnector4">
            <a:avLst>
              <a:gd name="adj1" fmla="val 31868"/>
              <a:gd name="adj2" fmla="val 12628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0" y="1796400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0935" y="302894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0029797" y="2254642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05946" y="3063079"/>
            <a:ext cx="1747929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05946" y="3829363"/>
            <a:ext cx="1747929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5946" y="4873849"/>
            <a:ext cx="1747929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9" idx="1"/>
            <a:endCxn id="10" idx="1"/>
          </p:cNvCxnSpPr>
          <p:nvPr/>
        </p:nvCxnSpPr>
        <p:spPr>
          <a:xfrm rot="10800000" flipH="1" flipV="1">
            <a:off x="10029796" y="2468561"/>
            <a:ext cx="176149" cy="877645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 flipH="1" flipV="1">
            <a:off x="10029796" y="2468562"/>
            <a:ext cx="176149" cy="1771862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12" idx="1"/>
          </p:cNvCxnSpPr>
          <p:nvPr/>
        </p:nvCxnSpPr>
        <p:spPr>
          <a:xfrm rot="10800000" flipH="1" flipV="1">
            <a:off x="10029796" y="2468561"/>
            <a:ext cx="176149" cy="2669541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0" y="1796400"/>
            <a:ext cx="4586534" cy="49683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99993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fig.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1375" y="3623475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746530" y="2101646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1700" y="3810006"/>
            <a:ext cx="2036134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43185" y="5221112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16200000" flipH="1">
            <a:off x="10236947" y="3237186"/>
            <a:ext cx="1142104" cy="35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0388847" y="4797182"/>
            <a:ext cx="844850" cy="301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65" y="2422880"/>
            <a:ext cx="4591399" cy="36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1" y="1796401"/>
            <a:ext cx="5098758" cy="437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706117" cy="37653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Pathway</a:t>
            </a:r>
            <a:r>
              <a:rPr lang="fr-FR" sz="2000" dirty="0" smtClean="0"/>
              <a:t> </a:t>
            </a:r>
            <a:r>
              <a:rPr lang="fr-FR" sz="2000" dirty="0" err="1" smtClean="0"/>
              <a:t>mapping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Organism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(</a:t>
            </a:r>
            <a:r>
              <a:rPr lang="fr-FR" sz="2000" dirty="0" err="1" smtClean="0"/>
              <a:t>hsa</a:t>
            </a:r>
            <a:r>
              <a:rPr lang="fr-FR" sz="2000" dirty="0" smtClean="0"/>
              <a:t>)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All types of </a:t>
            </a:r>
            <a:r>
              <a:rPr lang="fr-FR" sz="2000" dirty="0" err="1" smtClean="0"/>
              <a:t>pathways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Clear</a:t>
            </a:r>
            <a:r>
              <a:rPr lang="fr-FR" sz="2000" dirty="0" smtClean="0"/>
              <a:t> identification of </a:t>
            </a:r>
            <a:r>
              <a:rPr lang="fr-FR" sz="2000" dirty="0" err="1" smtClean="0"/>
              <a:t>target</a:t>
            </a:r>
            <a:r>
              <a:rPr lang="fr-FR" sz="2000" dirty="0" smtClean="0"/>
              <a:t> </a:t>
            </a:r>
            <a:r>
              <a:rPr lang="fr-FR" sz="2000" dirty="0" err="1" smtClean="0"/>
              <a:t>gene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10192000" y="3507368"/>
            <a:ext cx="1552325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97735" y="2310507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7" idx="0"/>
          </p:cNvCxnSpPr>
          <p:nvPr/>
        </p:nvCxnSpPr>
        <p:spPr>
          <a:xfrm rot="16200000" flipH="1">
            <a:off x="10625500" y="3164705"/>
            <a:ext cx="684490" cy="8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8223" y="5706208"/>
            <a:ext cx="4106277" cy="194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7"/>
          <a:stretch/>
        </p:blipFill>
        <p:spPr>
          <a:xfrm>
            <a:off x="4942801" y="1834500"/>
            <a:ext cx="5098758" cy="4284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MERAV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Gene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Search</a:t>
            </a:r>
            <a:r>
              <a:rPr lang="fr-FR" sz="2000" dirty="0" smtClean="0"/>
              <a:t> </a:t>
            </a:r>
            <a:r>
              <a:rPr lang="fr-FR" sz="2000" dirty="0" err="1" smtClean="0"/>
              <a:t>using</a:t>
            </a:r>
            <a:r>
              <a:rPr lang="fr-FR" sz="2000" dirty="0" smtClean="0"/>
              <a:t> one or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Hundreds</a:t>
            </a:r>
            <a:r>
              <a:rPr lang="fr-FR" sz="2000" dirty="0" smtClean="0"/>
              <a:t> of </a:t>
            </a:r>
            <a:r>
              <a:rPr lang="fr-FR" sz="2000" dirty="0" err="1" smtClean="0"/>
              <a:t>cell</a:t>
            </a:r>
            <a:r>
              <a:rPr lang="fr-FR" sz="2000" dirty="0" smtClean="0"/>
              <a:t> </a:t>
            </a:r>
            <a:r>
              <a:rPr lang="fr-FR" sz="2000" dirty="0" err="1" smtClean="0"/>
              <a:t>lines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Comparative analyses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33150"/>
          <a:stretch/>
        </p:blipFill>
        <p:spPr>
          <a:xfrm>
            <a:off x="5095875" y="1796400"/>
            <a:ext cx="4457700" cy="4048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0137783" y="3013301"/>
            <a:ext cx="1739184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45935" y="4620566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58464" y="2101493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6" idx="3"/>
            <a:endCxn id="7" idx="0"/>
          </p:cNvCxnSpPr>
          <p:nvPr/>
        </p:nvCxnSpPr>
        <p:spPr>
          <a:xfrm flipH="1">
            <a:off x="11007376" y="3277555"/>
            <a:ext cx="869591" cy="1343011"/>
          </a:xfrm>
          <a:prstGeom prst="bentConnector4">
            <a:avLst>
              <a:gd name="adj1" fmla="val -26288"/>
              <a:gd name="adj2" fmla="val 598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7" idx="0"/>
          </p:cNvCxnSpPr>
          <p:nvPr/>
        </p:nvCxnSpPr>
        <p:spPr>
          <a:xfrm flipH="1">
            <a:off x="11007376" y="2473923"/>
            <a:ext cx="490271" cy="2146643"/>
          </a:xfrm>
          <a:prstGeom prst="bentConnector4">
            <a:avLst>
              <a:gd name="adj1" fmla="val -95197"/>
              <a:gd name="adj2" fmla="val 586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49" y="1796400"/>
            <a:ext cx="4496226" cy="4624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4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8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6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00" y="2835479"/>
            <a:ext cx="2940047" cy="34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FC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824564919"/>
              </p:ext>
            </p:extLst>
          </p:nvPr>
        </p:nvGraphicFramePr>
        <p:xfrm>
          <a:off x="3690827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90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6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08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80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86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97" y="3968875"/>
            <a:ext cx="1490778" cy="146989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36683" y="2835479"/>
            <a:ext cx="245414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R </a:t>
            </a:r>
            <a:r>
              <a:rPr lang="fr-FR" sz="2000" dirty="0" err="1" smtClean="0"/>
              <a:t>statistical</a:t>
            </a:r>
            <a:r>
              <a:rPr lang="fr-FR" sz="2000" dirty="0" smtClean="0"/>
              <a:t> </a:t>
            </a:r>
            <a:r>
              <a:rPr lang="fr-FR" sz="2000" dirty="0" err="1" smtClean="0"/>
              <a:t>programming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 smtClean="0"/>
              <a:t>Nuxit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Web design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686</Words>
  <Application>Microsoft Office PowerPoint</Application>
  <PresentationFormat>Widescreen</PresentationFormat>
  <Paragraphs>272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149</cp:revision>
  <dcterms:created xsi:type="dcterms:W3CDTF">2019-11-20T07:40:40Z</dcterms:created>
  <dcterms:modified xsi:type="dcterms:W3CDTF">2020-02-04T13:02:12Z</dcterms:modified>
</cp:coreProperties>
</file>