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257" r:id="rId4"/>
    <p:sldId id="259" r:id="rId5"/>
    <p:sldId id="268" r:id="rId6"/>
    <p:sldId id="275" r:id="rId7"/>
    <p:sldId id="261" r:id="rId8"/>
    <p:sldId id="277" r:id="rId9"/>
    <p:sldId id="274" r:id="rId10"/>
    <p:sldId id="269" r:id="rId11"/>
    <p:sldId id="270" r:id="rId12"/>
    <p:sldId id="271" r:id="rId13"/>
    <p:sldId id="272" r:id="rId14"/>
    <p:sldId id="276" r:id="rId15"/>
    <p:sldId id="273" r:id="rId16"/>
    <p:sldId id="278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98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80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293B1C-4CF8-4FF0-BBC7-4942ED2D7F88}" type="doc">
      <dgm:prSet loTypeId="urn:microsoft.com/office/officeart/2005/8/layout/cycle4" loCatId="cycle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8FEE133A-1A79-4187-9AFD-4F06B42A70BC}">
      <dgm:prSet phldrT="[Text]"/>
      <dgm:spPr/>
      <dgm:t>
        <a:bodyPr/>
        <a:lstStyle/>
        <a:p>
          <a:r>
            <a:rPr lang="fr-FR" dirty="0" smtClean="0"/>
            <a:t>S</a:t>
          </a:r>
          <a:endParaRPr lang="fr-FR" dirty="0"/>
        </a:p>
      </dgm:t>
    </dgm:pt>
    <dgm:pt modelId="{7D947A46-F0B2-4D95-921D-7768A2A81535}" type="parTrans" cxnId="{F3DC86B6-474F-4BE6-A324-3FE9F9B8844A}">
      <dgm:prSet/>
      <dgm:spPr/>
      <dgm:t>
        <a:bodyPr/>
        <a:lstStyle/>
        <a:p>
          <a:endParaRPr lang="fr-FR"/>
        </a:p>
      </dgm:t>
    </dgm:pt>
    <dgm:pt modelId="{A16446F1-3DF9-49B1-92C9-2E546FABE218}" type="sibTrans" cxnId="{F3DC86B6-474F-4BE6-A324-3FE9F9B8844A}">
      <dgm:prSet/>
      <dgm:spPr/>
      <dgm:t>
        <a:bodyPr/>
        <a:lstStyle/>
        <a:p>
          <a:endParaRPr lang="fr-FR"/>
        </a:p>
      </dgm:t>
    </dgm:pt>
    <dgm:pt modelId="{35F1F2D2-FC47-4990-98DB-731AFE036343}">
      <dgm:prSet phldrT="[Text]" custT="1"/>
      <dgm:spPr/>
      <dgm:t>
        <a:bodyPr/>
        <a:lstStyle/>
        <a:p>
          <a:r>
            <a:rPr lang="fr-FR" sz="900" dirty="0" smtClean="0"/>
            <a:t>Différentes compétences</a:t>
          </a:r>
          <a:endParaRPr lang="fr-FR" sz="900" dirty="0"/>
        </a:p>
      </dgm:t>
    </dgm:pt>
    <dgm:pt modelId="{D8C3661F-62F4-45E8-BB01-35BAAF924AEB}" type="parTrans" cxnId="{5F7AD9D5-E7E6-4F46-A4C5-3A0CE6F62C8E}">
      <dgm:prSet/>
      <dgm:spPr/>
      <dgm:t>
        <a:bodyPr/>
        <a:lstStyle/>
        <a:p>
          <a:endParaRPr lang="fr-FR"/>
        </a:p>
      </dgm:t>
    </dgm:pt>
    <dgm:pt modelId="{4EFE689A-014D-4F95-82DA-3254DF013F6C}" type="sibTrans" cxnId="{5F7AD9D5-E7E6-4F46-A4C5-3A0CE6F62C8E}">
      <dgm:prSet/>
      <dgm:spPr/>
      <dgm:t>
        <a:bodyPr/>
        <a:lstStyle/>
        <a:p>
          <a:endParaRPr lang="fr-FR"/>
        </a:p>
      </dgm:t>
    </dgm:pt>
    <dgm:pt modelId="{DCE41F30-8A4B-4090-95D5-6CBD1CFA1EEC}">
      <dgm:prSet phldrT="[Text]"/>
      <dgm:spPr/>
      <dgm:t>
        <a:bodyPr/>
        <a:lstStyle/>
        <a:p>
          <a:r>
            <a:rPr lang="fr-FR" dirty="0" smtClean="0"/>
            <a:t>W</a:t>
          </a:r>
          <a:endParaRPr lang="fr-FR" dirty="0"/>
        </a:p>
      </dgm:t>
    </dgm:pt>
    <dgm:pt modelId="{480265E7-8542-40B5-95A1-EC04B55B8C68}" type="parTrans" cxnId="{856CCC98-4D42-4940-9913-BB20C5217489}">
      <dgm:prSet/>
      <dgm:spPr/>
      <dgm:t>
        <a:bodyPr/>
        <a:lstStyle/>
        <a:p>
          <a:endParaRPr lang="fr-FR"/>
        </a:p>
      </dgm:t>
    </dgm:pt>
    <dgm:pt modelId="{005E5E72-5BE1-4DC4-AD1C-48C242521B93}" type="sibTrans" cxnId="{856CCC98-4D42-4940-9913-BB20C5217489}">
      <dgm:prSet/>
      <dgm:spPr/>
      <dgm:t>
        <a:bodyPr/>
        <a:lstStyle/>
        <a:p>
          <a:endParaRPr lang="fr-FR"/>
        </a:p>
      </dgm:t>
    </dgm:pt>
    <dgm:pt modelId="{1981BF8C-ABB4-462F-BD54-45D3229B3478}">
      <dgm:prSet phldrT="[Text]"/>
      <dgm:spPr/>
      <dgm:t>
        <a:bodyPr/>
        <a:lstStyle/>
        <a:p>
          <a:r>
            <a:rPr lang="fr-FR" dirty="0" smtClean="0"/>
            <a:t>Deadlines courtes</a:t>
          </a:r>
          <a:endParaRPr lang="fr-FR" dirty="0"/>
        </a:p>
      </dgm:t>
    </dgm:pt>
    <dgm:pt modelId="{420AF548-7339-428B-B062-F64CBEBA21A3}" type="parTrans" cxnId="{2F545677-CE33-4761-99ED-0F7D3431F1B7}">
      <dgm:prSet/>
      <dgm:spPr/>
      <dgm:t>
        <a:bodyPr/>
        <a:lstStyle/>
        <a:p>
          <a:endParaRPr lang="fr-FR"/>
        </a:p>
      </dgm:t>
    </dgm:pt>
    <dgm:pt modelId="{314ADFC2-8DB9-4517-A22A-D1F9C188BEE4}" type="sibTrans" cxnId="{2F545677-CE33-4761-99ED-0F7D3431F1B7}">
      <dgm:prSet/>
      <dgm:spPr/>
      <dgm:t>
        <a:bodyPr/>
        <a:lstStyle/>
        <a:p>
          <a:endParaRPr lang="fr-FR"/>
        </a:p>
      </dgm:t>
    </dgm:pt>
    <dgm:pt modelId="{0916D3E2-7950-4B1E-A80A-B1A0DFE4D7BE}">
      <dgm:prSet phldrT="[Text]"/>
      <dgm:spPr/>
      <dgm:t>
        <a:bodyPr/>
        <a:lstStyle/>
        <a:p>
          <a:r>
            <a:rPr lang="fr-FR" dirty="0" smtClean="0"/>
            <a:t>T</a:t>
          </a:r>
          <a:endParaRPr lang="fr-FR" dirty="0"/>
        </a:p>
      </dgm:t>
    </dgm:pt>
    <dgm:pt modelId="{78ED7DF1-7D14-4D64-A8E3-CBD6C30B03FB}" type="parTrans" cxnId="{A9B36F8A-C74B-47A9-B539-806F6BB77A1A}">
      <dgm:prSet/>
      <dgm:spPr/>
      <dgm:t>
        <a:bodyPr/>
        <a:lstStyle/>
        <a:p>
          <a:endParaRPr lang="fr-FR"/>
        </a:p>
      </dgm:t>
    </dgm:pt>
    <dgm:pt modelId="{402F8436-663D-4DB8-A22F-0A8F501EB425}" type="sibTrans" cxnId="{A9B36F8A-C74B-47A9-B539-806F6BB77A1A}">
      <dgm:prSet/>
      <dgm:spPr/>
      <dgm:t>
        <a:bodyPr/>
        <a:lstStyle/>
        <a:p>
          <a:endParaRPr lang="fr-FR"/>
        </a:p>
      </dgm:t>
    </dgm:pt>
    <dgm:pt modelId="{9B35DA45-8824-4EE3-89F0-3F4E07F980E3}">
      <dgm:prSet phldrT="[Text]"/>
      <dgm:spPr/>
      <dgm:t>
        <a:bodyPr/>
        <a:lstStyle/>
        <a:p>
          <a:r>
            <a:rPr lang="fr-FR" dirty="0" smtClean="0"/>
            <a:t>Risque de forte demande (serveur)</a:t>
          </a:r>
          <a:endParaRPr lang="fr-FR" dirty="0"/>
        </a:p>
      </dgm:t>
    </dgm:pt>
    <dgm:pt modelId="{F26E0BCB-616E-4F5C-9212-B89461307743}" type="parTrans" cxnId="{08978BA1-AE5A-4DFF-A0C3-92D4A0078A98}">
      <dgm:prSet/>
      <dgm:spPr/>
      <dgm:t>
        <a:bodyPr/>
        <a:lstStyle/>
        <a:p>
          <a:endParaRPr lang="fr-FR"/>
        </a:p>
      </dgm:t>
    </dgm:pt>
    <dgm:pt modelId="{6FFF208B-A136-4388-9736-DE2BA4AFD5AF}" type="sibTrans" cxnId="{08978BA1-AE5A-4DFF-A0C3-92D4A0078A98}">
      <dgm:prSet/>
      <dgm:spPr/>
      <dgm:t>
        <a:bodyPr/>
        <a:lstStyle/>
        <a:p>
          <a:endParaRPr lang="fr-FR"/>
        </a:p>
      </dgm:t>
    </dgm:pt>
    <dgm:pt modelId="{8BEA78FF-204F-4428-9092-659961DC247C}">
      <dgm:prSet phldrT="[Text]"/>
      <dgm:spPr/>
      <dgm:t>
        <a:bodyPr/>
        <a:lstStyle/>
        <a:p>
          <a:r>
            <a:rPr lang="fr-FR" dirty="0" smtClean="0"/>
            <a:t>O</a:t>
          </a:r>
          <a:endParaRPr lang="fr-FR" dirty="0"/>
        </a:p>
      </dgm:t>
    </dgm:pt>
    <dgm:pt modelId="{41090789-956B-42C9-B909-44B2D62666F5}" type="parTrans" cxnId="{A5D3F3DB-629E-46CD-AA76-C52C0C251A66}">
      <dgm:prSet/>
      <dgm:spPr/>
      <dgm:t>
        <a:bodyPr/>
        <a:lstStyle/>
        <a:p>
          <a:endParaRPr lang="fr-FR"/>
        </a:p>
      </dgm:t>
    </dgm:pt>
    <dgm:pt modelId="{F0DB2DD3-51DB-4551-8E87-8440876EF808}" type="sibTrans" cxnId="{A5D3F3DB-629E-46CD-AA76-C52C0C251A66}">
      <dgm:prSet/>
      <dgm:spPr/>
      <dgm:t>
        <a:bodyPr/>
        <a:lstStyle/>
        <a:p>
          <a:endParaRPr lang="fr-FR"/>
        </a:p>
      </dgm:t>
    </dgm:pt>
    <dgm:pt modelId="{49454F30-2B75-445A-845F-7473D893477D}">
      <dgm:prSet phldrT="[Text]"/>
      <dgm:spPr/>
      <dgm:t>
        <a:bodyPr/>
        <a:lstStyle/>
        <a:p>
          <a:r>
            <a:rPr lang="fr-FR" dirty="0" smtClean="0"/>
            <a:t>Pas de concurrents</a:t>
          </a:r>
          <a:endParaRPr lang="fr-FR" dirty="0"/>
        </a:p>
      </dgm:t>
    </dgm:pt>
    <dgm:pt modelId="{347F498C-146E-4A53-8576-856FB00E3649}" type="parTrans" cxnId="{6484E426-69AA-42DF-977B-A67A73203BD9}">
      <dgm:prSet/>
      <dgm:spPr/>
      <dgm:t>
        <a:bodyPr/>
        <a:lstStyle/>
        <a:p>
          <a:endParaRPr lang="fr-FR"/>
        </a:p>
      </dgm:t>
    </dgm:pt>
    <dgm:pt modelId="{FAF60BDA-D885-4200-9740-D21B994BE362}" type="sibTrans" cxnId="{6484E426-69AA-42DF-977B-A67A73203BD9}">
      <dgm:prSet/>
      <dgm:spPr/>
      <dgm:t>
        <a:bodyPr/>
        <a:lstStyle/>
        <a:p>
          <a:endParaRPr lang="fr-FR"/>
        </a:p>
      </dgm:t>
    </dgm:pt>
    <dgm:pt modelId="{21C7A246-DDB5-40DD-9118-CC4963BF878A}">
      <dgm:prSet phldrT="[Text]" custT="1"/>
      <dgm:spPr/>
      <dgm:t>
        <a:bodyPr/>
        <a:lstStyle/>
        <a:p>
          <a:r>
            <a:rPr lang="fr-FR" sz="900" dirty="0" smtClean="0"/>
            <a:t>Contact avec un expert</a:t>
          </a:r>
          <a:endParaRPr lang="fr-FR" sz="900" dirty="0"/>
        </a:p>
      </dgm:t>
    </dgm:pt>
    <dgm:pt modelId="{CD9E23AD-A863-49AB-83BE-431D89C28AF8}" type="parTrans" cxnId="{5E45B507-1330-428C-A195-37581AAE5A63}">
      <dgm:prSet/>
      <dgm:spPr/>
      <dgm:t>
        <a:bodyPr/>
        <a:lstStyle/>
        <a:p>
          <a:endParaRPr lang="fr-FR"/>
        </a:p>
      </dgm:t>
    </dgm:pt>
    <dgm:pt modelId="{9EFEBC15-1E66-4CAC-95AE-73B08C514600}" type="sibTrans" cxnId="{5E45B507-1330-428C-A195-37581AAE5A63}">
      <dgm:prSet/>
      <dgm:spPr/>
      <dgm:t>
        <a:bodyPr/>
        <a:lstStyle/>
        <a:p>
          <a:endParaRPr lang="fr-FR"/>
        </a:p>
      </dgm:t>
    </dgm:pt>
    <dgm:pt modelId="{AE8D8FFF-9AF0-4B15-AF81-01A130F2BD02}">
      <dgm:prSet phldrT="[Text]"/>
      <dgm:spPr/>
      <dgm:t>
        <a:bodyPr/>
        <a:lstStyle/>
        <a:p>
          <a:r>
            <a:rPr lang="fr-FR" dirty="0" smtClean="0"/>
            <a:t>Faible documentation</a:t>
          </a:r>
          <a:endParaRPr lang="fr-FR" dirty="0"/>
        </a:p>
      </dgm:t>
    </dgm:pt>
    <dgm:pt modelId="{09A1B763-003F-4D1E-A0CA-D45779C90106}" type="parTrans" cxnId="{61191D9C-E95A-4D05-8EB5-50675A3F154F}">
      <dgm:prSet/>
      <dgm:spPr/>
      <dgm:t>
        <a:bodyPr/>
        <a:lstStyle/>
        <a:p>
          <a:endParaRPr lang="fr-FR"/>
        </a:p>
      </dgm:t>
    </dgm:pt>
    <dgm:pt modelId="{16409495-689E-4EF6-90A7-12E4E2621B22}" type="sibTrans" cxnId="{61191D9C-E95A-4D05-8EB5-50675A3F154F}">
      <dgm:prSet/>
      <dgm:spPr/>
      <dgm:t>
        <a:bodyPr/>
        <a:lstStyle/>
        <a:p>
          <a:endParaRPr lang="fr-FR"/>
        </a:p>
      </dgm:t>
    </dgm:pt>
    <dgm:pt modelId="{850DD825-7D08-4BBC-94B9-7E217910F9A2}">
      <dgm:prSet phldrT="[Text]"/>
      <dgm:spPr/>
      <dgm:t>
        <a:bodyPr/>
        <a:lstStyle/>
        <a:p>
          <a:r>
            <a:rPr lang="fr-FR" dirty="0" smtClean="0"/>
            <a:t>Grande utilité</a:t>
          </a:r>
          <a:endParaRPr lang="fr-FR" dirty="0"/>
        </a:p>
      </dgm:t>
    </dgm:pt>
    <dgm:pt modelId="{D847AE72-61FF-43C4-BFB0-3E6EC0A79B26}" type="parTrans" cxnId="{5DC2DB55-F097-4294-8B9E-72B598743DA3}">
      <dgm:prSet/>
      <dgm:spPr/>
      <dgm:t>
        <a:bodyPr/>
        <a:lstStyle/>
        <a:p>
          <a:endParaRPr lang="fr-FR"/>
        </a:p>
      </dgm:t>
    </dgm:pt>
    <dgm:pt modelId="{DD66B6EB-9ADC-44F2-A7C2-DA4869ECDFFE}" type="sibTrans" cxnId="{5DC2DB55-F097-4294-8B9E-72B598743DA3}">
      <dgm:prSet/>
      <dgm:spPr/>
      <dgm:t>
        <a:bodyPr/>
        <a:lstStyle/>
        <a:p>
          <a:endParaRPr lang="fr-FR"/>
        </a:p>
      </dgm:t>
    </dgm:pt>
    <dgm:pt modelId="{7FF71154-70C1-47DE-91E2-5DB90307E807}">
      <dgm:prSet phldrT="[Text]"/>
      <dgm:spPr/>
      <dgm:t>
        <a:bodyPr/>
        <a:lstStyle/>
        <a:p>
          <a:r>
            <a:rPr lang="fr-FR" dirty="0" smtClean="0"/>
            <a:t>Protection des données (temporaires)</a:t>
          </a:r>
          <a:endParaRPr lang="fr-FR" dirty="0"/>
        </a:p>
      </dgm:t>
    </dgm:pt>
    <dgm:pt modelId="{1B9722FC-C7C2-486D-BC7E-72CE34B24ADB}" type="parTrans" cxnId="{8117BD28-990A-4794-8E5A-2D49697F13CF}">
      <dgm:prSet/>
      <dgm:spPr/>
      <dgm:t>
        <a:bodyPr/>
        <a:lstStyle/>
        <a:p>
          <a:endParaRPr lang="fr-FR"/>
        </a:p>
      </dgm:t>
    </dgm:pt>
    <dgm:pt modelId="{96E0472B-19D5-49CC-8E2D-2FF1A8F57871}" type="sibTrans" cxnId="{8117BD28-990A-4794-8E5A-2D49697F13CF}">
      <dgm:prSet/>
      <dgm:spPr/>
      <dgm:t>
        <a:bodyPr/>
        <a:lstStyle/>
        <a:p>
          <a:endParaRPr lang="fr-FR"/>
        </a:p>
      </dgm:t>
    </dgm:pt>
    <dgm:pt modelId="{62885FA7-E7FB-4933-9935-6A8AA90289B4}">
      <dgm:prSet phldrT="[Text]" custT="1"/>
      <dgm:spPr/>
      <dgm:t>
        <a:bodyPr/>
        <a:lstStyle/>
        <a:p>
          <a:r>
            <a:rPr lang="fr-FR" sz="900" dirty="0" smtClean="0"/>
            <a:t>Utilisation de package ‘open source ’</a:t>
          </a:r>
          <a:endParaRPr lang="fr-FR" sz="900" dirty="0"/>
        </a:p>
      </dgm:t>
    </dgm:pt>
    <dgm:pt modelId="{9870B421-E3D6-4556-A843-2F0EDB4F207B}" type="parTrans" cxnId="{58755D72-6A8A-4181-8EB5-41F1412B480B}">
      <dgm:prSet/>
      <dgm:spPr/>
      <dgm:t>
        <a:bodyPr/>
        <a:lstStyle/>
        <a:p>
          <a:endParaRPr lang="fr-FR"/>
        </a:p>
      </dgm:t>
    </dgm:pt>
    <dgm:pt modelId="{EB0831C9-645B-4C0B-8FAE-4F47D0F4E0C7}" type="sibTrans" cxnId="{58755D72-6A8A-4181-8EB5-41F1412B480B}">
      <dgm:prSet/>
      <dgm:spPr/>
      <dgm:t>
        <a:bodyPr/>
        <a:lstStyle/>
        <a:p>
          <a:endParaRPr lang="fr-FR"/>
        </a:p>
      </dgm:t>
    </dgm:pt>
    <dgm:pt modelId="{39401A14-B365-4553-9A3D-A401D3183747}" type="pres">
      <dgm:prSet presAssocID="{CC293B1C-4CF8-4FF0-BBC7-4942ED2D7F88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7E58549-68A7-4F21-BF0D-84F7636DCD92}" type="pres">
      <dgm:prSet presAssocID="{CC293B1C-4CF8-4FF0-BBC7-4942ED2D7F88}" presName="children" presStyleCnt="0"/>
      <dgm:spPr/>
    </dgm:pt>
    <dgm:pt modelId="{5D458377-8CFE-43EB-BDF2-7CB3F0D876C1}" type="pres">
      <dgm:prSet presAssocID="{CC293B1C-4CF8-4FF0-BBC7-4942ED2D7F88}" presName="child1group" presStyleCnt="0"/>
      <dgm:spPr/>
    </dgm:pt>
    <dgm:pt modelId="{BC6F0824-1351-49BA-BADB-F02B71A91728}" type="pres">
      <dgm:prSet presAssocID="{CC293B1C-4CF8-4FF0-BBC7-4942ED2D7F88}" presName="child1" presStyleLbl="bgAcc1" presStyleIdx="0" presStyleCnt="4"/>
      <dgm:spPr/>
      <dgm:t>
        <a:bodyPr/>
        <a:lstStyle/>
        <a:p>
          <a:endParaRPr lang="fr-FR"/>
        </a:p>
      </dgm:t>
    </dgm:pt>
    <dgm:pt modelId="{8128ED5B-798D-45C7-BB11-A0996A8BF223}" type="pres">
      <dgm:prSet presAssocID="{CC293B1C-4CF8-4FF0-BBC7-4942ED2D7F88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1CAC0FF-E414-4230-81F1-48A389FCAA90}" type="pres">
      <dgm:prSet presAssocID="{CC293B1C-4CF8-4FF0-BBC7-4942ED2D7F88}" presName="child2group" presStyleCnt="0"/>
      <dgm:spPr/>
    </dgm:pt>
    <dgm:pt modelId="{05478942-E273-4856-8553-F0FD8F015AA2}" type="pres">
      <dgm:prSet presAssocID="{CC293B1C-4CF8-4FF0-BBC7-4942ED2D7F88}" presName="child2" presStyleLbl="bgAcc1" presStyleIdx="1" presStyleCnt="4" custLinFactNeighborX="1745"/>
      <dgm:spPr/>
      <dgm:t>
        <a:bodyPr/>
        <a:lstStyle/>
        <a:p>
          <a:endParaRPr lang="fr-FR"/>
        </a:p>
      </dgm:t>
    </dgm:pt>
    <dgm:pt modelId="{FFCC9154-8E22-496A-ADF8-EA81D4AB5D77}" type="pres">
      <dgm:prSet presAssocID="{CC293B1C-4CF8-4FF0-BBC7-4942ED2D7F88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6B2FBF-7301-4489-8CBA-C72E325139A7}" type="pres">
      <dgm:prSet presAssocID="{CC293B1C-4CF8-4FF0-BBC7-4942ED2D7F88}" presName="child3group" presStyleCnt="0"/>
      <dgm:spPr/>
    </dgm:pt>
    <dgm:pt modelId="{68AC0C8C-6683-4490-8F38-983C8CB47C3F}" type="pres">
      <dgm:prSet presAssocID="{CC293B1C-4CF8-4FF0-BBC7-4942ED2D7F88}" presName="child3" presStyleLbl="bgAcc1" presStyleIdx="2" presStyleCnt="4" custLinFactNeighborX="1745"/>
      <dgm:spPr/>
      <dgm:t>
        <a:bodyPr/>
        <a:lstStyle/>
        <a:p>
          <a:endParaRPr lang="fr-FR"/>
        </a:p>
      </dgm:t>
    </dgm:pt>
    <dgm:pt modelId="{60120B91-D76F-4101-857D-B9B656863593}" type="pres">
      <dgm:prSet presAssocID="{CC293B1C-4CF8-4FF0-BBC7-4942ED2D7F88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4735BA-FC16-4D11-8D7D-854C3BB49539}" type="pres">
      <dgm:prSet presAssocID="{CC293B1C-4CF8-4FF0-BBC7-4942ED2D7F88}" presName="child4group" presStyleCnt="0"/>
      <dgm:spPr/>
    </dgm:pt>
    <dgm:pt modelId="{431C4C2F-7F42-4D62-8EEF-918E7AD22EA0}" type="pres">
      <dgm:prSet presAssocID="{CC293B1C-4CF8-4FF0-BBC7-4942ED2D7F88}" presName="child4" presStyleLbl="bgAcc1" presStyleIdx="3" presStyleCnt="4"/>
      <dgm:spPr/>
      <dgm:t>
        <a:bodyPr/>
        <a:lstStyle/>
        <a:p>
          <a:endParaRPr lang="fr-FR"/>
        </a:p>
      </dgm:t>
    </dgm:pt>
    <dgm:pt modelId="{53088BBF-CDFB-43AD-88FA-A16B4FDD4AEA}" type="pres">
      <dgm:prSet presAssocID="{CC293B1C-4CF8-4FF0-BBC7-4942ED2D7F88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C71D571-69A8-40F3-850A-97D36405B4CD}" type="pres">
      <dgm:prSet presAssocID="{CC293B1C-4CF8-4FF0-BBC7-4942ED2D7F88}" presName="childPlaceholder" presStyleCnt="0"/>
      <dgm:spPr/>
    </dgm:pt>
    <dgm:pt modelId="{BFB0D660-5BF3-4B91-8837-C379A331C3C8}" type="pres">
      <dgm:prSet presAssocID="{CC293B1C-4CF8-4FF0-BBC7-4942ED2D7F88}" presName="circle" presStyleCnt="0"/>
      <dgm:spPr/>
    </dgm:pt>
    <dgm:pt modelId="{E72BDFA6-376E-4614-9D7C-A68241E884D9}" type="pres">
      <dgm:prSet presAssocID="{CC293B1C-4CF8-4FF0-BBC7-4942ED2D7F88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7A60E5-5291-49E4-B3E5-53A58B528285}" type="pres">
      <dgm:prSet presAssocID="{CC293B1C-4CF8-4FF0-BBC7-4942ED2D7F88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4FC7F6-A89C-4633-A10E-BFE92B369DCD}" type="pres">
      <dgm:prSet presAssocID="{CC293B1C-4CF8-4FF0-BBC7-4942ED2D7F88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852406-3DC0-4222-A1F8-184593FC4596}" type="pres">
      <dgm:prSet presAssocID="{CC293B1C-4CF8-4FF0-BBC7-4942ED2D7F88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569151F-8995-4BD7-A8F3-A948642763E3}" type="pres">
      <dgm:prSet presAssocID="{CC293B1C-4CF8-4FF0-BBC7-4942ED2D7F88}" presName="quadrantPlaceholder" presStyleCnt="0"/>
      <dgm:spPr/>
    </dgm:pt>
    <dgm:pt modelId="{3B6382B4-DDDF-482E-9E6A-38E6F7DB930C}" type="pres">
      <dgm:prSet presAssocID="{CC293B1C-4CF8-4FF0-BBC7-4942ED2D7F88}" presName="center1" presStyleLbl="fgShp" presStyleIdx="0" presStyleCnt="2" custLinFactX="200000" custLinFactNeighborX="212984" custLinFactNeighborY="2649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</dgm:spPr>
    </dgm:pt>
    <dgm:pt modelId="{72B333DC-EBE8-4650-A713-61338E0F2C2D}" type="pres">
      <dgm:prSet presAssocID="{CC293B1C-4CF8-4FF0-BBC7-4942ED2D7F88}" presName="center2" presStyleLbl="fgShp" presStyleIdx="1" presStyleCnt="2" custLinFactX="200000" custLinFactNeighborX="212984" custLinFactNeighborY="-21193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</dgm:spPr>
    </dgm:pt>
  </dgm:ptLst>
  <dgm:cxnLst>
    <dgm:cxn modelId="{5DC2DB55-F097-4294-8B9E-72B598743DA3}" srcId="{8BEA78FF-204F-4428-9092-659961DC247C}" destId="{850DD825-7D08-4BBC-94B9-7E217910F9A2}" srcOrd="1" destOrd="0" parTransId="{D847AE72-61FF-43C4-BFB0-3E6EC0A79B26}" sibTransId="{DD66B6EB-9ADC-44F2-A7C2-DA4869ECDFFE}"/>
    <dgm:cxn modelId="{8232CE46-097B-4790-9B07-F6CE16252DFF}" type="presOf" srcId="{DCE41F30-8A4B-4090-95D5-6CBD1CFA1EEC}" destId="{A67A60E5-5291-49E4-B3E5-53A58B528285}" srcOrd="0" destOrd="0" presId="urn:microsoft.com/office/officeart/2005/8/layout/cycle4"/>
    <dgm:cxn modelId="{61191D9C-E95A-4D05-8EB5-50675A3F154F}" srcId="{DCE41F30-8A4B-4090-95D5-6CBD1CFA1EEC}" destId="{AE8D8FFF-9AF0-4B15-AF81-01A130F2BD02}" srcOrd="1" destOrd="0" parTransId="{09A1B763-003F-4D1E-A0CA-D45779C90106}" sibTransId="{16409495-689E-4EF6-90A7-12E4E2621B22}"/>
    <dgm:cxn modelId="{37AF687D-1A9E-4298-90CF-E8DBC4CFFF13}" type="presOf" srcId="{62885FA7-E7FB-4933-9935-6A8AA90289B4}" destId="{8128ED5B-798D-45C7-BB11-A0996A8BF223}" srcOrd="1" destOrd="2" presId="urn:microsoft.com/office/officeart/2005/8/layout/cycle4"/>
    <dgm:cxn modelId="{B8D0FEE6-0B19-4981-B1D0-192621027BC2}" type="presOf" srcId="{49454F30-2B75-445A-845F-7473D893477D}" destId="{431C4C2F-7F42-4D62-8EEF-918E7AD22EA0}" srcOrd="0" destOrd="0" presId="urn:microsoft.com/office/officeart/2005/8/layout/cycle4"/>
    <dgm:cxn modelId="{5F7AD9D5-E7E6-4F46-A4C5-3A0CE6F62C8E}" srcId="{8FEE133A-1A79-4187-9AFD-4F06B42A70BC}" destId="{35F1F2D2-FC47-4990-98DB-731AFE036343}" srcOrd="0" destOrd="0" parTransId="{D8C3661F-62F4-45E8-BB01-35BAAF924AEB}" sibTransId="{4EFE689A-014D-4F95-82DA-3254DF013F6C}"/>
    <dgm:cxn modelId="{78F70460-9DAF-4C90-909A-56A5CD8C7429}" type="presOf" srcId="{1981BF8C-ABB4-462F-BD54-45D3229B3478}" destId="{05478942-E273-4856-8553-F0FD8F015AA2}" srcOrd="0" destOrd="0" presId="urn:microsoft.com/office/officeart/2005/8/layout/cycle4"/>
    <dgm:cxn modelId="{0A2D4217-9555-4640-8A0C-CBBE033FEE9B}" type="presOf" srcId="{21C7A246-DDB5-40DD-9118-CC4963BF878A}" destId="{BC6F0824-1351-49BA-BADB-F02B71A91728}" srcOrd="0" destOrd="1" presId="urn:microsoft.com/office/officeart/2005/8/layout/cycle4"/>
    <dgm:cxn modelId="{08978BA1-AE5A-4DFF-A0C3-92D4A0078A98}" srcId="{0916D3E2-7950-4B1E-A80A-B1A0DFE4D7BE}" destId="{9B35DA45-8824-4EE3-89F0-3F4E07F980E3}" srcOrd="0" destOrd="0" parTransId="{F26E0BCB-616E-4F5C-9212-B89461307743}" sibTransId="{6FFF208B-A136-4388-9736-DE2BA4AFD5AF}"/>
    <dgm:cxn modelId="{6E41B2D3-F02C-4FAF-AEB5-92611C1DA331}" type="presOf" srcId="{850DD825-7D08-4BBC-94B9-7E217910F9A2}" destId="{431C4C2F-7F42-4D62-8EEF-918E7AD22EA0}" srcOrd="0" destOrd="1" presId="urn:microsoft.com/office/officeart/2005/8/layout/cycle4"/>
    <dgm:cxn modelId="{8DC88364-F13C-41BF-862E-24F5114F2898}" type="presOf" srcId="{0916D3E2-7950-4B1E-A80A-B1A0DFE4D7BE}" destId="{CF4FC7F6-A89C-4633-A10E-BFE92B369DCD}" srcOrd="0" destOrd="0" presId="urn:microsoft.com/office/officeart/2005/8/layout/cycle4"/>
    <dgm:cxn modelId="{8117BD28-990A-4794-8E5A-2D49697F13CF}" srcId="{0916D3E2-7950-4B1E-A80A-B1A0DFE4D7BE}" destId="{7FF71154-70C1-47DE-91E2-5DB90307E807}" srcOrd="1" destOrd="0" parTransId="{1B9722FC-C7C2-486D-BC7E-72CE34B24ADB}" sibTransId="{96E0472B-19D5-49CC-8E2D-2FF1A8F57871}"/>
    <dgm:cxn modelId="{5E45B507-1330-428C-A195-37581AAE5A63}" srcId="{8FEE133A-1A79-4187-9AFD-4F06B42A70BC}" destId="{21C7A246-DDB5-40DD-9118-CC4963BF878A}" srcOrd="1" destOrd="0" parTransId="{CD9E23AD-A863-49AB-83BE-431D89C28AF8}" sibTransId="{9EFEBC15-1E66-4CAC-95AE-73B08C514600}"/>
    <dgm:cxn modelId="{F3DC86B6-474F-4BE6-A324-3FE9F9B8844A}" srcId="{CC293B1C-4CF8-4FF0-BBC7-4942ED2D7F88}" destId="{8FEE133A-1A79-4187-9AFD-4F06B42A70BC}" srcOrd="0" destOrd="0" parTransId="{7D947A46-F0B2-4D95-921D-7768A2A81535}" sibTransId="{A16446F1-3DF9-49B1-92C9-2E546FABE218}"/>
    <dgm:cxn modelId="{2A677A01-58EB-4E82-B607-502F6E54B8C1}" type="presOf" srcId="{9B35DA45-8824-4EE3-89F0-3F4E07F980E3}" destId="{68AC0C8C-6683-4490-8F38-983C8CB47C3F}" srcOrd="0" destOrd="0" presId="urn:microsoft.com/office/officeart/2005/8/layout/cycle4"/>
    <dgm:cxn modelId="{5609CD83-B1C1-43ED-B394-2FA9B46CDE9D}" type="presOf" srcId="{8BEA78FF-204F-4428-9092-659961DC247C}" destId="{C0852406-3DC0-4222-A1F8-184593FC4596}" srcOrd="0" destOrd="0" presId="urn:microsoft.com/office/officeart/2005/8/layout/cycle4"/>
    <dgm:cxn modelId="{78CBA1FA-F343-43EE-ADD5-CB825EA63CDE}" type="presOf" srcId="{21C7A246-DDB5-40DD-9118-CC4963BF878A}" destId="{8128ED5B-798D-45C7-BB11-A0996A8BF223}" srcOrd="1" destOrd="1" presId="urn:microsoft.com/office/officeart/2005/8/layout/cycle4"/>
    <dgm:cxn modelId="{B72AD70C-1119-4CD1-A715-69F95E790449}" type="presOf" srcId="{AE8D8FFF-9AF0-4B15-AF81-01A130F2BD02}" destId="{FFCC9154-8E22-496A-ADF8-EA81D4AB5D77}" srcOrd="1" destOrd="1" presId="urn:microsoft.com/office/officeart/2005/8/layout/cycle4"/>
    <dgm:cxn modelId="{719CEA49-80B9-42FF-8E65-C86BF4F8FDF9}" type="presOf" srcId="{49454F30-2B75-445A-845F-7473D893477D}" destId="{53088BBF-CDFB-43AD-88FA-A16B4FDD4AEA}" srcOrd="1" destOrd="0" presId="urn:microsoft.com/office/officeart/2005/8/layout/cycle4"/>
    <dgm:cxn modelId="{8777DA17-1BC6-4954-8AF7-1123B39EE091}" type="presOf" srcId="{AE8D8FFF-9AF0-4B15-AF81-01A130F2BD02}" destId="{05478942-E273-4856-8553-F0FD8F015AA2}" srcOrd="0" destOrd="1" presId="urn:microsoft.com/office/officeart/2005/8/layout/cycle4"/>
    <dgm:cxn modelId="{2C0CC1A6-087D-4CF6-88BB-4358110FD673}" type="presOf" srcId="{7FF71154-70C1-47DE-91E2-5DB90307E807}" destId="{68AC0C8C-6683-4490-8F38-983C8CB47C3F}" srcOrd="0" destOrd="1" presId="urn:microsoft.com/office/officeart/2005/8/layout/cycle4"/>
    <dgm:cxn modelId="{54460A03-1998-40A7-8046-EA57DF9F5AF7}" type="presOf" srcId="{7FF71154-70C1-47DE-91E2-5DB90307E807}" destId="{60120B91-D76F-4101-857D-B9B656863593}" srcOrd="1" destOrd="1" presId="urn:microsoft.com/office/officeart/2005/8/layout/cycle4"/>
    <dgm:cxn modelId="{94C690E3-99CA-4908-89AA-C2EB5855A793}" type="presOf" srcId="{CC293B1C-4CF8-4FF0-BBC7-4942ED2D7F88}" destId="{39401A14-B365-4553-9A3D-A401D3183747}" srcOrd="0" destOrd="0" presId="urn:microsoft.com/office/officeart/2005/8/layout/cycle4"/>
    <dgm:cxn modelId="{F918012F-B6C2-4CA7-9692-CC38EC5453D1}" type="presOf" srcId="{1981BF8C-ABB4-462F-BD54-45D3229B3478}" destId="{FFCC9154-8E22-496A-ADF8-EA81D4AB5D77}" srcOrd="1" destOrd="0" presId="urn:microsoft.com/office/officeart/2005/8/layout/cycle4"/>
    <dgm:cxn modelId="{2F545677-CE33-4761-99ED-0F7D3431F1B7}" srcId="{DCE41F30-8A4B-4090-95D5-6CBD1CFA1EEC}" destId="{1981BF8C-ABB4-462F-BD54-45D3229B3478}" srcOrd="0" destOrd="0" parTransId="{420AF548-7339-428B-B062-F64CBEBA21A3}" sibTransId="{314ADFC2-8DB9-4517-A22A-D1F9C188BEE4}"/>
    <dgm:cxn modelId="{09011A2A-56A6-4D15-98B3-D063B21B8177}" type="presOf" srcId="{850DD825-7D08-4BBC-94B9-7E217910F9A2}" destId="{53088BBF-CDFB-43AD-88FA-A16B4FDD4AEA}" srcOrd="1" destOrd="1" presId="urn:microsoft.com/office/officeart/2005/8/layout/cycle4"/>
    <dgm:cxn modelId="{58755D72-6A8A-4181-8EB5-41F1412B480B}" srcId="{8FEE133A-1A79-4187-9AFD-4F06B42A70BC}" destId="{62885FA7-E7FB-4933-9935-6A8AA90289B4}" srcOrd="2" destOrd="0" parTransId="{9870B421-E3D6-4556-A843-2F0EDB4F207B}" sibTransId="{EB0831C9-645B-4C0B-8FAE-4F47D0F4E0C7}"/>
    <dgm:cxn modelId="{8E8118C7-6F48-47FD-9699-5CB968D5A8EC}" type="presOf" srcId="{9B35DA45-8824-4EE3-89F0-3F4E07F980E3}" destId="{60120B91-D76F-4101-857D-B9B656863593}" srcOrd="1" destOrd="0" presId="urn:microsoft.com/office/officeart/2005/8/layout/cycle4"/>
    <dgm:cxn modelId="{A9B36F8A-C74B-47A9-B539-806F6BB77A1A}" srcId="{CC293B1C-4CF8-4FF0-BBC7-4942ED2D7F88}" destId="{0916D3E2-7950-4B1E-A80A-B1A0DFE4D7BE}" srcOrd="2" destOrd="0" parTransId="{78ED7DF1-7D14-4D64-A8E3-CBD6C30B03FB}" sibTransId="{402F8436-663D-4DB8-A22F-0A8F501EB425}"/>
    <dgm:cxn modelId="{C9FF9267-1BA2-434F-937D-9BF7A78C05CB}" type="presOf" srcId="{35F1F2D2-FC47-4990-98DB-731AFE036343}" destId="{8128ED5B-798D-45C7-BB11-A0996A8BF223}" srcOrd="1" destOrd="0" presId="urn:microsoft.com/office/officeart/2005/8/layout/cycle4"/>
    <dgm:cxn modelId="{18609EB4-AEF7-44BE-9DF1-AD51ACAEBCB6}" type="presOf" srcId="{62885FA7-E7FB-4933-9935-6A8AA90289B4}" destId="{BC6F0824-1351-49BA-BADB-F02B71A91728}" srcOrd="0" destOrd="2" presId="urn:microsoft.com/office/officeart/2005/8/layout/cycle4"/>
    <dgm:cxn modelId="{6484E426-69AA-42DF-977B-A67A73203BD9}" srcId="{8BEA78FF-204F-4428-9092-659961DC247C}" destId="{49454F30-2B75-445A-845F-7473D893477D}" srcOrd="0" destOrd="0" parTransId="{347F498C-146E-4A53-8576-856FB00E3649}" sibTransId="{FAF60BDA-D885-4200-9740-D21B994BE362}"/>
    <dgm:cxn modelId="{0A3CFEA7-3477-4B0F-A922-85C5DF7F25F8}" type="presOf" srcId="{35F1F2D2-FC47-4990-98DB-731AFE036343}" destId="{BC6F0824-1351-49BA-BADB-F02B71A91728}" srcOrd="0" destOrd="0" presId="urn:microsoft.com/office/officeart/2005/8/layout/cycle4"/>
    <dgm:cxn modelId="{856CCC98-4D42-4940-9913-BB20C5217489}" srcId="{CC293B1C-4CF8-4FF0-BBC7-4942ED2D7F88}" destId="{DCE41F30-8A4B-4090-95D5-6CBD1CFA1EEC}" srcOrd="1" destOrd="0" parTransId="{480265E7-8542-40B5-95A1-EC04B55B8C68}" sibTransId="{005E5E72-5BE1-4DC4-AD1C-48C242521B93}"/>
    <dgm:cxn modelId="{FF16722E-7D3C-4C04-87A7-EBCF3967DD7C}" type="presOf" srcId="{8FEE133A-1A79-4187-9AFD-4F06B42A70BC}" destId="{E72BDFA6-376E-4614-9D7C-A68241E884D9}" srcOrd="0" destOrd="0" presId="urn:microsoft.com/office/officeart/2005/8/layout/cycle4"/>
    <dgm:cxn modelId="{A5D3F3DB-629E-46CD-AA76-C52C0C251A66}" srcId="{CC293B1C-4CF8-4FF0-BBC7-4942ED2D7F88}" destId="{8BEA78FF-204F-4428-9092-659961DC247C}" srcOrd="3" destOrd="0" parTransId="{41090789-956B-42C9-B909-44B2D62666F5}" sibTransId="{F0DB2DD3-51DB-4551-8E87-8440876EF808}"/>
    <dgm:cxn modelId="{A4F9A148-A894-45AD-A769-FAB6280A29E4}" type="presParOf" srcId="{39401A14-B365-4553-9A3D-A401D3183747}" destId="{D7E58549-68A7-4F21-BF0D-84F7636DCD92}" srcOrd="0" destOrd="0" presId="urn:microsoft.com/office/officeart/2005/8/layout/cycle4"/>
    <dgm:cxn modelId="{1E12C050-4A8E-4BE9-92B5-6CEC8D0726D5}" type="presParOf" srcId="{D7E58549-68A7-4F21-BF0D-84F7636DCD92}" destId="{5D458377-8CFE-43EB-BDF2-7CB3F0D876C1}" srcOrd="0" destOrd="0" presId="urn:microsoft.com/office/officeart/2005/8/layout/cycle4"/>
    <dgm:cxn modelId="{D96B4851-91D0-44C5-A22F-EAD2D7E8F63B}" type="presParOf" srcId="{5D458377-8CFE-43EB-BDF2-7CB3F0D876C1}" destId="{BC6F0824-1351-49BA-BADB-F02B71A91728}" srcOrd="0" destOrd="0" presId="urn:microsoft.com/office/officeart/2005/8/layout/cycle4"/>
    <dgm:cxn modelId="{9CD896BF-BFB6-404D-9755-F23A50529926}" type="presParOf" srcId="{5D458377-8CFE-43EB-BDF2-7CB3F0D876C1}" destId="{8128ED5B-798D-45C7-BB11-A0996A8BF223}" srcOrd="1" destOrd="0" presId="urn:microsoft.com/office/officeart/2005/8/layout/cycle4"/>
    <dgm:cxn modelId="{FE078DCF-74C1-4B44-88B3-30DE535AA7D3}" type="presParOf" srcId="{D7E58549-68A7-4F21-BF0D-84F7636DCD92}" destId="{D1CAC0FF-E414-4230-81F1-48A389FCAA90}" srcOrd="1" destOrd="0" presId="urn:microsoft.com/office/officeart/2005/8/layout/cycle4"/>
    <dgm:cxn modelId="{43107EC9-C289-4C17-986C-3372C8EBF5EB}" type="presParOf" srcId="{D1CAC0FF-E414-4230-81F1-48A389FCAA90}" destId="{05478942-E273-4856-8553-F0FD8F015AA2}" srcOrd="0" destOrd="0" presId="urn:microsoft.com/office/officeart/2005/8/layout/cycle4"/>
    <dgm:cxn modelId="{9E6F2589-BA81-488A-AD59-F03CE0323EF6}" type="presParOf" srcId="{D1CAC0FF-E414-4230-81F1-48A389FCAA90}" destId="{FFCC9154-8E22-496A-ADF8-EA81D4AB5D77}" srcOrd="1" destOrd="0" presId="urn:microsoft.com/office/officeart/2005/8/layout/cycle4"/>
    <dgm:cxn modelId="{51835A2D-45DB-407D-9549-1C56905256C4}" type="presParOf" srcId="{D7E58549-68A7-4F21-BF0D-84F7636DCD92}" destId="{AC6B2FBF-7301-4489-8CBA-C72E325139A7}" srcOrd="2" destOrd="0" presId="urn:microsoft.com/office/officeart/2005/8/layout/cycle4"/>
    <dgm:cxn modelId="{64DC032B-256F-4C54-9AC6-C979621D0954}" type="presParOf" srcId="{AC6B2FBF-7301-4489-8CBA-C72E325139A7}" destId="{68AC0C8C-6683-4490-8F38-983C8CB47C3F}" srcOrd="0" destOrd="0" presId="urn:microsoft.com/office/officeart/2005/8/layout/cycle4"/>
    <dgm:cxn modelId="{9E95EAFD-E4E1-4AA0-AAED-161BE04BE610}" type="presParOf" srcId="{AC6B2FBF-7301-4489-8CBA-C72E325139A7}" destId="{60120B91-D76F-4101-857D-B9B656863593}" srcOrd="1" destOrd="0" presId="urn:microsoft.com/office/officeart/2005/8/layout/cycle4"/>
    <dgm:cxn modelId="{B210CCF5-DFC5-41A8-9AFB-D198FF3788DD}" type="presParOf" srcId="{D7E58549-68A7-4F21-BF0D-84F7636DCD92}" destId="{FE4735BA-FC16-4D11-8D7D-854C3BB49539}" srcOrd="3" destOrd="0" presId="urn:microsoft.com/office/officeart/2005/8/layout/cycle4"/>
    <dgm:cxn modelId="{6F2D137B-59E7-48F4-8EAE-7EAF26909DFD}" type="presParOf" srcId="{FE4735BA-FC16-4D11-8D7D-854C3BB49539}" destId="{431C4C2F-7F42-4D62-8EEF-918E7AD22EA0}" srcOrd="0" destOrd="0" presId="urn:microsoft.com/office/officeart/2005/8/layout/cycle4"/>
    <dgm:cxn modelId="{B97F07CF-2B96-403D-A414-408AD4936695}" type="presParOf" srcId="{FE4735BA-FC16-4D11-8D7D-854C3BB49539}" destId="{53088BBF-CDFB-43AD-88FA-A16B4FDD4AEA}" srcOrd="1" destOrd="0" presId="urn:microsoft.com/office/officeart/2005/8/layout/cycle4"/>
    <dgm:cxn modelId="{8596CA37-E633-41DE-A766-A54BE4D1CE98}" type="presParOf" srcId="{D7E58549-68A7-4F21-BF0D-84F7636DCD92}" destId="{4C71D571-69A8-40F3-850A-97D36405B4CD}" srcOrd="4" destOrd="0" presId="urn:microsoft.com/office/officeart/2005/8/layout/cycle4"/>
    <dgm:cxn modelId="{BC8CCF30-3BAC-459B-90A5-1788F1DA2991}" type="presParOf" srcId="{39401A14-B365-4553-9A3D-A401D3183747}" destId="{BFB0D660-5BF3-4B91-8837-C379A331C3C8}" srcOrd="1" destOrd="0" presId="urn:microsoft.com/office/officeart/2005/8/layout/cycle4"/>
    <dgm:cxn modelId="{C338CF6D-4DDC-4588-8F90-6C62AB45CAEC}" type="presParOf" srcId="{BFB0D660-5BF3-4B91-8837-C379A331C3C8}" destId="{E72BDFA6-376E-4614-9D7C-A68241E884D9}" srcOrd="0" destOrd="0" presId="urn:microsoft.com/office/officeart/2005/8/layout/cycle4"/>
    <dgm:cxn modelId="{F3B71D65-8206-4444-A8F5-3ADD8E43482F}" type="presParOf" srcId="{BFB0D660-5BF3-4B91-8837-C379A331C3C8}" destId="{A67A60E5-5291-49E4-B3E5-53A58B528285}" srcOrd="1" destOrd="0" presId="urn:microsoft.com/office/officeart/2005/8/layout/cycle4"/>
    <dgm:cxn modelId="{A2D8A0BA-6DB5-4828-BBD5-28765D4D96E2}" type="presParOf" srcId="{BFB0D660-5BF3-4B91-8837-C379A331C3C8}" destId="{CF4FC7F6-A89C-4633-A10E-BFE92B369DCD}" srcOrd="2" destOrd="0" presId="urn:microsoft.com/office/officeart/2005/8/layout/cycle4"/>
    <dgm:cxn modelId="{EEB200DB-BE16-4FA1-8AF3-C59DD5F5F816}" type="presParOf" srcId="{BFB0D660-5BF3-4B91-8837-C379A331C3C8}" destId="{C0852406-3DC0-4222-A1F8-184593FC4596}" srcOrd="3" destOrd="0" presId="urn:microsoft.com/office/officeart/2005/8/layout/cycle4"/>
    <dgm:cxn modelId="{52278C96-46CB-4553-846D-A7133E82C9E6}" type="presParOf" srcId="{BFB0D660-5BF3-4B91-8837-C379A331C3C8}" destId="{B569151F-8995-4BD7-A8F3-A948642763E3}" srcOrd="4" destOrd="0" presId="urn:microsoft.com/office/officeart/2005/8/layout/cycle4"/>
    <dgm:cxn modelId="{4F87B471-CF7C-44E5-BB4F-5490AA896B70}" type="presParOf" srcId="{39401A14-B365-4553-9A3D-A401D3183747}" destId="{3B6382B4-DDDF-482E-9E6A-38E6F7DB930C}" srcOrd="2" destOrd="0" presId="urn:microsoft.com/office/officeart/2005/8/layout/cycle4"/>
    <dgm:cxn modelId="{621F6373-DBDB-40E9-88D6-CD72AA411D96}" type="presParOf" srcId="{39401A14-B365-4553-9A3D-A401D3183747}" destId="{72B333DC-EBE8-4650-A713-61338E0F2C2D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293B1C-4CF8-4FF0-BBC7-4942ED2D7F88}" type="doc">
      <dgm:prSet loTypeId="urn:microsoft.com/office/officeart/2005/8/layout/cycle4" loCatId="cycle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8FEE133A-1A79-4187-9AFD-4F06B42A70BC}">
      <dgm:prSet phldrT="[Text]"/>
      <dgm:spPr/>
      <dgm:t>
        <a:bodyPr/>
        <a:lstStyle/>
        <a:p>
          <a:r>
            <a:rPr lang="fr-FR" dirty="0" smtClean="0"/>
            <a:t>S</a:t>
          </a:r>
          <a:endParaRPr lang="fr-FR" dirty="0"/>
        </a:p>
      </dgm:t>
    </dgm:pt>
    <dgm:pt modelId="{7D947A46-F0B2-4D95-921D-7768A2A81535}" type="parTrans" cxnId="{F3DC86B6-474F-4BE6-A324-3FE9F9B8844A}">
      <dgm:prSet/>
      <dgm:spPr/>
      <dgm:t>
        <a:bodyPr/>
        <a:lstStyle/>
        <a:p>
          <a:endParaRPr lang="fr-FR"/>
        </a:p>
      </dgm:t>
    </dgm:pt>
    <dgm:pt modelId="{A16446F1-3DF9-49B1-92C9-2E546FABE218}" type="sibTrans" cxnId="{F3DC86B6-474F-4BE6-A324-3FE9F9B8844A}">
      <dgm:prSet/>
      <dgm:spPr/>
      <dgm:t>
        <a:bodyPr/>
        <a:lstStyle/>
        <a:p>
          <a:endParaRPr lang="fr-FR"/>
        </a:p>
      </dgm:t>
    </dgm:pt>
    <dgm:pt modelId="{35F1F2D2-FC47-4990-98DB-731AFE036343}">
      <dgm:prSet phldrT="[Text]"/>
      <dgm:spPr/>
      <dgm:t>
        <a:bodyPr/>
        <a:lstStyle/>
        <a:p>
          <a:r>
            <a:rPr lang="fr-FR" dirty="0" smtClean="0"/>
            <a:t>Diverse </a:t>
          </a:r>
          <a:r>
            <a:rPr lang="fr-FR" dirty="0" err="1" smtClean="0"/>
            <a:t>skill</a:t>
          </a:r>
          <a:r>
            <a:rPr lang="fr-FR" dirty="0" smtClean="0"/>
            <a:t> set</a:t>
          </a:r>
          <a:endParaRPr lang="fr-FR" dirty="0"/>
        </a:p>
      </dgm:t>
    </dgm:pt>
    <dgm:pt modelId="{D8C3661F-62F4-45E8-BB01-35BAAF924AEB}" type="parTrans" cxnId="{5F7AD9D5-E7E6-4F46-A4C5-3A0CE6F62C8E}">
      <dgm:prSet/>
      <dgm:spPr/>
      <dgm:t>
        <a:bodyPr/>
        <a:lstStyle/>
        <a:p>
          <a:endParaRPr lang="fr-FR"/>
        </a:p>
      </dgm:t>
    </dgm:pt>
    <dgm:pt modelId="{4EFE689A-014D-4F95-82DA-3254DF013F6C}" type="sibTrans" cxnId="{5F7AD9D5-E7E6-4F46-A4C5-3A0CE6F62C8E}">
      <dgm:prSet/>
      <dgm:spPr/>
      <dgm:t>
        <a:bodyPr/>
        <a:lstStyle/>
        <a:p>
          <a:endParaRPr lang="fr-FR"/>
        </a:p>
      </dgm:t>
    </dgm:pt>
    <dgm:pt modelId="{DCE41F30-8A4B-4090-95D5-6CBD1CFA1EEC}">
      <dgm:prSet phldrT="[Text]"/>
      <dgm:spPr/>
      <dgm:t>
        <a:bodyPr/>
        <a:lstStyle/>
        <a:p>
          <a:r>
            <a:rPr lang="fr-FR" dirty="0" smtClean="0"/>
            <a:t>W</a:t>
          </a:r>
          <a:endParaRPr lang="fr-FR" dirty="0"/>
        </a:p>
      </dgm:t>
    </dgm:pt>
    <dgm:pt modelId="{480265E7-8542-40B5-95A1-EC04B55B8C68}" type="parTrans" cxnId="{856CCC98-4D42-4940-9913-BB20C5217489}">
      <dgm:prSet/>
      <dgm:spPr/>
      <dgm:t>
        <a:bodyPr/>
        <a:lstStyle/>
        <a:p>
          <a:endParaRPr lang="fr-FR"/>
        </a:p>
      </dgm:t>
    </dgm:pt>
    <dgm:pt modelId="{005E5E72-5BE1-4DC4-AD1C-48C242521B93}" type="sibTrans" cxnId="{856CCC98-4D42-4940-9913-BB20C5217489}">
      <dgm:prSet/>
      <dgm:spPr/>
      <dgm:t>
        <a:bodyPr/>
        <a:lstStyle/>
        <a:p>
          <a:endParaRPr lang="fr-FR"/>
        </a:p>
      </dgm:t>
    </dgm:pt>
    <dgm:pt modelId="{1981BF8C-ABB4-462F-BD54-45D3229B3478}">
      <dgm:prSet phldrT="[Text]"/>
      <dgm:spPr/>
      <dgm:t>
        <a:bodyPr/>
        <a:lstStyle/>
        <a:p>
          <a:r>
            <a:rPr lang="fr-FR" dirty="0" smtClean="0"/>
            <a:t>Short deadlines</a:t>
          </a:r>
          <a:endParaRPr lang="fr-FR" dirty="0"/>
        </a:p>
      </dgm:t>
    </dgm:pt>
    <dgm:pt modelId="{420AF548-7339-428B-B062-F64CBEBA21A3}" type="parTrans" cxnId="{2F545677-CE33-4761-99ED-0F7D3431F1B7}">
      <dgm:prSet/>
      <dgm:spPr/>
      <dgm:t>
        <a:bodyPr/>
        <a:lstStyle/>
        <a:p>
          <a:endParaRPr lang="fr-FR"/>
        </a:p>
      </dgm:t>
    </dgm:pt>
    <dgm:pt modelId="{314ADFC2-8DB9-4517-A22A-D1F9C188BEE4}" type="sibTrans" cxnId="{2F545677-CE33-4761-99ED-0F7D3431F1B7}">
      <dgm:prSet/>
      <dgm:spPr/>
      <dgm:t>
        <a:bodyPr/>
        <a:lstStyle/>
        <a:p>
          <a:endParaRPr lang="fr-FR"/>
        </a:p>
      </dgm:t>
    </dgm:pt>
    <dgm:pt modelId="{0916D3E2-7950-4B1E-A80A-B1A0DFE4D7BE}">
      <dgm:prSet phldrT="[Text]"/>
      <dgm:spPr/>
      <dgm:t>
        <a:bodyPr/>
        <a:lstStyle/>
        <a:p>
          <a:r>
            <a:rPr lang="fr-FR" dirty="0" smtClean="0"/>
            <a:t>T</a:t>
          </a:r>
          <a:endParaRPr lang="fr-FR" dirty="0"/>
        </a:p>
      </dgm:t>
    </dgm:pt>
    <dgm:pt modelId="{78ED7DF1-7D14-4D64-A8E3-CBD6C30B03FB}" type="parTrans" cxnId="{A9B36F8A-C74B-47A9-B539-806F6BB77A1A}">
      <dgm:prSet/>
      <dgm:spPr/>
      <dgm:t>
        <a:bodyPr/>
        <a:lstStyle/>
        <a:p>
          <a:endParaRPr lang="fr-FR"/>
        </a:p>
      </dgm:t>
    </dgm:pt>
    <dgm:pt modelId="{402F8436-663D-4DB8-A22F-0A8F501EB425}" type="sibTrans" cxnId="{A9B36F8A-C74B-47A9-B539-806F6BB77A1A}">
      <dgm:prSet/>
      <dgm:spPr/>
      <dgm:t>
        <a:bodyPr/>
        <a:lstStyle/>
        <a:p>
          <a:endParaRPr lang="fr-FR"/>
        </a:p>
      </dgm:t>
    </dgm:pt>
    <dgm:pt modelId="{9B35DA45-8824-4EE3-89F0-3F4E07F980E3}">
      <dgm:prSet phldrT="[Text]"/>
      <dgm:spPr/>
      <dgm:t>
        <a:bodyPr/>
        <a:lstStyle/>
        <a:p>
          <a:r>
            <a:rPr lang="fr-FR" dirty="0" err="1" smtClean="0"/>
            <a:t>Risk</a:t>
          </a:r>
          <a:r>
            <a:rPr lang="fr-FR" dirty="0" smtClean="0"/>
            <a:t> of high </a:t>
          </a:r>
          <a:r>
            <a:rPr lang="fr-FR" dirty="0" err="1" smtClean="0"/>
            <a:t>demand</a:t>
          </a:r>
          <a:r>
            <a:rPr lang="fr-FR" dirty="0" smtClean="0"/>
            <a:t> (server)</a:t>
          </a:r>
          <a:endParaRPr lang="fr-FR" dirty="0"/>
        </a:p>
      </dgm:t>
    </dgm:pt>
    <dgm:pt modelId="{F26E0BCB-616E-4F5C-9212-B89461307743}" type="parTrans" cxnId="{08978BA1-AE5A-4DFF-A0C3-92D4A0078A98}">
      <dgm:prSet/>
      <dgm:spPr/>
      <dgm:t>
        <a:bodyPr/>
        <a:lstStyle/>
        <a:p>
          <a:endParaRPr lang="fr-FR"/>
        </a:p>
      </dgm:t>
    </dgm:pt>
    <dgm:pt modelId="{6FFF208B-A136-4388-9736-DE2BA4AFD5AF}" type="sibTrans" cxnId="{08978BA1-AE5A-4DFF-A0C3-92D4A0078A98}">
      <dgm:prSet/>
      <dgm:spPr/>
      <dgm:t>
        <a:bodyPr/>
        <a:lstStyle/>
        <a:p>
          <a:endParaRPr lang="fr-FR"/>
        </a:p>
      </dgm:t>
    </dgm:pt>
    <dgm:pt modelId="{8BEA78FF-204F-4428-9092-659961DC247C}">
      <dgm:prSet phldrT="[Text]"/>
      <dgm:spPr/>
      <dgm:t>
        <a:bodyPr/>
        <a:lstStyle/>
        <a:p>
          <a:r>
            <a:rPr lang="fr-FR" dirty="0" smtClean="0"/>
            <a:t>O</a:t>
          </a:r>
          <a:endParaRPr lang="fr-FR" dirty="0"/>
        </a:p>
      </dgm:t>
    </dgm:pt>
    <dgm:pt modelId="{41090789-956B-42C9-B909-44B2D62666F5}" type="parTrans" cxnId="{A5D3F3DB-629E-46CD-AA76-C52C0C251A66}">
      <dgm:prSet/>
      <dgm:spPr/>
      <dgm:t>
        <a:bodyPr/>
        <a:lstStyle/>
        <a:p>
          <a:endParaRPr lang="fr-FR"/>
        </a:p>
      </dgm:t>
    </dgm:pt>
    <dgm:pt modelId="{F0DB2DD3-51DB-4551-8E87-8440876EF808}" type="sibTrans" cxnId="{A5D3F3DB-629E-46CD-AA76-C52C0C251A66}">
      <dgm:prSet/>
      <dgm:spPr/>
      <dgm:t>
        <a:bodyPr/>
        <a:lstStyle/>
        <a:p>
          <a:endParaRPr lang="fr-FR"/>
        </a:p>
      </dgm:t>
    </dgm:pt>
    <dgm:pt modelId="{49454F30-2B75-445A-845F-7473D893477D}">
      <dgm:prSet phldrT="[Text]"/>
      <dgm:spPr/>
      <dgm:t>
        <a:bodyPr/>
        <a:lstStyle/>
        <a:p>
          <a:r>
            <a:rPr lang="fr-FR" dirty="0" smtClean="0"/>
            <a:t>No </a:t>
          </a:r>
          <a:r>
            <a:rPr lang="fr-FR" dirty="0" err="1" smtClean="0"/>
            <a:t>competition</a:t>
          </a:r>
          <a:endParaRPr lang="fr-FR" dirty="0"/>
        </a:p>
      </dgm:t>
    </dgm:pt>
    <dgm:pt modelId="{347F498C-146E-4A53-8576-856FB00E3649}" type="parTrans" cxnId="{6484E426-69AA-42DF-977B-A67A73203BD9}">
      <dgm:prSet/>
      <dgm:spPr/>
      <dgm:t>
        <a:bodyPr/>
        <a:lstStyle/>
        <a:p>
          <a:endParaRPr lang="fr-FR"/>
        </a:p>
      </dgm:t>
    </dgm:pt>
    <dgm:pt modelId="{FAF60BDA-D885-4200-9740-D21B994BE362}" type="sibTrans" cxnId="{6484E426-69AA-42DF-977B-A67A73203BD9}">
      <dgm:prSet/>
      <dgm:spPr/>
      <dgm:t>
        <a:bodyPr/>
        <a:lstStyle/>
        <a:p>
          <a:endParaRPr lang="fr-FR"/>
        </a:p>
      </dgm:t>
    </dgm:pt>
    <dgm:pt modelId="{21C7A246-DDB5-40DD-9118-CC4963BF878A}">
      <dgm:prSet phldrT="[Text]"/>
      <dgm:spPr/>
      <dgm:t>
        <a:bodyPr/>
        <a:lstStyle/>
        <a:p>
          <a:r>
            <a:rPr lang="fr-FR" dirty="0" smtClean="0"/>
            <a:t>Access to expert </a:t>
          </a:r>
          <a:r>
            <a:rPr lang="fr-FR" dirty="0" err="1" smtClean="0"/>
            <a:t>advise</a:t>
          </a:r>
          <a:endParaRPr lang="fr-FR" dirty="0"/>
        </a:p>
      </dgm:t>
    </dgm:pt>
    <dgm:pt modelId="{CD9E23AD-A863-49AB-83BE-431D89C28AF8}" type="parTrans" cxnId="{5E45B507-1330-428C-A195-37581AAE5A63}">
      <dgm:prSet/>
      <dgm:spPr/>
      <dgm:t>
        <a:bodyPr/>
        <a:lstStyle/>
        <a:p>
          <a:endParaRPr lang="fr-FR"/>
        </a:p>
      </dgm:t>
    </dgm:pt>
    <dgm:pt modelId="{9EFEBC15-1E66-4CAC-95AE-73B08C514600}" type="sibTrans" cxnId="{5E45B507-1330-428C-A195-37581AAE5A63}">
      <dgm:prSet/>
      <dgm:spPr/>
      <dgm:t>
        <a:bodyPr/>
        <a:lstStyle/>
        <a:p>
          <a:endParaRPr lang="fr-FR"/>
        </a:p>
      </dgm:t>
    </dgm:pt>
    <dgm:pt modelId="{AE8D8FFF-9AF0-4B15-AF81-01A130F2BD02}">
      <dgm:prSet phldrT="[Text]"/>
      <dgm:spPr/>
      <dgm:t>
        <a:bodyPr/>
        <a:lstStyle/>
        <a:p>
          <a:r>
            <a:rPr lang="fr-FR" dirty="0" smtClean="0"/>
            <a:t>Not </a:t>
          </a:r>
          <a:r>
            <a:rPr lang="fr-FR" dirty="0" err="1" smtClean="0"/>
            <a:t>well</a:t>
          </a:r>
          <a:r>
            <a:rPr lang="fr-FR" dirty="0" smtClean="0"/>
            <a:t> </a:t>
          </a:r>
          <a:r>
            <a:rPr lang="fr-FR" dirty="0" err="1" smtClean="0"/>
            <a:t>documented</a:t>
          </a:r>
          <a:endParaRPr lang="fr-FR" dirty="0"/>
        </a:p>
      </dgm:t>
    </dgm:pt>
    <dgm:pt modelId="{09A1B763-003F-4D1E-A0CA-D45779C90106}" type="parTrans" cxnId="{61191D9C-E95A-4D05-8EB5-50675A3F154F}">
      <dgm:prSet/>
      <dgm:spPr/>
      <dgm:t>
        <a:bodyPr/>
        <a:lstStyle/>
        <a:p>
          <a:endParaRPr lang="fr-FR"/>
        </a:p>
      </dgm:t>
    </dgm:pt>
    <dgm:pt modelId="{16409495-689E-4EF6-90A7-12E4E2621B22}" type="sibTrans" cxnId="{61191D9C-E95A-4D05-8EB5-50675A3F154F}">
      <dgm:prSet/>
      <dgm:spPr/>
      <dgm:t>
        <a:bodyPr/>
        <a:lstStyle/>
        <a:p>
          <a:endParaRPr lang="fr-FR"/>
        </a:p>
      </dgm:t>
    </dgm:pt>
    <dgm:pt modelId="{850DD825-7D08-4BBC-94B9-7E217910F9A2}">
      <dgm:prSet phldrT="[Text]"/>
      <dgm:spPr/>
      <dgm:t>
        <a:bodyPr/>
        <a:lstStyle/>
        <a:p>
          <a:r>
            <a:rPr lang="fr-FR" dirty="0" smtClean="0"/>
            <a:t>High utility</a:t>
          </a:r>
          <a:endParaRPr lang="fr-FR" dirty="0"/>
        </a:p>
      </dgm:t>
    </dgm:pt>
    <dgm:pt modelId="{D847AE72-61FF-43C4-BFB0-3E6EC0A79B26}" type="parTrans" cxnId="{5DC2DB55-F097-4294-8B9E-72B598743DA3}">
      <dgm:prSet/>
      <dgm:spPr/>
      <dgm:t>
        <a:bodyPr/>
        <a:lstStyle/>
        <a:p>
          <a:endParaRPr lang="fr-FR"/>
        </a:p>
      </dgm:t>
    </dgm:pt>
    <dgm:pt modelId="{DD66B6EB-9ADC-44F2-A7C2-DA4869ECDFFE}" type="sibTrans" cxnId="{5DC2DB55-F097-4294-8B9E-72B598743DA3}">
      <dgm:prSet/>
      <dgm:spPr/>
      <dgm:t>
        <a:bodyPr/>
        <a:lstStyle/>
        <a:p>
          <a:endParaRPr lang="fr-FR"/>
        </a:p>
      </dgm:t>
    </dgm:pt>
    <dgm:pt modelId="{7FF71154-70C1-47DE-91E2-5DB90307E807}">
      <dgm:prSet phldrT="[Text]"/>
      <dgm:spPr/>
      <dgm:t>
        <a:bodyPr/>
        <a:lstStyle/>
        <a:p>
          <a:r>
            <a:rPr lang="fr-FR" dirty="0" smtClean="0"/>
            <a:t>Data protection (</a:t>
          </a:r>
          <a:r>
            <a:rPr lang="fr-FR" dirty="0" err="1" smtClean="0"/>
            <a:t>temporary</a:t>
          </a:r>
          <a:r>
            <a:rPr lang="fr-FR" dirty="0" smtClean="0"/>
            <a:t>)</a:t>
          </a:r>
          <a:endParaRPr lang="fr-FR" dirty="0"/>
        </a:p>
      </dgm:t>
    </dgm:pt>
    <dgm:pt modelId="{1B9722FC-C7C2-486D-BC7E-72CE34B24ADB}" type="parTrans" cxnId="{8117BD28-990A-4794-8E5A-2D49697F13CF}">
      <dgm:prSet/>
      <dgm:spPr/>
      <dgm:t>
        <a:bodyPr/>
        <a:lstStyle/>
        <a:p>
          <a:endParaRPr lang="fr-FR"/>
        </a:p>
      </dgm:t>
    </dgm:pt>
    <dgm:pt modelId="{96E0472B-19D5-49CC-8E2D-2FF1A8F57871}" type="sibTrans" cxnId="{8117BD28-990A-4794-8E5A-2D49697F13CF}">
      <dgm:prSet/>
      <dgm:spPr/>
      <dgm:t>
        <a:bodyPr/>
        <a:lstStyle/>
        <a:p>
          <a:endParaRPr lang="fr-FR"/>
        </a:p>
      </dgm:t>
    </dgm:pt>
    <dgm:pt modelId="{62885FA7-E7FB-4933-9935-6A8AA90289B4}">
      <dgm:prSet phldrT="[Text]"/>
      <dgm:spPr/>
      <dgm:t>
        <a:bodyPr/>
        <a:lstStyle/>
        <a:p>
          <a:r>
            <a:rPr lang="fr-FR" dirty="0" smtClean="0"/>
            <a:t>Open source packages</a:t>
          </a:r>
          <a:endParaRPr lang="fr-FR" dirty="0"/>
        </a:p>
      </dgm:t>
    </dgm:pt>
    <dgm:pt modelId="{9870B421-E3D6-4556-A843-2F0EDB4F207B}" type="parTrans" cxnId="{58755D72-6A8A-4181-8EB5-41F1412B480B}">
      <dgm:prSet/>
      <dgm:spPr/>
      <dgm:t>
        <a:bodyPr/>
        <a:lstStyle/>
        <a:p>
          <a:endParaRPr lang="fr-FR"/>
        </a:p>
      </dgm:t>
    </dgm:pt>
    <dgm:pt modelId="{EB0831C9-645B-4C0B-8FAE-4F47D0F4E0C7}" type="sibTrans" cxnId="{58755D72-6A8A-4181-8EB5-41F1412B480B}">
      <dgm:prSet/>
      <dgm:spPr/>
      <dgm:t>
        <a:bodyPr/>
        <a:lstStyle/>
        <a:p>
          <a:endParaRPr lang="fr-FR"/>
        </a:p>
      </dgm:t>
    </dgm:pt>
    <dgm:pt modelId="{39401A14-B365-4553-9A3D-A401D3183747}" type="pres">
      <dgm:prSet presAssocID="{CC293B1C-4CF8-4FF0-BBC7-4942ED2D7F88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7E58549-68A7-4F21-BF0D-84F7636DCD92}" type="pres">
      <dgm:prSet presAssocID="{CC293B1C-4CF8-4FF0-BBC7-4942ED2D7F88}" presName="children" presStyleCnt="0"/>
      <dgm:spPr/>
    </dgm:pt>
    <dgm:pt modelId="{5D458377-8CFE-43EB-BDF2-7CB3F0D876C1}" type="pres">
      <dgm:prSet presAssocID="{CC293B1C-4CF8-4FF0-BBC7-4942ED2D7F88}" presName="child1group" presStyleCnt="0"/>
      <dgm:spPr/>
    </dgm:pt>
    <dgm:pt modelId="{BC6F0824-1351-49BA-BADB-F02B71A91728}" type="pres">
      <dgm:prSet presAssocID="{CC293B1C-4CF8-4FF0-BBC7-4942ED2D7F88}" presName="child1" presStyleLbl="bgAcc1" presStyleIdx="0" presStyleCnt="4"/>
      <dgm:spPr/>
      <dgm:t>
        <a:bodyPr/>
        <a:lstStyle/>
        <a:p>
          <a:endParaRPr lang="fr-FR"/>
        </a:p>
      </dgm:t>
    </dgm:pt>
    <dgm:pt modelId="{8128ED5B-798D-45C7-BB11-A0996A8BF223}" type="pres">
      <dgm:prSet presAssocID="{CC293B1C-4CF8-4FF0-BBC7-4942ED2D7F88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1CAC0FF-E414-4230-81F1-48A389FCAA90}" type="pres">
      <dgm:prSet presAssocID="{CC293B1C-4CF8-4FF0-BBC7-4942ED2D7F88}" presName="child2group" presStyleCnt="0"/>
      <dgm:spPr/>
    </dgm:pt>
    <dgm:pt modelId="{05478942-E273-4856-8553-F0FD8F015AA2}" type="pres">
      <dgm:prSet presAssocID="{CC293B1C-4CF8-4FF0-BBC7-4942ED2D7F88}" presName="child2" presStyleLbl="bgAcc1" presStyleIdx="1" presStyleCnt="4" custLinFactNeighborX="1745"/>
      <dgm:spPr/>
      <dgm:t>
        <a:bodyPr/>
        <a:lstStyle/>
        <a:p>
          <a:endParaRPr lang="fr-FR"/>
        </a:p>
      </dgm:t>
    </dgm:pt>
    <dgm:pt modelId="{FFCC9154-8E22-496A-ADF8-EA81D4AB5D77}" type="pres">
      <dgm:prSet presAssocID="{CC293B1C-4CF8-4FF0-BBC7-4942ED2D7F88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6B2FBF-7301-4489-8CBA-C72E325139A7}" type="pres">
      <dgm:prSet presAssocID="{CC293B1C-4CF8-4FF0-BBC7-4942ED2D7F88}" presName="child3group" presStyleCnt="0"/>
      <dgm:spPr/>
    </dgm:pt>
    <dgm:pt modelId="{68AC0C8C-6683-4490-8F38-983C8CB47C3F}" type="pres">
      <dgm:prSet presAssocID="{CC293B1C-4CF8-4FF0-BBC7-4942ED2D7F88}" presName="child3" presStyleLbl="bgAcc1" presStyleIdx="2" presStyleCnt="4" custLinFactNeighborX="1745"/>
      <dgm:spPr/>
      <dgm:t>
        <a:bodyPr/>
        <a:lstStyle/>
        <a:p>
          <a:endParaRPr lang="fr-FR"/>
        </a:p>
      </dgm:t>
    </dgm:pt>
    <dgm:pt modelId="{60120B91-D76F-4101-857D-B9B656863593}" type="pres">
      <dgm:prSet presAssocID="{CC293B1C-4CF8-4FF0-BBC7-4942ED2D7F88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4735BA-FC16-4D11-8D7D-854C3BB49539}" type="pres">
      <dgm:prSet presAssocID="{CC293B1C-4CF8-4FF0-BBC7-4942ED2D7F88}" presName="child4group" presStyleCnt="0"/>
      <dgm:spPr/>
    </dgm:pt>
    <dgm:pt modelId="{431C4C2F-7F42-4D62-8EEF-918E7AD22EA0}" type="pres">
      <dgm:prSet presAssocID="{CC293B1C-4CF8-4FF0-BBC7-4942ED2D7F88}" presName="child4" presStyleLbl="bgAcc1" presStyleIdx="3" presStyleCnt="4"/>
      <dgm:spPr/>
      <dgm:t>
        <a:bodyPr/>
        <a:lstStyle/>
        <a:p>
          <a:endParaRPr lang="fr-FR"/>
        </a:p>
      </dgm:t>
    </dgm:pt>
    <dgm:pt modelId="{53088BBF-CDFB-43AD-88FA-A16B4FDD4AEA}" type="pres">
      <dgm:prSet presAssocID="{CC293B1C-4CF8-4FF0-BBC7-4942ED2D7F88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C71D571-69A8-40F3-850A-97D36405B4CD}" type="pres">
      <dgm:prSet presAssocID="{CC293B1C-4CF8-4FF0-BBC7-4942ED2D7F88}" presName="childPlaceholder" presStyleCnt="0"/>
      <dgm:spPr/>
    </dgm:pt>
    <dgm:pt modelId="{BFB0D660-5BF3-4B91-8837-C379A331C3C8}" type="pres">
      <dgm:prSet presAssocID="{CC293B1C-4CF8-4FF0-BBC7-4942ED2D7F88}" presName="circle" presStyleCnt="0"/>
      <dgm:spPr/>
    </dgm:pt>
    <dgm:pt modelId="{E72BDFA6-376E-4614-9D7C-A68241E884D9}" type="pres">
      <dgm:prSet presAssocID="{CC293B1C-4CF8-4FF0-BBC7-4942ED2D7F88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7A60E5-5291-49E4-B3E5-53A58B528285}" type="pres">
      <dgm:prSet presAssocID="{CC293B1C-4CF8-4FF0-BBC7-4942ED2D7F88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4FC7F6-A89C-4633-A10E-BFE92B369DCD}" type="pres">
      <dgm:prSet presAssocID="{CC293B1C-4CF8-4FF0-BBC7-4942ED2D7F88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852406-3DC0-4222-A1F8-184593FC4596}" type="pres">
      <dgm:prSet presAssocID="{CC293B1C-4CF8-4FF0-BBC7-4942ED2D7F88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569151F-8995-4BD7-A8F3-A948642763E3}" type="pres">
      <dgm:prSet presAssocID="{CC293B1C-4CF8-4FF0-BBC7-4942ED2D7F88}" presName="quadrantPlaceholder" presStyleCnt="0"/>
      <dgm:spPr/>
    </dgm:pt>
    <dgm:pt modelId="{3B6382B4-DDDF-482E-9E6A-38E6F7DB930C}" type="pres">
      <dgm:prSet presAssocID="{CC293B1C-4CF8-4FF0-BBC7-4942ED2D7F88}" presName="center1" presStyleLbl="fgShp" presStyleIdx="0" presStyleCnt="2" custLinFactX="200000" custLinFactNeighborX="212984" custLinFactNeighborY="2649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</dgm:spPr>
    </dgm:pt>
    <dgm:pt modelId="{72B333DC-EBE8-4650-A713-61338E0F2C2D}" type="pres">
      <dgm:prSet presAssocID="{CC293B1C-4CF8-4FF0-BBC7-4942ED2D7F88}" presName="center2" presStyleLbl="fgShp" presStyleIdx="1" presStyleCnt="2" custLinFactX="200000" custLinFactNeighborX="212984" custLinFactNeighborY="-21193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</dgm:spPr>
    </dgm:pt>
  </dgm:ptLst>
  <dgm:cxnLst>
    <dgm:cxn modelId="{5DC2DB55-F097-4294-8B9E-72B598743DA3}" srcId="{8BEA78FF-204F-4428-9092-659961DC247C}" destId="{850DD825-7D08-4BBC-94B9-7E217910F9A2}" srcOrd="1" destOrd="0" parTransId="{D847AE72-61FF-43C4-BFB0-3E6EC0A79B26}" sibTransId="{DD66B6EB-9ADC-44F2-A7C2-DA4869ECDFFE}"/>
    <dgm:cxn modelId="{8FDDA428-0D6A-4010-8A54-C0B0EB6C77E4}" type="presOf" srcId="{0916D3E2-7950-4B1E-A80A-B1A0DFE4D7BE}" destId="{CF4FC7F6-A89C-4633-A10E-BFE92B369DCD}" srcOrd="0" destOrd="0" presId="urn:microsoft.com/office/officeart/2005/8/layout/cycle4"/>
    <dgm:cxn modelId="{61191D9C-E95A-4D05-8EB5-50675A3F154F}" srcId="{DCE41F30-8A4B-4090-95D5-6CBD1CFA1EEC}" destId="{AE8D8FFF-9AF0-4B15-AF81-01A130F2BD02}" srcOrd="1" destOrd="0" parTransId="{09A1B763-003F-4D1E-A0CA-D45779C90106}" sibTransId="{16409495-689E-4EF6-90A7-12E4E2621B22}"/>
    <dgm:cxn modelId="{E37A2B1F-3837-42DC-8FC2-44F2A90B56EC}" type="presOf" srcId="{CC293B1C-4CF8-4FF0-BBC7-4942ED2D7F88}" destId="{39401A14-B365-4553-9A3D-A401D3183747}" srcOrd="0" destOrd="0" presId="urn:microsoft.com/office/officeart/2005/8/layout/cycle4"/>
    <dgm:cxn modelId="{10E792CA-6A54-4E59-81A9-D2596CD479D3}" type="presOf" srcId="{7FF71154-70C1-47DE-91E2-5DB90307E807}" destId="{60120B91-D76F-4101-857D-B9B656863593}" srcOrd="1" destOrd="1" presId="urn:microsoft.com/office/officeart/2005/8/layout/cycle4"/>
    <dgm:cxn modelId="{ABC80A87-3620-4E91-942F-287CDBCD7966}" type="presOf" srcId="{35F1F2D2-FC47-4990-98DB-731AFE036343}" destId="{8128ED5B-798D-45C7-BB11-A0996A8BF223}" srcOrd="1" destOrd="0" presId="urn:microsoft.com/office/officeart/2005/8/layout/cycle4"/>
    <dgm:cxn modelId="{F9F99A89-5C91-4531-84CA-6F19594E744A}" type="presOf" srcId="{9B35DA45-8824-4EE3-89F0-3F4E07F980E3}" destId="{60120B91-D76F-4101-857D-B9B656863593}" srcOrd="1" destOrd="0" presId="urn:microsoft.com/office/officeart/2005/8/layout/cycle4"/>
    <dgm:cxn modelId="{5F7AD9D5-E7E6-4F46-A4C5-3A0CE6F62C8E}" srcId="{8FEE133A-1A79-4187-9AFD-4F06B42A70BC}" destId="{35F1F2D2-FC47-4990-98DB-731AFE036343}" srcOrd="0" destOrd="0" parTransId="{D8C3661F-62F4-45E8-BB01-35BAAF924AEB}" sibTransId="{4EFE689A-014D-4F95-82DA-3254DF013F6C}"/>
    <dgm:cxn modelId="{08978BA1-AE5A-4DFF-A0C3-92D4A0078A98}" srcId="{0916D3E2-7950-4B1E-A80A-B1A0DFE4D7BE}" destId="{9B35DA45-8824-4EE3-89F0-3F4E07F980E3}" srcOrd="0" destOrd="0" parTransId="{F26E0BCB-616E-4F5C-9212-B89461307743}" sibTransId="{6FFF208B-A136-4388-9736-DE2BA4AFD5AF}"/>
    <dgm:cxn modelId="{8117BD28-990A-4794-8E5A-2D49697F13CF}" srcId="{0916D3E2-7950-4B1E-A80A-B1A0DFE4D7BE}" destId="{7FF71154-70C1-47DE-91E2-5DB90307E807}" srcOrd="1" destOrd="0" parTransId="{1B9722FC-C7C2-486D-BC7E-72CE34B24ADB}" sibTransId="{96E0472B-19D5-49CC-8E2D-2FF1A8F57871}"/>
    <dgm:cxn modelId="{5E45B507-1330-428C-A195-37581AAE5A63}" srcId="{8FEE133A-1A79-4187-9AFD-4F06B42A70BC}" destId="{21C7A246-DDB5-40DD-9118-CC4963BF878A}" srcOrd="1" destOrd="0" parTransId="{CD9E23AD-A863-49AB-83BE-431D89C28AF8}" sibTransId="{9EFEBC15-1E66-4CAC-95AE-73B08C514600}"/>
    <dgm:cxn modelId="{930F1B63-AA36-4E17-A5FE-F2AB0A6DC221}" type="presOf" srcId="{1981BF8C-ABB4-462F-BD54-45D3229B3478}" destId="{05478942-E273-4856-8553-F0FD8F015AA2}" srcOrd="0" destOrd="0" presId="urn:microsoft.com/office/officeart/2005/8/layout/cycle4"/>
    <dgm:cxn modelId="{061DA901-6AB9-43FE-A11B-A7F3BBF2B2DF}" type="presOf" srcId="{49454F30-2B75-445A-845F-7473D893477D}" destId="{53088BBF-CDFB-43AD-88FA-A16B4FDD4AEA}" srcOrd="1" destOrd="0" presId="urn:microsoft.com/office/officeart/2005/8/layout/cycle4"/>
    <dgm:cxn modelId="{F3DC86B6-474F-4BE6-A324-3FE9F9B8844A}" srcId="{CC293B1C-4CF8-4FF0-BBC7-4942ED2D7F88}" destId="{8FEE133A-1A79-4187-9AFD-4F06B42A70BC}" srcOrd="0" destOrd="0" parTransId="{7D947A46-F0B2-4D95-921D-7768A2A81535}" sibTransId="{A16446F1-3DF9-49B1-92C9-2E546FABE218}"/>
    <dgm:cxn modelId="{9E1359C4-3028-4094-9E24-9652C5C56552}" type="presOf" srcId="{8FEE133A-1A79-4187-9AFD-4F06B42A70BC}" destId="{E72BDFA6-376E-4614-9D7C-A68241E884D9}" srcOrd="0" destOrd="0" presId="urn:microsoft.com/office/officeart/2005/8/layout/cycle4"/>
    <dgm:cxn modelId="{FED0961E-8858-4D34-97EC-EA6298A2D7A2}" type="presOf" srcId="{AE8D8FFF-9AF0-4B15-AF81-01A130F2BD02}" destId="{FFCC9154-8E22-496A-ADF8-EA81D4AB5D77}" srcOrd="1" destOrd="1" presId="urn:microsoft.com/office/officeart/2005/8/layout/cycle4"/>
    <dgm:cxn modelId="{E05818A8-BE3A-4136-9B61-768FB33C0CED}" type="presOf" srcId="{9B35DA45-8824-4EE3-89F0-3F4E07F980E3}" destId="{68AC0C8C-6683-4490-8F38-983C8CB47C3F}" srcOrd="0" destOrd="0" presId="urn:microsoft.com/office/officeart/2005/8/layout/cycle4"/>
    <dgm:cxn modelId="{457E1C46-C110-4646-BA7F-FD7DB5F5C6EF}" type="presOf" srcId="{8BEA78FF-204F-4428-9092-659961DC247C}" destId="{C0852406-3DC0-4222-A1F8-184593FC4596}" srcOrd="0" destOrd="0" presId="urn:microsoft.com/office/officeart/2005/8/layout/cycle4"/>
    <dgm:cxn modelId="{97B8E8D6-6FCE-438F-84D7-14FD178A9EF3}" type="presOf" srcId="{850DD825-7D08-4BBC-94B9-7E217910F9A2}" destId="{53088BBF-CDFB-43AD-88FA-A16B4FDD4AEA}" srcOrd="1" destOrd="1" presId="urn:microsoft.com/office/officeart/2005/8/layout/cycle4"/>
    <dgm:cxn modelId="{3CE6DC31-8913-4EA7-9612-8A8DD923E800}" type="presOf" srcId="{AE8D8FFF-9AF0-4B15-AF81-01A130F2BD02}" destId="{05478942-E273-4856-8553-F0FD8F015AA2}" srcOrd="0" destOrd="1" presId="urn:microsoft.com/office/officeart/2005/8/layout/cycle4"/>
    <dgm:cxn modelId="{566F2C05-C614-467E-BF41-9EC9D316C5BC}" type="presOf" srcId="{21C7A246-DDB5-40DD-9118-CC4963BF878A}" destId="{BC6F0824-1351-49BA-BADB-F02B71A91728}" srcOrd="0" destOrd="1" presId="urn:microsoft.com/office/officeart/2005/8/layout/cycle4"/>
    <dgm:cxn modelId="{1468CFFF-FBB7-45F2-916E-B340F25DE96A}" type="presOf" srcId="{62885FA7-E7FB-4933-9935-6A8AA90289B4}" destId="{8128ED5B-798D-45C7-BB11-A0996A8BF223}" srcOrd="1" destOrd="2" presId="urn:microsoft.com/office/officeart/2005/8/layout/cycle4"/>
    <dgm:cxn modelId="{2F545677-CE33-4761-99ED-0F7D3431F1B7}" srcId="{DCE41F30-8A4B-4090-95D5-6CBD1CFA1EEC}" destId="{1981BF8C-ABB4-462F-BD54-45D3229B3478}" srcOrd="0" destOrd="0" parTransId="{420AF548-7339-428B-B062-F64CBEBA21A3}" sibTransId="{314ADFC2-8DB9-4517-A22A-D1F9C188BEE4}"/>
    <dgm:cxn modelId="{FAF752F4-9430-4CD1-99E0-745C623B88AB}" type="presOf" srcId="{35F1F2D2-FC47-4990-98DB-731AFE036343}" destId="{BC6F0824-1351-49BA-BADB-F02B71A91728}" srcOrd="0" destOrd="0" presId="urn:microsoft.com/office/officeart/2005/8/layout/cycle4"/>
    <dgm:cxn modelId="{58755D72-6A8A-4181-8EB5-41F1412B480B}" srcId="{8FEE133A-1A79-4187-9AFD-4F06B42A70BC}" destId="{62885FA7-E7FB-4933-9935-6A8AA90289B4}" srcOrd="2" destOrd="0" parTransId="{9870B421-E3D6-4556-A843-2F0EDB4F207B}" sibTransId="{EB0831C9-645B-4C0B-8FAE-4F47D0F4E0C7}"/>
    <dgm:cxn modelId="{9ACD57B9-40A8-4D83-8F17-C0C9FD7A26B5}" type="presOf" srcId="{1981BF8C-ABB4-462F-BD54-45D3229B3478}" destId="{FFCC9154-8E22-496A-ADF8-EA81D4AB5D77}" srcOrd="1" destOrd="0" presId="urn:microsoft.com/office/officeart/2005/8/layout/cycle4"/>
    <dgm:cxn modelId="{A9B36F8A-C74B-47A9-B539-806F6BB77A1A}" srcId="{CC293B1C-4CF8-4FF0-BBC7-4942ED2D7F88}" destId="{0916D3E2-7950-4B1E-A80A-B1A0DFE4D7BE}" srcOrd="2" destOrd="0" parTransId="{78ED7DF1-7D14-4D64-A8E3-CBD6C30B03FB}" sibTransId="{402F8436-663D-4DB8-A22F-0A8F501EB425}"/>
    <dgm:cxn modelId="{8CB24317-C189-4E11-828E-2DB5B4E08A1D}" type="presOf" srcId="{7FF71154-70C1-47DE-91E2-5DB90307E807}" destId="{68AC0C8C-6683-4490-8F38-983C8CB47C3F}" srcOrd="0" destOrd="1" presId="urn:microsoft.com/office/officeart/2005/8/layout/cycle4"/>
    <dgm:cxn modelId="{6168F4F0-48DB-4619-B96E-621CC5E0B43B}" type="presOf" srcId="{49454F30-2B75-445A-845F-7473D893477D}" destId="{431C4C2F-7F42-4D62-8EEF-918E7AD22EA0}" srcOrd="0" destOrd="0" presId="urn:microsoft.com/office/officeart/2005/8/layout/cycle4"/>
    <dgm:cxn modelId="{FEABB5F9-7EAA-49A3-B760-2F60AD748862}" type="presOf" srcId="{62885FA7-E7FB-4933-9935-6A8AA90289B4}" destId="{BC6F0824-1351-49BA-BADB-F02B71A91728}" srcOrd="0" destOrd="2" presId="urn:microsoft.com/office/officeart/2005/8/layout/cycle4"/>
    <dgm:cxn modelId="{6484E426-69AA-42DF-977B-A67A73203BD9}" srcId="{8BEA78FF-204F-4428-9092-659961DC247C}" destId="{49454F30-2B75-445A-845F-7473D893477D}" srcOrd="0" destOrd="0" parTransId="{347F498C-146E-4A53-8576-856FB00E3649}" sibTransId="{FAF60BDA-D885-4200-9740-D21B994BE362}"/>
    <dgm:cxn modelId="{856CCC98-4D42-4940-9913-BB20C5217489}" srcId="{CC293B1C-4CF8-4FF0-BBC7-4942ED2D7F88}" destId="{DCE41F30-8A4B-4090-95D5-6CBD1CFA1EEC}" srcOrd="1" destOrd="0" parTransId="{480265E7-8542-40B5-95A1-EC04B55B8C68}" sibTransId="{005E5E72-5BE1-4DC4-AD1C-48C242521B93}"/>
    <dgm:cxn modelId="{558EB1E9-7D3B-4CFB-91ED-0AE5FFB267A1}" type="presOf" srcId="{850DD825-7D08-4BBC-94B9-7E217910F9A2}" destId="{431C4C2F-7F42-4D62-8EEF-918E7AD22EA0}" srcOrd="0" destOrd="1" presId="urn:microsoft.com/office/officeart/2005/8/layout/cycle4"/>
    <dgm:cxn modelId="{A5D3F3DB-629E-46CD-AA76-C52C0C251A66}" srcId="{CC293B1C-4CF8-4FF0-BBC7-4942ED2D7F88}" destId="{8BEA78FF-204F-4428-9092-659961DC247C}" srcOrd="3" destOrd="0" parTransId="{41090789-956B-42C9-B909-44B2D62666F5}" sibTransId="{F0DB2DD3-51DB-4551-8E87-8440876EF808}"/>
    <dgm:cxn modelId="{E10831DF-BE5F-4779-B0A8-5C9716C52F17}" type="presOf" srcId="{21C7A246-DDB5-40DD-9118-CC4963BF878A}" destId="{8128ED5B-798D-45C7-BB11-A0996A8BF223}" srcOrd="1" destOrd="1" presId="urn:microsoft.com/office/officeart/2005/8/layout/cycle4"/>
    <dgm:cxn modelId="{A2830668-E8D8-479D-BDD1-DDDBB0D25879}" type="presOf" srcId="{DCE41F30-8A4B-4090-95D5-6CBD1CFA1EEC}" destId="{A67A60E5-5291-49E4-B3E5-53A58B528285}" srcOrd="0" destOrd="0" presId="urn:microsoft.com/office/officeart/2005/8/layout/cycle4"/>
    <dgm:cxn modelId="{822B2CC5-3F61-47E6-A8CF-F020DE610282}" type="presParOf" srcId="{39401A14-B365-4553-9A3D-A401D3183747}" destId="{D7E58549-68A7-4F21-BF0D-84F7636DCD92}" srcOrd="0" destOrd="0" presId="urn:microsoft.com/office/officeart/2005/8/layout/cycle4"/>
    <dgm:cxn modelId="{36CA4649-6ADC-4F65-B2F0-0B78942CAAD0}" type="presParOf" srcId="{D7E58549-68A7-4F21-BF0D-84F7636DCD92}" destId="{5D458377-8CFE-43EB-BDF2-7CB3F0D876C1}" srcOrd="0" destOrd="0" presId="urn:microsoft.com/office/officeart/2005/8/layout/cycle4"/>
    <dgm:cxn modelId="{A88339D0-150F-4C00-AF89-E2C0BC06E74A}" type="presParOf" srcId="{5D458377-8CFE-43EB-BDF2-7CB3F0D876C1}" destId="{BC6F0824-1351-49BA-BADB-F02B71A91728}" srcOrd="0" destOrd="0" presId="urn:microsoft.com/office/officeart/2005/8/layout/cycle4"/>
    <dgm:cxn modelId="{D15EC1ED-A22C-471B-BF90-CEAF467729AB}" type="presParOf" srcId="{5D458377-8CFE-43EB-BDF2-7CB3F0D876C1}" destId="{8128ED5B-798D-45C7-BB11-A0996A8BF223}" srcOrd="1" destOrd="0" presId="urn:microsoft.com/office/officeart/2005/8/layout/cycle4"/>
    <dgm:cxn modelId="{68C29D0E-7A77-4EC5-872F-DC6411F214D7}" type="presParOf" srcId="{D7E58549-68A7-4F21-BF0D-84F7636DCD92}" destId="{D1CAC0FF-E414-4230-81F1-48A389FCAA90}" srcOrd="1" destOrd="0" presId="urn:microsoft.com/office/officeart/2005/8/layout/cycle4"/>
    <dgm:cxn modelId="{BB0F6667-1E36-4943-A3A7-2AB83D302B32}" type="presParOf" srcId="{D1CAC0FF-E414-4230-81F1-48A389FCAA90}" destId="{05478942-E273-4856-8553-F0FD8F015AA2}" srcOrd="0" destOrd="0" presId="urn:microsoft.com/office/officeart/2005/8/layout/cycle4"/>
    <dgm:cxn modelId="{B97C8BC2-7FD9-4BA5-BD1A-A9280E38870D}" type="presParOf" srcId="{D1CAC0FF-E414-4230-81F1-48A389FCAA90}" destId="{FFCC9154-8E22-496A-ADF8-EA81D4AB5D77}" srcOrd="1" destOrd="0" presId="urn:microsoft.com/office/officeart/2005/8/layout/cycle4"/>
    <dgm:cxn modelId="{61A93BB2-EF4F-489D-AA15-516C9172B18C}" type="presParOf" srcId="{D7E58549-68A7-4F21-BF0D-84F7636DCD92}" destId="{AC6B2FBF-7301-4489-8CBA-C72E325139A7}" srcOrd="2" destOrd="0" presId="urn:microsoft.com/office/officeart/2005/8/layout/cycle4"/>
    <dgm:cxn modelId="{79EDF07C-FF56-42E3-9CD0-FE07EC01A195}" type="presParOf" srcId="{AC6B2FBF-7301-4489-8CBA-C72E325139A7}" destId="{68AC0C8C-6683-4490-8F38-983C8CB47C3F}" srcOrd="0" destOrd="0" presId="urn:microsoft.com/office/officeart/2005/8/layout/cycle4"/>
    <dgm:cxn modelId="{CD3E8980-B988-41F7-BD4A-CCD525403A76}" type="presParOf" srcId="{AC6B2FBF-7301-4489-8CBA-C72E325139A7}" destId="{60120B91-D76F-4101-857D-B9B656863593}" srcOrd="1" destOrd="0" presId="urn:microsoft.com/office/officeart/2005/8/layout/cycle4"/>
    <dgm:cxn modelId="{1EE32884-30C9-4B71-9E29-FB7B5ABEC252}" type="presParOf" srcId="{D7E58549-68A7-4F21-BF0D-84F7636DCD92}" destId="{FE4735BA-FC16-4D11-8D7D-854C3BB49539}" srcOrd="3" destOrd="0" presId="urn:microsoft.com/office/officeart/2005/8/layout/cycle4"/>
    <dgm:cxn modelId="{631EF688-0E18-4292-B4ED-585A206F380A}" type="presParOf" srcId="{FE4735BA-FC16-4D11-8D7D-854C3BB49539}" destId="{431C4C2F-7F42-4D62-8EEF-918E7AD22EA0}" srcOrd="0" destOrd="0" presId="urn:microsoft.com/office/officeart/2005/8/layout/cycle4"/>
    <dgm:cxn modelId="{F1435BC7-561B-45BC-B083-6AED1120EE94}" type="presParOf" srcId="{FE4735BA-FC16-4D11-8D7D-854C3BB49539}" destId="{53088BBF-CDFB-43AD-88FA-A16B4FDD4AEA}" srcOrd="1" destOrd="0" presId="urn:microsoft.com/office/officeart/2005/8/layout/cycle4"/>
    <dgm:cxn modelId="{B98B337D-93C8-4B58-8B3B-5550ADC541C0}" type="presParOf" srcId="{D7E58549-68A7-4F21-BF0D-84F7636DCD92}" destId="{4C71D571-69A8-40F3-850A-97D36405B4CD}" srcOrd="4" destOrd="0" presId="urn:microsoft.com/office/officeart/2005/8/layout/cycle4"/>
    <dgm:cxn modelId="{294501CB-4ECF-4F45-BD3C-B0AC4725802B}" type="presParOf" srcId="{39401A14-B365-4553-9A3D-A401D3183747}" destId="{BFB0D660-5BF3-4B91-8837-C379A331C3C8}" srcOrd="1" destOrd="0" presId="urn:microsoft.com/office/officeart/2005/8/layout/cycle4"/>
    <dgm:cxn modelId="{03A6AD63-F069-403C-870A-7AD8702A2412}" type="presParOf" srcId="{BFB0D660-5BF3-4B91-8837-C379A331C3C8}" destId="{E72BDFA6-376E-4614-9D7C-A68241E884D9}" srcOrd="0" destOrd="0" presId="urn:microsoft.com/office/officeart/2005/8/layout/cycle4"/>
    <dgm:cxn modelId="{303DEF80-D10F-4214-9DBD-71133CB8E4EC}" type="presParOf" srcId="{BFB0D660-5BF3-4B91-8837-C379A331C3C8}" destId="{A67A60E5-5291-49E4-B3E5-53A58B528285}" srcOrd="1" destOrd="0" presId="urn:microsoft.com/office/officeart/2005/8/layout/cycle4"/>
    <dgm:cxn modelId="{70EEFC04-0656-455A-90D2-0511C89CBE74}" type="presParOf" srcId="{BFB0D660-5BF3-4B91-8837-C379A331C3C8}" destId="{CF4FC7F6-A89C-4633-A10E-BFE92B369DCD}" srcOrd="2" destOrd="0" presId="urn:microsoft.com/office/officeart/2005/8/layout/cycle4"/>
    <dgm:cxn modelId="{F8BED316-6570-4174-8B56-32906CAA3A81}" type="presParOf" srcId="{BFB0D660-5BF3-4B91-8837-C379A331C3C8}" destId="{C0852406-3DC0-4222-A1F8-184593FC4596}" srcOrd="3" destOrd="0" presId="urn:microsoft.com/office/officeart/2005/8/layout/cycle4"/>
    <dgm:cxn modelId="{10D19BDC-B3B5-42AF-97EC-C745ECDB0377}" type="presParOf" srcId="{BFB0D660-5BF3-4B91-8837-C379A331C3C8}" destId="{B569151F-8995-4BD7-A8F3-A948642763E3}" srcOrd="4" destOrd="0" presId="urn:microsoft.com/office/officeart/2005/8/layout/cycle4"/>
    <dgm:cxn modelId="{E26C2CA2-376E-4267-9D00-E156DE5C3796}" type="presParOf" srcId="{39401A14-B365-4553-9A3D-A401D3183747}" destId="{3B6382B4-DDDF-482E-9E6A-38E6F7DB930C}" srcOrd="2" destOrd="0" presId="urn:microsoft.com/office/officeart/2005/8/layout/cycle4"/>
    <dgm:cxn modelId="{A1477139-F0F0-444A-9CE8-16C1799E8C2B}" type="presParOf" srcId="{39401A14-B365-4553-9A3D-A401D3183747}" destId="{72B333DC-EBE8-4650-A713-61338E0F2C2D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AC0C8C-6683-4490-8F38-983C8CB47C3F}">
      <dsp:nvSpPr>
        <dsp:cNvPr id="0" name=""/>
        <dsp:cNvSpPr/>
      </dsp:nvSpPr>
      <dsp:spPr>
        <a:xfrm>
          <a:off x="3454528" y="2411770"/>
          <a:ext cx="1752080" cy="11349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 smtClean="0"/>
            <a:t>Risque de forte demande (serveur)</a:t>
          </a:r>
          <a:endParaRPr lang="fr-FR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 smtClean="0"/>
            <a:t>Protection des données (temporaires)</a:t>
          </a:r>
          <a:endParaRPr lang="fr-FR" sz="900" kern="1200" dirty="0"/>
        </a:p>
      </dsp:txBody>
      <dsp:txXfrm>
        <a:off x="4005083" y="2720439"/>
        <a:ext cx="1176594" cy="801351"/>
      </dsp:txXfrm>
    </dsp:sp>
    <dsp:sp modelId="{431C4C2F-7F42-4D62-8EEF-918E7AD22EA0}">
      <dsp:nvSpPr>
        <dsp:cNvPr id="0" name=""/>
        <dsp:cNvSpPr/>
      </dsp:nvSpPr>
      <dsp:spPr>
        <a:xfrm>
          <a:off x="565296" y="2411770"/>
          <a:ext cx="1752080" cy="11349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 smtClean="0"/>
            <a:t>Pas de concurrents</a:t>
          </a:r>
          <a:endParaRPr lang="fr-FR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 smtClean="0"/>
            <a:t>Grande utilité</a:t>
          </a:r>
          <a:endParaRPr lang="fr-FR" sz="900" kern="1200" dirty="0"/>
        </a:p>
      </dsp:txBody>
      <dsp:txXfrm>
        <a:off x="590227" y="2720439"/>
        <a:ext cx="1176594" cy="801351"/>
      </dsp:txXfrm>
    </dsp:sp>
    <dsp:sp modelId="{05478942-E273-4856-8553-F0FD8F015AA2}">
      <dsp:nvSpPr>
        <dsp:cNvPr id="0" name=""/>
        <dsp:cNvSpPr/>
      </dsp:nvSpPr>
      <dsp:spPr>
        <a:xfrm>
          <a:off x="3454528" y="0"/>
          <a:ext cx="1752080" cy="11349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 smtClean="0"/>
            <a:t>Deadlines courtes</a:t>
          </a:r>
          <a:endParaRPr lang="fr-FR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 smtClean="0"/>
            <a:t>Faible documentation</a:t>
          </a:r>
          <a:endParaRPr lang="fr-FR" sz="900" kern="1200" dirty="0"/>
        </a:p>
      </dsp:txBody>
      <dsp:txXfrm>
        <a:off x="4005083" y="24931"/>
        <a:ext cx="1176594" cy="801351"/>
      </dsp:txXfrm>
    </dsp:sp>
    <dsp:sp modelId="{BC6F0824-1351-49BA-BADB-F02B71A91728}">
      <dsp:nvSpPr>
        <dsp:cNvPr id="0" name=""/>
        <dsp:cNvSpPr/>
      </dsp:nvSpPr>
      <dsp:spPr>
        <a:xfrm>
          <a:off x="565296" y="0"/>
          <a:ext cx="1752080" cy="11349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 smtClean="0"/>
            <a:t>Différentes compétences</a:t>
          </a:r>
          <a:endParaRPr lang="fr-FR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 smtClean="0"/>
            <a:t>Contact avec un expert</a:t>
          </a:r>
          <a:endParaRPr lang="fr-FR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 smtClean="0"/>
            <a:t>Utilisation de package ‘open source ’</a:t>
          </a:r>
          <a:endParaRPr lang="fr-FR" sz="900" kern="1200" dirty="0"/>
        </a:p>
      </dsp:txBody>
      <dsp:txXfrm>
        <a:off x="590227" y="24931"/>
        <a:ext cx="1176594" cy="801351"/>
      </dsp:txXfrm>
    </dsp:sp>
    <dsp:sp modelId="{E72BDFA6-376E-4614-9D7C-A68241E884D9}">
      <dsp:nvSpPr>
        <dsp:cNvPr id="0" name=""/>
        <dsp:cNvSpPr/>
      </dsp:nvSpPr>
      <dsp:spPr>
        <a:xfrm>
          <a:off x="1299468" y="202163"/>
          <a:ext cx="1535730" cy="1535730"/>
        </a:xfrm>
        <a:prstGeom prst="pieWedg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800" kern="1200" dirty="0" smtClean="0"/>
            <a:t>S</a:t>
          </a:r>
          <a:endParaRPr lang="fr-FR" sz="3800" kern="1200" dirty="0"/>
        </a:p>
      </dsp:txBody>
      <dsp:txXfrm>
        <a:off x="1749273" y="651968"/>
        <a:ext cx="1085925" cy="1085925"/>
      </dsp:txXfrm>
    </dsp:sp>
    <dsp:sp modelId="{A67A60E5-5291-49E4-B3E5-53A58B528285}">
      <dsp:nvSpPr>
        <dsp:cNvPr id="0" name=""/>
        <dsp:cNvSpPr/>
      </dsp:nvSpPr>
      <dsp:spPr>
        <a:xfrm rot="5400000">
          <a:off x="2906133" y="202163"/>
          <a:ext cx="1535730" cy="1535730"/>
        </a:xfrm>
        <a:prstGeom prst="pieWedg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800" kern="1200" dirty="0" smtClean="0"/>
            <a:t>W</a:t>
          </a:r>
          <a:endParaRPr lang="fr-FR" sz="3800" kern="1200" dirty="0"/>
        </a:p>
      </dsp:txBody>
      <dsp:txXfrm rot="-5400000">
        <a:off x="2906133" y="651968"/>
        <a:ext cx="1085925" cy="1085925"/>
      </dsp:txXfrm>
    </dsp:sp>
    <dsp:sp modelId="{CF4FC7F6-A89C-4633-A10E-BFE92B369DCD}">
      <dsp:nvSpPr>
        <dsp:cNvPr id="0" name=""/>
        <dsp:cNvSpPr/>
      </dsp:nvSpPr>
      <dsp:spPr>
        <a:xfrm rot="10800000">
          <a:off x="2906133" y="1808828"/>
          <a:ext cx="1535730" cy="1535730"/>
        </a:xfrm>
        <a:prstGeom prst="pieWedg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800" kern="1200" dirty="0" smtClean="0"/>
            <a:t>T</a:t>
          </a:r>
          <a:endParaRPr lang="fr-FR" sz="3800" kern="1200" dirty="0"/>
        </a:p>
      </dsp:txBody>
      <dsp:txXfrm rot="10800000">
        <a:off x="2906133" y="1808828"/>
        <a:ext cx="1085925" cy="1085925"/>
      </dsp:txXfrm>
    </dsp:sp>
    <dsp:sp modelId="{C0852406-3DC0-4222-A1F8-184593FC4596}">
      <dsp:nvSpPr>
        <dsp:cNvPr id="0" name=""/>
        <dsp:cNvSpPr/>
      </dsp:nvSpPr>
      <dsp:spPr>
        <a:xfrm rot="16200000">
          <a:off x="1299468" y="1808828"/>
          <a:ext cx="1535730" cy="1535730"/>
        </a:xfrm>
        <a:prstGeom prst="pieWedg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800" kern="1200" dirty="0" smtClean="0"/>
            <a:t>O</a:t>
          </a:r>
          <a:endParaRPr lang="fr-FR" sz="3800" kern="1200" dirty="0"/>
        </a:p>
      </dsp:txBody>
      <dsp:txXfrm rot="5400000">
        <a:off x="1749273" y="1808828"/>
        <a:ext cx="1085925" cy="1085925"/>
      </dsp:txXfrm>
    </dsp:sp>
    <dsp:sp modelId="{3B6382B4-DDDF-482E-9E6A-38E6F7DB930C}">
      <dsp:nvSpPr>
        <dsp:cNvPr id="0" name=""/>
        <dsp:cNvSpPr/>
      </dsp:nvSpPr>
      <dsp:spPr>
        <a:xfrm>
          <a:off x="4795333" y="1466369"/>
          <a:ext cx="530234" cy="461073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2B333DC-EBE8-4650-A713-61338E0F2C2D}">
      <dsp:nvSpPr>
        <dsp:cNvPr id="0" name=""/>
        <dsp:cNvSpPr/>
      </dsp:nvSpPr>
      <dsp:spPr>
        <a:xfrm rot="10800000">
          <a:off x="4795333" y="1533776"/>
          <a:ext cx="530234" cy="461073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AC0C8C-6683-4490-8F38-983C8CB47C3F}">
      <dsp:nvSpPr>
        <dsp:cNvPr id="0" name=""/>
        <dsp:cNvSpPr/>
      </dsp:nvSpPr>
      <dsp:spPr>
        <a:xfrm>
          <a:off x="3537515" y="2557236"/>
          <a:ext cx="1857757" cy="1203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Risk</a:t>
          </a:r>
          <a:r>
            <a:rPr lang="fr-FR" sz="1000" kern="1200" dirty="0" smtClean="0"/>
            <a:t> of high </a:t>
          </a:r>
          <a:r>
            <a:rPr lang="fr-FR" sz="1000" kern="1200" dirty="0" err="1" smtClean="0"/>
            <a:t>demand</a:t>
          </a:r>
          <a:r>
            <a:rPr lang="fr-FR" sz="1000" kern="1200" dirty="0" smtClean="0"/>
            <a:t> (server)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Data protection (</a:t>
          </a:r>
          <a:r>
            <a:rPr lang="fr-FR" sz="1000" kern="1200" dirty="0" err="1" smtClean="0"/>
            <a:t>temporary</a:t>
          </a:r>
          <a:r>
            <a:rPr lang="fr-FR" sz="1000" kern="1200" dirty="0" smtClean="0"/>
            <a:t>)</a:t>
          </a:r>
          <a:endParaRPr lang="fr-FR" sz="1000" kern="1200" dirty="0"/>
        </a:p>
      </dsp:txBody>
      <dsp:txXfrm>
        <a:off x="4121277" y="2884522"/>
        <a:ext cx="1247560" cy="849684"/>
      </dsp:txXfrm>
    </dsp:sp>
    <dsp:sp modelId="{431C4C2F-7F42-4D62-8EEF-918E7AD22EA0}">
      <dsp:nvSpPr>
        <dsp:cNvPr id="0" name=""/>
        <dsp:cNvSpPr/>
      </dsp:nvSpPr>
      <dsp:spPr>
        <a:xfrm>
          <a:off x="474019" y="2557236"/>
          <a:ext cx="1857757" cy="1203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No </a:t>
          </a:r>
          <a:r>
            <a:rPr lang="fr-FR" sz="1000" kern="1200" dirty="0" err="1" smtClean="0"/>
            <a:t>competition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High utility</a:t>
          </a:r>
          <a:endParaRPr lang="fr-FR" sz="1000" kern="1200" dirty="0"/>
        </a:p>
      </dsp:txBody>
      <dsp:txXfrm>
        <a:off x="500454" y="2884522"/>
        <a:ext cx="1247560" cy="849684"/>
      </dsp:txXfrm>
    </dsp:sp>
    <dsp:sp modelId="{05478942-E273-4856-8553-F0FD8F015AA2}">
      <dsp:nvSpPr>
        <dsp:cNvPr id="0" name=""/>
        <dsp:cNvSpPr/>
      </dsp:nvSpPr>
      <dsp:spPr>
        <a:xfrm>
          <a:off x="3537515" y="0"/>
          <a:ext cx="1857757" cy="1203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Short deadlines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Not </a:t>
          </a:r>
          <a:r>
            <a:rPr lang="fr-FR" sz="1000" kern="1200" dirty="0" err="1" smtClean="0"/>
            <a:t>well</a:t>
          </a:r>
          <a:r>
            <a:rPr lang="fr-FR" sz="1000" kern="1200" dirty="0" smtClean="0"/>
            <a:t> </a:t>
          </a:r>
          <a:r>
            <a:rPr lang="fr-FR" sz="1000" kern="1200" dirty="0" err="1" smtClean="0"/>
            <a:t>documented</a:t>
          </a:r>
          <a:endParaRPr lang="fr-FR" sz="1000" kern="1200" dirty="0"/>
        </a:p>
      </dsp:txBody>
      <dsp:txXfrm>
        <a:off x="4121277" y="26435"/>
        <a:ext cx="1247560" cy="849684"/>
      </dsp:txXfrm>
    </dsp:sp>
    <dsp:sp modelId="{BC6F0824-1351-49BA-BADB-F02B71A91728}">
      <dsp:nvSpPr>
        <dsp:cNvPr id="0" name=""/>
        <dsp:cNvSpPr/>
      </dsp:nvSpPr>
      <dsp:spPr>
        <a:xfrm>
          <a:off x="474019" y="0"/>
          <a:ext cx="1857757" cy="1203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Diverse </a:t>
          </a:r>
          <a:r>
            <a:rPr lang="fr-FR" sz="1000" kern="1200" dirty="0" err="1" smtClean="0"/>
            <a:t>skill</a:t>
          </a:r>
          <a:r>
            <a:rPr lang="fr-FR" sz="1000" kern="1200" dirty="0" smtClean="0"/>
            <a:t> set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Access to expert </a:t>
          </a:r>
          <a:r>
            <a:rPr lang="fr-FR" sz="1000" kern="1200" dirty="0" err="1" smtClean="0"/>
            <a:t>advise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Open source packages</a:t>
          </a:r>
          <a:endParaRPr lang="fr-FR" sz="1000" kern="1200" dirty="0"/>
        </a:p>
      </dsp:txBody>
      <dsp:txXfrm>
        <a:off x="500454" y="26435"/>
        <a:ext cx="1247560" cy="849684"/>
      </dsp:txXfrm>
    </dsp:sp>
    <dsp:sp modelId="{E72BDFA6-376E-4614-9D7C-A68241E884D9}">
      <dsp:nvSpPr>
        <dsp:cNvPr id="0" name=""/>
        <dsp:cNvSpPr/>
      </dsp:nvSpPr>
      <dsp:spPr>
        <a:xfrm>
          <a:off x="1252472" y="214356"/>
          <a:ext cx="1628357" cy="1628357"/>
        </a:xfrm>
        <a:prstGeom prst="pieWedg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 smtClean="0"/>
            <a:t>S</a:t>
          </a:r>
          <a:endParaRPr lang="fr-FR" sz="4000" kern="1200" dirty="0"/>
        </a:p>
      </dsp:txBody>
      <dsp:txXfrm>
        <a:off x="1729407" y="691291"/>
        <a:ext cx="1151422" cy="1151422"/>
      </dsp:txXfrm>
    </dsp:sp>
    <dsp:sp modelId="{A67A60E5-5291-49E4-B3E5-53A58B528285}">
      <dsp:nvSpPr>
        <dsp:cNvPr id="0" name=""/>
        <dsp:cNvSpPr/>
      </dsp:nvSpPr>
      <dsp:spPr>
        <a:xfrm rot="5400000">
          <a:off x="2956043" y="214356"/>
          <a:ext cx="1628357" cy="1628357"/>
        </a:xfrm>
        <a:prstGeom prst="pieWedg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 smtClean="0"/>
            <a:t>W</a:t>
          </a:r>
          <a:endParaRPr lang="fr-FR" sz="4000" kern="1200" dirty="0"/>
        </a:p>
      </dsp:txBody>
      <dsp:txXfrm rot="-5400000">
        <a:off x="2956043" y="691291"/>
        <a:ext cx="1151422" cy="1151422"/>
      </dsp:txXfrm>
    </dsp:sp>
    <dsp:sp modelId="{CF4FC7F6-A89C-4633-A10E-BFE92B369DCD}">
      <dsp:nvSpPr>
        <dsp:cNvPr id="0" name=""/>
        <dsp:cNvSpPr/>
      </dsp:nvSpPr>
      <dsp:spPr>
        <a:xfrm rot="10800000">
          <a:off x="2956043" y="1917927"/>
          <a:ext cx="1628357" cy="1628357"/>
        </a:xfrm>
        <a:prstGeom prst="pieWedg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 smtClean="0"/>
            <a:t>T</a:t>
          </a:r>
          <a:endParaRPr lang="fr-FR" sz="4000" kern="1200" dirty="0"/>
        </a:p>
      </dsp:txBody>
      <dsp:txXfrm rot="10800000">
        <a:off x="2956043" y="1917927"/>
        <a:ext cx="1151422" cy="1151422"/>
      </dsp:txXfrm>
    </dsp:sp>
    <dsp:sp modelId="{C0852406-3DC0-4222-A1F8-184593FC4596}">
      <dsp:nvSpPr>
        <dsp:cNvPr id="0" name=""/>
        <dsp:cNvSpPr/>
      </dsp:nvSpPr>
      <dsp:spPr>
        <a:xfrm rot="16200000">
          <a:off x="1252472" y="1917927"/>
          <a:ext cx="1628357" cy="1628357"/>
        </a:xfrm>
        <a:prstGeom prst="pieWedg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 smtClean="0"/>
            <a:t>O</a:t>
          </a:r>
          <a:endParaRPr lang="fr-FR" sz="4000" kern="1200" dirty="0"/>
        </a:p>
      </dsp:txBody>
      <dsp:txXfrm rot="5400000">
        <a:off x="1729407" y="1917927"/>
        <a:ext cx="1151422" cy="1151422"/>
      </dsp:txXfrm>
    </dsp:sp>
    <dsp:sp modelId="{3B6382B4-DDDF-482E-9E6A-38E6F7DB930C}">
      <dsp:nvSpPr>
        <dsp:cNvPr id="0" name=""/>
        <dsp:cNvSpPr/>
      </dsp:nvSpPr>
      <dsp:spPr>
        <a:xfrm>
          <a:off x="4959191" y="1554813"/>
          <a:ext cx="562215" cy="488883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2B333DC-EBE8-4650-A713-61338E0F2C2D}">
      <dsp:nvSpPr>
        <dsp:cNvPr id="0" name=""/>
        <dsp:cNvSpPr/>
      </dsp:nvSpPr>
      <dsp:spPr>
        <a:xfrm rot="10800000">
          <a:off x="4959191" y="1626286"/>
          <a:ext cx="562215" cy="488883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3963A-FCD1-4BA3-8F52-F2285ACE2A6A}" type="datetimeFigureOut">
              <a:rPr lang="fr-FR" smtClean="0"/>
              <a:t>13/01/2020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17F5D-9B99-41E9-AAF0-B73531F5A1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527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3AF9D-FD63-43BA-9EB6-902B12D2DD5D}" type="datetimeFigureOut">
              <a:rPr lang="fr-FR" smtClean="0"/>
              <a:t>13/01/2020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843D5-FBCC-450E-8A81-920AD1F49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809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192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1695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5939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253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594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738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1507524" y="2075932"/>
            <a:ext cx="9144000" cy="115394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Metabolic Pathway Analysis</a:t>
            </a:r>
            <a:endParaRPr lang="fr-FR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524" y="3321949"/>
            <a:ext cx="9144000" cy="5415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DUPIS Alexis, VIDAL Ugo, TERRIEN Marie, LEFOL Yohan</a:t>
            </a:r>
            <a:endParaRPr lang="fr-FR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3235285" y="4021517"/>
            <a:ext cx="5688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Client: Rodrigue</a:t>
            </a:r>
            <a:r>
              <a:rPr lang="fr-FR" baseline="0" dirty="0"/>
              <a:t> Rossignol</a:t>
            </a:r>
          </a:p>
          <a:p>
            <a:pPr algn="ctr"/>
            <a:r>
              <a:rPr lang="fr-FR" baseline="0" dirty="0"/>
              <a:t>Directeur chercheur à l’INSERM</a:t>
            </a:r>
            <a:endParaRPr lang="fr-FR"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056" y="5064666"/>
            <a:ext cx="1656925" cy="162373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11" y="5175938"/>
            <a:ext cx="2964796" cy="141008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047" y="5156480"/>
            <a:ext cx="1803542" cy="144899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471" y="5073565"/>
            <a:ext cx="3842703" cy="161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3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3251762" y="545149"/>
            <a:ext cx="568847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3600" dirty="0" err="1">
                <a:solidFill>
                  <a:schemeClr val="bg1"/>
                </a:solidFill>
              </a:rPr>
              <a:t>Metabolic</a:t>
            </a:r>
            <a:r>
              <a:rPr lang="fr-FR" sz="3600" baseline="0" dirty="0">
                <a:solidFill>
                  <a:schemeClr val="bg1"/>
                </a:solidFill>
              </a:rPr>
              <a:t> </a:t>
            </a:r>
            <a:r>
              <a:rPr lang="fr-FR" sz="3600" baseline="0" dirty="0" err="1">
                <a:solidFill>
                  <a:schemeClr val="bg1"/>
                </a:solidFill>
              </a:rPr>
              <a:t>Pathway</a:t>
            </a:r>
            <a:r>
              <a:rPr lang="fr-FR" sz="3600" baseline="0" dirty="0">
                <a:solidFill>
                  <a:schemeClr val="bg1"/>
                </a:solidFill>
              </a:rPr>
              <a:t> </a:t>
            </a:r>
            <a:r>
              <a:rPr lang="fr-FR" sz="3600" baseline="0" dirty="0" err="1">
                <a:solidFill>
                  <a:schemeClr val="bg1"/>
                </a:solidFill>
              </a:rPr>
              <a:t>Analysis</a:t>
            </a:r>
            <a:endParaRPr lang="fr-FR" sz="36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2476" y="4463938"/>
            <a:ext cx="1524000" cy="2895713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237" y="6406228"/>
            <a:ext cx="50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00">
                <a:solidFill>
                  <a:schemeClr val="tx1"/>
                </a:solidFill>
              </a:defRPr>
            </a:lvl1pPr>
          </a:lstStyle>
          <a:p>
            <a:fld id="{813506F1-DB5F-4FC9-88BA-B486F30FE4B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3601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788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inus 6"/>
          <p:cNvSpPr/>
          <p:nvPr userDrawn="1"/>
        </p:nvSpPr>
        <p:spPr>
          <a:xfrm rot="10800000">
            <a:off x="-2207591" y="1420733"/>
            <a:ext cx="16633771" cy="435425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Minus 7"/>
          <p:cNvSpPr/>
          <p:nvPr userDrawn="1"/>
        </p:nvSpPr>
        <p:spPr>
          <a:xfrm rot="10800000">
            <a:off x="-2215903" y="-1676363"/>
            <a:ext cx="16607631" cy="5099184"/>
          </a:xfrm>
          <a:prstGeom prst="mathMinus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804" y="479394"/>
            <a:ext cx="2811701" cy="7233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4" r="79843" b="44846"/>
          <a:stretch/>
        </p:blipFill>
        <p:spPr>
          <a:xfrm>
            <a:off x="933017" y="210741"/>
            <a:ext cx="1230317" cy="141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8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tags" Target="../tags/tag123.xml"/><Relationship Id="rId21" Type="http://schemas.openxmlformats.org/officeDocument/2006/relationships/tags" Target="../tags/tag118.xml"/><Relationship Id="rId34" Type="http://schemas.openxmlformats.org/officeDocument/2006/relationships/tags" Target="../tags/tag131.xml"/><Relationship Id="rId42" Type="http://schemas.openxmlformats.org/officeDocument/2006/relationships/tags" Target="../tags/tag139.xml"/><Relationship Id="rId47" Type="http://schemas.openxmlformats.org/officeDocument/2006/relationships/tags" Target="../tags/tag144.xml"/><Relationship Id="rId50" Type="http://schemas.openxmlformats.org/officeDocument/2006/relationships/tags" Target="../tags/tag147.xml"/><Relationship Id="rId55" Type="http://schemas.openxmlformats.org/officeDocument/2006/relationships/tags" Target="../tags/tag152.xml"/><Relationship Id="rId63" Type="http://schemas.openxmlformats.org/officeDocument/2006/relationships/tags" Target="../tags/tag160.xml"/><Relationship Id="rId68" Type="http://schemas.openxmlformats.org/officeDocument/2006/relationships/tags" Target="../tags/tag165.xml"/><Relationship Id="rId76" Type="http://schemas.openxmlformats.org/officeDocument/2006/relationships/tags" Target="../tags/tag173.xml"/><Relationship Id="rId84" Type="http://schemas.openxmlformats.org/officeDocument/2006/relationships/tags" Target="../tags/tag181.xml"/><Relationship Id="rId89" Type="http://schemas.openxmlformats.org/officeDocument/2006/relationships/tags" Target="../tags/tag186.xml"/><Relationship Id="rId97" Type="http://schemas.openxmlformats.org/officeDocument/2006/relationships/tags" Target="../tags/tag194.xml"/><Relationship Id="rId7" Type="http://schemas.openxmlformats.org/officeDocument/2006/relationships/tags" Target="../tags/tag104.xml"/><Relationship Id="rId71" Type="http://schemas.openxmlformats.org/officeDocument/2006/relationships/tags" Target="../tags/tag168.xml"/><Relationship Id="rId92" Type="http://schemas.openxmlformats.org/officeDocument/2006/relationships/tags" Target="../tags/tag189.xml"/><Relationship Id="rId2" Type="http://schemas.openxmlformats.org/officeDocument/2006/relationships/tags" Target="../tags/tag99.xml"/><Relationship Id="rId16" Type="http://schemas.openxmlformats.org/officeDocument/2006/relationships/tags" Target="../tags/tag113.xml"/><Relationship Id="rId29" Type="http://schemas.openxmlformats.org/officeDocument/2006/relationships/tags" Target="../tags/tag126.xml"/><Relationship Id="rId11" Type="http://schemas.openxmlformats.org/officeDocument/2006/relationships/tags" Target="../tags/tag108.xml"/><Relationship Id="rId24" Type="http://schemas.openxmlformats.org/officeDocument/2006/relationships/tags" Target="../tags/tag121.xml"/><Relationship Id="rId32" Type="http://schemas.openxmlformats.org/officeDocument/2006/relationships/tags" Target="../tags/tag129.xml"/><Relationship Id="rId37" Type="http://schemas.openxmlformats.org/officeDocument/2006/relationships/tags" Target="../tags/tag134.xml"/><Relationship Id="rId40" Type="http://schemas.openxmlformats.org/officeDocument/2006/relationships/tags" Target="../tags/tag137.xml"/><Relationship Id="rId45" Type="http://schemas.openxmlformats.org/officeDocument/2006/relationships/tags" Target="../tags/tag142.xml"/><Relationship Id="rId53" Type="http://schemas.openxmlformats.org/officeDocument/2006/relationships/tags" Target="../tags/tag150.xml"/><Relationship Id="rId58" Type="http://schemas.openxmlformats.org/officeDocument/2006/relationships/tags" Target="../tags/tag155.xml"/><Relationship Id="rId66" Type="http://schemas.openxmlformats.org/officeDocument/2006/relationships/tags" Target="../tags/tag163.xml"/><Relationship Id="rId74" Type="http://schemas.openxmlformats.org/officeDocument/2006/relationships/tags" Target="../tags/tag171.xml"/><Relationship Id="rId79" Type="http://schemas.openxmlformats.org/officeDocument/2006/relationships/tags" Target="../tags/tag176.xml"/><Relationship Id="rId87" Type="http://schemas.openxmlformats.org/officeDocument/2006/relationships/tags" Target="../tags/tag184.xml"/><Relationship Id="rId5" Type="http://schemas.openxmlformats.org/officeDocument/2006/relationships/tags" Target="../tags/tag102.xml"/><Relationship Id="rId61" Type="http://schemas.openxmlformats.org/officeDocument/2006/relationships/tags" Target="../tags/tag158.xml"/><Relationship Id="rId82" Type="http://schemas.openxmlformats.org/officeDocument/2006/relationships/tags" Target="../tags/tag179.xml"/><Relationship Id="rId90" Type="http://schemas.openxmlformats.org/officeDocument/2006/relationships/tags" Target="../tags/tag187.xml"/><Relationship Id="rId95" Type="http://schemas.openxmlformats.org/officeDocument/2006/relationships/tags" Target="../tags/tag192.xml"/><Relationship Id="rId19" Type="http://schemas.openxmlformats.org/officeDocument/2006/relationships/tags" Target="../tags/tag116.xml"/><Relationship Id="rId14" Type="http://schemas.openxmlformats.org/officeDocument/2006/relationships/tags" Target="../tags/tag111.xml"/><Relationship Id="rId22" Type="http://schemas.openxmlformats.org/officeDocument/2006/relationships/tags" Target="../tags/tag119.xml"/><Relationship Id="rId27" Type="http://schemas.openxmlformats.org/officeDocument/2006/relationships/tags" Target="../tags/tag124.xml"/><Relationship Id="rId30" Type="http://schemas.openxmlformats.org/officeDocument/2006/relationships/tags" Target="../tags/tag127.xml"/><Relationship Id="rId35" Type="http://schemas.openxmlformats.org/officeDocument/2006/relationships/tags" Target="../tags/tag132.xml"/><Relationship Id="rId43" Type="http://schemas.openxmlformats.org/officeDocument/2006/relationships/tags" Target="../tags/tag140.xml"/><Relationship Id="rId48" Type="http://schemas.openxmlformats.org/officeDocument/2006/relationships/tags" Target="../tags/tag145.xml"/><Relationship Id="rId56" Type="http://schemas.openxmlformats.org/officeDocument/2006/relationships/tags" Target="../tags/tag153.xml"/><Relationship Id="rId64" Type="http://schemas.openxmlformats.org/officeDocument/2006/relationships/tags" Target="../tags/tag161.xml"/><Relationship Id="rId69" Type="http://schemas.openxmlformats.org/officeDocument/2006/relationships/tags" Target="../tags/tag166.xml"/><Relationship Id="rId77" Type="http://schemas.openxmlformats.org/officeDocument/2006/relationships/tags" Target="../tags/tag174.xml"/><Relationship Id="rId8" Type="http://schemas.openxmlformats.org/officeDocument/2006/relationships/tags" Target="../tags/tag105.xml"/><Relationship Id="rId51" Type="http://schemas.openxmlformats.org/officeDocument/2006/relationships/tags" Target="../tags/tag148.xml"/><Relationship Id="rId72" Type="http://schemas.openxmlformats.org/officeDocument/2006/relationships/tags" Target="../tags/tag169.xml"/><Relationship Id="rId80" Type="http://schemas.openxmlformats.org/officeDocument/2006/relationships/tags" Target="../tags/tag177.xml"/><Relationship Id="rId85" Type="http://schemas.openxmlformats.org/officeDocument/2006/relationships/tags" Target="../tags/tag182.xml"/><Relationship Id="rId93" Type="http://schemas.openxmlformats.org/officeDocument/2006/relationships/tags" Target="../tags/tag190.xml"/><Relationship Id="rId98" Type="http://schemas.openxmlformats.org/officeDocument/2006/relationships/slideLayout" Target="../slideLayouts/slideLayout3.xml"/><Relationship Id="rId3" Type="http://schemas.openxmlformats.org/officeDocument/2006/relationships/tags" Target="../tags/tag100.xml"/><Relationship Id="rId12" Type="http://schemas.openxmlformats.org/officeDocument/2006/relationships/tags" Target="../tags/tag109.xml"/><Relationship Id="rId17" Type="http://schemas.openxmlformats.org/officeDocument/2006/relationships/tags" Target="../tags/tag114.xml"/><Relationship Id="rId25" Type="http://schemas.openxmlformats.org/officeDocument/2006/relationships/tags" Target="../tags/tag122.xml"/><Relationship Id="rId33" Type="http://schemas.openxmlformats.org/officeDocument/2006/relationships/tags" Target="../tags/tag130.xml"/><Relationship Id="rId38" Type="http://schemas.openxmlformats.org/officeDocument/2006/relationships/tags" Target="../tags/tag135.xml"/><Relationship Id="rId46" Type="http://schemas.openxmlformats.org/officeDocument/2006/relationships/tags" Target="../tags/tag143.xml"/><Relationship Id="rId59" Type="http://schemas.openxmlformats.org/officeDocument/2006/relationships/tags" Target="../tags/tag156.xml"/><Relationship Id="rId67" Type="http://schemas.openxmlformats.org/officeDocument/2006/relationships/tags" Target="../tags/tag164.xml"/><Relationship Id="rId20" Type="http://schemas.openxmlformats.org/officeDocument/2006/relationships/tags" Target="../tags/tag117.xml"/><Relationship Id="rId41" Type="http://schemas.openxmlformats.org/officeDocument/2006/relationships/tags" Target="../tags/tag138.xml"/><Relationship Id="rId54" Type="http://schemas.openxmlformats.org/officeDocument/2006/relationships/tags" Target="../tags/tag151.xml"/><Relationship Id="rId62" Type="http://schemas.openxmlformats.org/officeDocument/2006/relationships/tags" Target="../tags/tag159.xml"/><Relationship Id="rId70" Type="http://schemas.openxmlformats.org/officeDocument/2006/relationships/tags" Target="../tags/tag167.xml"/><Relationship Id="rId75" Type="http://schemas.openxmlformats.org/officeDocument/2006/relationships/tags" Target="../tags/tag172.xml"/><Relationship Id="rId83" Type="http://schemas.openxmlformats.org/officeDocument/2006/relationships/tags" Target="../tags/tag180.xml"/><Relationship Id="rId88" Type="http://schemas.openxmlformats.org/officeDocument/2006/relationships/tags" Target="../tags/tag185.xml"/><Relationship Id="rId91" Type="http://schemas.openxmlformats.org/officeDocument/2006/relationships/tags" Target="../tags/tag188.xml"/><Relationship Id="rId96" Type="http://schemas.openxmlformats.org/officeDocument/2006/relationships/tags" Target="../tags/tag193.xml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15" Type="http://schemas.openxmlformats.org/officeDocument/2006/relationships/tags" Target="../tags/tag112.xml"/><Relationship Id="rId23" Type="http://schemas.openxmlformats.org/officeDocument/2006/relationships/tags" Target="../tags/tag120.xml"/><Relationship Id="rId28" Type="http://schemas.openxmlformats.org/officeDocument/2006/relationships/tags" Target="../tags/tag125.xml"/><Relationship Id="rId36" Type="http://schemas.openxmlformats.org/officeDocument/2006/relationships/tags" Target="../tags/tag133.xml"/><Relationship Id="rId49" Type="http://schemas.openxmlformats.org/officeDocument/2006/relationships/tags" Target="../tags/tag146.xml"/><Relationship Id="rId57" Type="http://schemas.openxmlformats.org/officeDocument/2006/relationships/tags" Target="../tags/tag154.xml"/><Relationship Id="rId10" Type="http://schemas.openxmlformats.org/officeDocument/2006/relationships/tags" Target="../tags/tag107.xml"/><Relationship Id="rId31" Type="http://schemas.openxmlformats.org/officeDocument/2006/relationships/tags" Target="../tags/tag128.xml"/><Relationship Id="rId44" Type="http://schemas.openxmlformats.org/officeDocument/2006/relationships/tags" Target="../tags/tag141.xml"/><Relationship Id="rId52" Type="http://schemas.openxmlformats.org/officeDocument/2006/relationships/tags" Target="../tags/tag149.xml"/><Relationship Id="rId60" Type="http://schemas.openxmlformats.org/officeDocument/2006/relationships/tags" Target="../tags/tag157.xml"/><Relationship Id="rId65" Type="http://schemas.openxmlformats.org/officeDocument/2006/relationships/tags" Target="../tags/tag162.xml"/><Relationship Id="rId73" Type="http://schemas.openxmlformats.org/officeDocument/2006/relationships/tags" Target="../tags/tag170.xml"/><Relationship Id="rId78" Type="http://schemas.openxmlformats.org/officeDocument/2006/relationships/tags" Target="../tags/tag175.xml"/><Relationship Id="rId81" Type="http://schemas.openxmlformats.org/officeDocument/2006/relationships/tags" Target="../tags/tag178.xml"/><Relationship Id="rId86" Type="http://schemas.openxmlformats.org/officeDocument/2006/relationships/tags" Target="../tags/tag183.xml"/><Relationship Id="rId94" Type="http://schemas.openxmlformats.org/officeDocument/2006/relationships/tags" Target="../tags/tag191.xml"/><Relationship Id="rId4" Type="http://schemas.openxmlformats.org/officeDocument/2006/relationships/tags" Target="../tags/tag101.xml"/><Relationship Id="rId9" Type="http://schemas.openxmlformats.org/officeDocument/2006/relationships/tags" Target="../tags/tag106.xml"/><Relationship Id="rId13" Type="http://schemas.openxmlformats.org/officeDocument/2006/relationships/tags" Target="../tags/tag110.xml"/><Relationship Id="rId18" Type="http://schemas.openxmlformats.org/officeDocument/2006/relationships/tags" Target="../tags/tag115.xml"/><Relationship Id="rId39" Type="http://schemas.openxmlformats.org/officeDocument/2006/relationships/tags" Target="../tags/tag13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6" Type="http://schemas.openxmlformats.org/officeDocument/2006/relationships/tags" Target="../tags/tag76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97" Type="http://schemas.openxmlformats.org/officeDocument/2006/relationships/tags" Target="../tags/tag97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87" Type="http://schemas.openxmlformats.org/officeDocument/2006/relationships/tags" Target="../tags/tag87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93" Type="http://schemas.openxmlformats.org/officeDocument/2006/relationships/tags" Target="../tags/tag93.xml"/><Relationship Id="rId98" Type="http://schemas.openxmlformats.org/officeDocument/2006/relationships/slideLayout" Target="../slideLayouts/slideLayout3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1507524" y="2075932"/>
            <a:ext cx="9144000" cy="115394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Metabolic Pathway Analysis</a:t>
            </a:r>
            <a:endParaRPr lang="fr-FR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524" y="3321949"/>
            <a:ext cx="9144000" cy="5415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DUPIS Alexis, VIDAL Ugo, TERRIEN Marie, LEFOL Yohan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4640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23983" y="3508579"/>
            <a:ext cx="7403977" cy="221912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/>
              <a:t>No </a:t>
            </a:r>
            <a:r>
              <a:rPr lang="fr-FR" sz="2000" dirty="0" err="1"/>
              <a:t>tool</a:t>
            </a:r>
            <a:r>
              <a:rPr lang="fr-FR" sz="2000" dirty="0"/>
              <a:t> </a:t>
            </a:r>
            <a:r>
              <a:rPr lang="fr-FR" sz="2000" dirty="0" err="1" smtClean="0"/>
              <a:t>currently</a:t>
            </a:r>
            <a:r>
              <a:rPr lang="fr-FR" sz="2000" dirty="0" smtClean="0"/>
              <a:t> </a:t>
            </a:r>
            <a:r>
              <a:rPr lang="fr-FR" sz="2000" dirty="0" err="1"/>
              <a:t>exists</a:t>
            </a:r>
            <a:r>
              <a:rPr lang="fr-FR" sz="2000" dirty="0"/>
              <a:t> for non-canonical </a:t>
            </a:r>
            <a:r>
              <a:rPr lang="fr-FR" sz="2000" dirty="0" err="1"/>
              <a:t>pathways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Non-canonical </a:t>
            </a:r>
            <a:r>
              <a:rPr lang="fr-FR" sz="2000" dirty="0">
                <a:sym typeface="Wingdings" panose="05000000000000000000" pitchFamily="2" charset="2"/>
              </a:rPr>
              <a:t> Non standard </a:t>
            </a:r>
            <a:r>
              <a:rPr lang="fr-FR" sz="2000" dirty="0" err="1">
                <a:sym typeface="Wingdings" panose="05000000000000000000" pitchFamily="2" charset="2"/>
              </a:rPr>
              <a:t>pathways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err="1"/>
              <a:t>Example</a:t>
            </a:r>
            <a:r>
              <a:rPr lang="fr-FR" sz="2000" dirty="0"/>
              <a:t> : </a:t>
            </a:r>
            <a:r>
              <a:rPr lang="fr-FR" sz="2000" dirty="0" err="1" smtClean="0"/>
              <a:t>Glycolysis</a:t>
            </a:r>
            <a:r>
              <a:rPr lang="fr-FR" sz="2000" dirty="0" smtClean="0"/>
              <a:t> + Krebs </a:t>
            </a:r>
            <a:r>
              <a:rPr lang="fr-FR" sz="2000" dirty="0"/>
              <a:t>cycle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9013978" y="2783989"/>
            <a:ext cx="106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Glycolyse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9042400" y="4067379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Pyruvate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9195230" y="5257475"/>
            <a:ext cx="704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Krebs</a:t>
            </a:r>
          </a:p>
        </p:txBody>
      </p:sp>
      <p:sp>
        <p:nvSpPr>
          <p:cNvPr id="3" name="Flèche courbée vers la gauche 2"/>
          <p:cNvSpPr/>
          <p:nvPr/>
        </p:nvSpPr>
        <p:spPr>
          <a:xfrm rot="10800000">
            <a:off x="8390435" y="2835479"/>
            <a:ext cx="647700" cy="1558222"/>
          </a:xfrm>
          <a:prstGeom prst="curvedLeftArrow">
            <a:avLst>
              <a:gd name="adj1" fmla="val 25000"/>
              <a:gd name="adj2" fmla="val 57906"/>
              <a:gd name="adj3" fmla="val 25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Flèche courbée vers la gauche 10"/>
          <p:cNvSpPr/>
          <p:nvPr/>
        </p:nvSpPr>
        <p:spPr>
          <a:xfrm>
            <a:off x="10052356" y="2933700"/>
            <a:ext cx="647700" cy="1557190"/>
          </a:xfrm>
          <a:prstGeom prst="curvedLeftArrow">
            <a:avLst>
              <a:gd name="adj1" fmla="val 25000"/>
              <a:gd name="adj2" fmla="val 57906"/>
              <a:gd name="adj3" fmla="val 25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Flèche droite 3"/>
          <p:cNvSpPr/>
          <p:nvPr/>
        </p:nvSpPr>
        <p:spPr>
          <a:xfrm rot="5400000">
            <a:off x="9186671" y="4687578"/>
            <a:ext cx="717147" cy="37321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Bouée 4"/>
          <p:cNvSpPr/>
          <p:nvPr/>
        </p:nvSpPr>
        <p:spPr>
          <a:xfrm>
            <a:off x="9038135" y="5727700"/>
            <a:ext cx="999403" cy="999403"/>
          </a:xfrm>
          <a:prstGeom prst="donut">
            <a:avLst>
              <a:gd name="adj" fmla="val 14834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Triangle isocèle 11"/>
          <p:cNvSpPr/>
          <p:nvPr/>
        </p:nvSpPr>
        <p:spPr>
          <a:xfrm rot="5400000">
            <a:off x="9361095" y="5701263"/>
            <a:ext cx="368300" cy="219388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Virage 12"/>
          <p:cNvSpPr/>
          <p:nvPr/>
        </p:nvSpPr>
        <p:spPr>
          <a:xfrm rot="10800000" flipH="1">
            <a:off x="9731851" y="4515609"/>
            <a:ext cx="1379588" cy="737886"/>
          </a:xfrm>
          <a:prstGeom prst="ben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1155763" y="4863424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Other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720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Goals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36683" y="2835479"/>
            <a:ext cx="10790217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/>
              <a:t>Create</a:t>
            </a:r>
            <a:r>
              <a:rPr lang="fr-FR" sz="2000" dirty="0"/>
              <a:t> </a:t>
            </a:r>
            <a:r>
              <a:rPr lang="fr-FR" sz="2000" dirty="0" smtClean="0"/>
              <a:t>a </a:t>
            </a:r>
            <a:r>
              <a:rPr lang="fr-FR" sz="2000" dirty="0"/>
              <a:t>user </a:t>
            </a:r>
            <a:r>
              <a:rPr lang="fr-FR" sz="2000" dirty="0" err="1"/>
              <a:t>friendly</a:t>
            </a:r>
            <a:r>
              <a:rPr lang="fr-FR" sz="2000" dirty="0"/>
              <a:t> </a:t>
            </a:r>
            <a:r>
              <a:rPr lang="fr-FR" sz="2000" dirty="0" err="1"/>
              <a:t>tool</a:t>
            </a: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algn="just"/>
            <a:r>
              <a:rPr lang="fr-FR" sz="2000" dirty="0" err="1" smtClean="0"/>
              <a:t>Results</a:t>
            </a:r>
            <a:r>
              <a:rPr lang="fr-FR" sz="2000" dirty="0" smtClean="0"/>
              <a:t> are </a:t>
            </a:r>
            <a:r>
              <a:rPr lang="fr-FR" sz="2000" dirty="0" err="1"/>
              <a:t>clear</a:t>
            </a:r>
            <a:r>
              <a:rPr lang="fr-FR" sz="2000" dirty="0"/>
              <a:t> and </a:t>
            </a:r>
            <a:r>
              <a:rPr lang="fr-FR" sz="2000" dirty="0" err="1"/>
              <a:t>publishable</a:t>
            </a:r>
            <a:r>
              <a:rPr lang="fr-FR" sz="2000" dirty="0"/>
              <a:t> in </a:t>
            </a:r>
            <a:r>
              <a:rPr lang="fr-FR" sz="2000" dirty="0" err="1"/>
              <a:t>scientific</a:t>
            </a:r>
            <a:r>
              <a:rPr lang="fr-FR" sz="2000" dirty="0"/>
              <a:t> publication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Identification of non-canonical </a:t>
            </a:r>
            <a:r>
              <a:rPr lang="fr-FR" sz="2000" dirty="0" err="1" smtClean="0"/>
              <a:t>genes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err="1" smtClean="0"/>
              <a:t>Interpretation</a:t>
            </a:r>
            <a:r>
              <a:rPr lang="fr-FR" sz="2000" dirty="0" smtClean="0"/>
              <a:t> of </a:t>
            </a:r>
            <a:r>
              <a:rPr lang="fr-FR" sz="2000" dirty="0" err="1" smtClean="0"/>
              <a:t>results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Host the </a:t>
            </a:r>
            <a:r>
              <a:rPr lang="fr-FR" sz="2000" dirty="0" err="1" smtClean="0"/>
              <a:t>tool</a:t>
            </a:r>
            <a:r>
              <a:rPr lang="fr-FR" sz="2000" dirty="0" smtClean="0"/>
              <a:t> on </a:t>
            </a:r>
            <a:r>
              <a:rPr lang="fr-FR" sz="2000" dirty="0"/>
              <a:t>the </a:t>
            </a:r>
            <a:r>
              <a:rPr lang="fr-FR" sz="2000" dirty="0" err="1"/>
              <a:t>client’s</a:t>
            </a:r>
            <a:r>
              <a:rPr lang="fr-FR" sz="2000" dirty="0"/>
              <a:t> </a:t>
            </a:r>
            <a:r>
              <a:rPr lang="fr-FR" sz="2000" dirty="0" err="1"/>
              <a:t>website</a:t>
            </a:r>
            <a:r>
              <a:rPr lang="fr-FR" sz="2000" dirty="0"/>
              <a:t> (</a:t>
            </a:r>
            <a:r>
              <a:rPr lang="fr-FR" sz="2000" dirty="0" err="1"/>
              <a:t>Cellomet</a:t>
            </a:r>
            <a:r>
              <a:rPr lang="fr-FR" sz="2000" dirty="0" smtClean="0"/>
              <a:t>) </a:t>
            </a:r>
            <a:r>
              <a:rPr lang="fr-FR" sz="2000" dirty="0" smtClean="0">
                <a:sym typeface="Wingdings" panose="05000000000000000000" pitchFamily="2" charset="2"/>
              </a:rPr>
              <a:t> </a:t>
            </a:r>
            <a:r>
              <a:rPr lang="fr-FR" sz="2000" dirty="0" err="1" smtClean="0">
                <a:sym typeface="Wingdings" panose="05000000000000000000" pitchFamily="2" charset="2"/>
              </a:rPr>
              <a:t>Download</a:t>
            </a:r>
            <a:r>
              <a:rPr lang="fr-FR" sz="2000" dirty="0" smtClean="0">
                <a:sym typeface="Wingdings" panose="05000000000000000000" pitchFamily="2" charset="2"/>
              </a:rPr>
              <a:t> and data </a:t>
            </a:r>
            <a:r>
              <a:rPr lang="fr-FR" sz="2000" dirty="0" err="1" smtClean="0">
                <a:sym typeface="Wingdings" panose="05000000000000000000" pitchFamily="2" charset="2"/>
              </a:rPr>
              <a:t>retrieval</a:t>
            </a: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955838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Tools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436949" y="3216224"/>
            <a:ext cx="4947531" cy="319000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2400" dirty="0" err="1"/>
              <a:t>Teamworking</a:t>
            </a:r>
            <a:endParaRPr lang="fr-FR" sz="2400" dirty="0"/>
          </a:p>
          <a:p>
            <a:pPr marL="0" indent="0" algn="just">
              <a:buNone/>
            </a:pPr>
            <a:endParaRPr lang="fr-FR" sz="1600" dirty="0"/>
          </a:p>
          <a:p>
            <a:pPr marL="0" indent="0" algn="just">
              <a:buNone/>
            </a:pPr>
            <a:endParaRPr lang="fr-FR" sz="1600" dirty="0"/>
          </a:p>
          <a:p>
            <a:pPr marL="0" indent="0" algn="just">
              <a:buNone/>
            </a:pPr>
            <a:r>
              <a:rPr lang="fr-FR" sz="2400" dirty="0" err="1" smtClean="0"/>
              <a:t>Programming</a:t>
            </a:r>
            <a:r>
              <a:rPr lang="fr-FR" sz="2400" dirty="0" smtClean="0"/>
              <a:t> </a:t>
            </a:r>
            <a:r>
              <a:rPr lang="fr-FR" sz="2400" dirty="0" err="1" smtClean="0"/>
              <a:t>language</a:t>
            </a:r>
            <a:r>
              <a:rPr lang="fr-FR" sz="2400" dirty="0" smtClean="0"/>
              <a:t> </a:t>
            </a:r>
            <a:r>
              <a:rPr lang="fr-FR" sz="2400" dirty="0"/>
              <a:t>for </a:t>
            </a:r>
            <a:r>
              <a:rPr lang="fr-FR" sz="2400" dirty="0" err="1"/>
              <a:t>statistical</a:t>
            </a:r>
            <a:r>
              <a:rPr lang="fr-FR" sz="2400" dirty="0"/>
              <a:t> </a:t>
            </a:r>
            <a:r>
              <a:rPr lang="fr-FR" sz="2400" dirty="0" smtClean="0"/>
              <a:t>analyses</a:t>
            </a:r>
            <a:endParaRPr lang="fr-FR" sz="2400" dirty="0"/>
          </a:p>
          <a:p>
            <a:pPr marL="0" indent="0" algn="just">
              <a:buNone/>
            </a:pPr>
            <a:r>
              <a:rPr lang="fr-FR" sz="2000" dirty="0"/>
              <a:t>Packages : </a:t>
            </a:r>
          </a:p>
          <a:p>
            <a:pPr marL="0" indent="0" algn="just">
              <a:buNone/>
            </a:pPr>
            <a:r>
              <a:rPr lang="fr-FR" sz="2000" dirty="0"/>
              <a:t>	- </a:t>
            </a:r>
            <a:r>
              <a:rPr lang="fr-FR" sz="2000" dirty="0" smtClean="0"/>
              <a:t>DESeq2</a:t>
            </a:r>
          </a:p>
          <a:p>
            <a:pPr marL="0" indent="0" algn="just">
              <a:buNone/>
            </a:pPr>
            <a:r>
              <a:rPr lang="fr-FR" sz="2000" dirty="0"/>
              <a:t>	</a:t>
            </a:r>
            <a:r>
              <a:rPr lang="fr-FR" sz="2000" dirty="0" smtClean="0"/>
              <a:t>- </a:t>
            </a:r>
            <a:r>
              <a:rPr lang="fr-FR" sz="2000" dirty="0" err="1" smtClean="0"/>
              <a:t>RShiny</a:t>
            </a:r>
            <a:endParaRPr lang="fr-FR" sz="20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981" y="2835479"/>
            <a:ext cx="1220893" cy="1220893"/>
          </a:xfrm>
          <a:prstGeom prst="rect">
            <a:avLst/>
          </a:prstGeom>
        </p:spPr>
      </p:pic>
      <p:pic>
        <p:nvPicPr>
          <p:cNvPr id="1026" name="Picture 2" descr="Résultat de recherche d'images pour &quot;R png logo&quot;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736" y="4390616"/>
            <a:ext cx="1031382" cy="79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logo html5 js php&quot;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480" y="2662534"/>
            <a:ext cx="3704305" cy="154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ésultat de recherche d'images pour &quot;odoo&quot;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311" y="3909111"/>
            <a:ext cx="2594644" cy="1427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ésultat de recherche d'images pour &quot;google scholar logo&quot;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142" y="5137303"/>
            <a:ext cx="2406980" cy="92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Résultat de recherche d'images pour &quot;bioconductor logo&quot;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121" y="5664925"/>
            <a:ext cx="692990" cy="68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248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3" name="OTLSHAPE_TB_00000000000000000000000000000000_RightEndCaps"/>
          <p:cNvSpPr txBox="1"/>
          <p:nvPr>
            <p:custDataLst>
              <p:tags r:id="rId3"/>
            </p:custDataLst>
          </p:nvPr>
        </p:nvSpPr>
        <p:spPr>
          <a:xfrm>
            <a:off x="11474534" y="5194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b="1" spc="-38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</a:p>
        </p:txBody>
      </p:sp>
      <p:cxnSp>
        <p:nvCxnSpPr>
          <p:cNvPr id="14" name="OTLSHAPE_T_ce019337f2394c3c956e95431f4d117d_LeftVerticalConnector1"/>
          <p:cNvCxnSpPr/>
          <p:nvPr>
            <p:custDataLst>
              <p:tags r:id="rId4"/>
            </p:custDataLst>
          </p:nvPr>
        </p:nvCxnSpPr>
        <p:spPr>
          <a:xfrm>
            <a:off x="1535457" y="2790444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_ce019337f2394c3c956e95431f4d117d_LeftVerticalConnector2"/>
          <p:cNvCxnSpPr/>
          <p:nvPr>
            <p:custDataLst>
              <p:tags r:id="rId5"/>
            </p:custDataLst>
          </p:nvPr>
        </p:nvCxnSpPr>
        <p:spPr>
          <a:xfrm>
            <a:off x="1535457" y="3164163"/>
            <a:ext cx="0" cy="9431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_ce019337f2394c3c956e95431f4d117d_LeftVerticalConnector3"/>
          <p:cNvCxnSpPr/>
          <p:nvPr>
            <p:custDataLst>
              <p:tags r:id="rId6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_ce019337f2394c3c956e95431f4d117d_RightVerticalConnector1"/>
          <p:cNvCxnSpPr/>
          <p:nvPr>
            <p:custDataLst>
              <p:tags r:id="rId7"/>
            </p:custDataLst>
          </p:nvPr>
        </p:nvCxnSpPr>
        <p:spPr>
          <a:xfrm>
            <a:off x="2364598" y="2790444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_ce019337f2394c3c956e95431f4d117d_RightVerticalConnector2"/>
          <p:cNvCxnSpPr/>
          <p:nvPr>
            <p:custDataLst>
              <p:tags r:id="rId8"/>
            </p:custDataLst>
          </p:nvPr>
        </p:nvCxnSpPr>
        <p:spPr>
          <a:xfrm>
            <a:off x="2364598" y="3109722"/>
            <a:ext cx="0" cy="1487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_ce019337f2394c3c956e95431f4d117d_RightVerticalConnector3"/>
          <p:cNvCxnSpPr/>
          <p:nvPr>
            <p:custDataLst>
              <p:tags r:id="rId9"/>
            </p:custDataLst>
          </p:nvPr>
        </p:nvCxnSpPr>
        <p:spPr>
          <a:xfrm>
            <a:off x="2364598" y="3475694"/>
            <a:ext cx="0" cy="21094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OTLSHAPE_T_ce019337f2394c3c956e95431f4d117d_RightVerticalConnector4"/>
          <p:cNvCxnSpPr/>
          <p:nvPr>
            <p:custDataLst>
              <p:tags r:id="rId10"/>
            </p:custDataLst>
          </p:nvPr>
        </p:nvCxnSpPr>
        <p:spPr>
          <a:xfrm>
            <a:off x="2364598" y="3857160"/>
            <a:ext cx="0" cy="12863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_16842f32ebd3413ea0be9a10be3e7ee9_LeftVerticalConnector1" hidden="1"/>
          <p:cNvCxnSpPr/>
          <p:nvPr>
            <p:custDataLst>
              <p:tags r:id="rId11"/>
            </p:custDataLst>
          </p:nvPr>
        </p:nvCxnSpPr>
        <p:spPr>
          <a:xfrm>
            <a:off x="1535457" y="3164163"/>
            <a:ext cx="0" cy="9431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T_16842f32ebd3413ea0be9a10be3e7ee9_LeftVerticalConnector2" hidden="1"/>
          <p:cNvCxnSpPr/>
          <p:nvPr>
            <p:custDataLst>
              <p:tags r:id="rId12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_16842f32ebd3413ea0be9a10be3e7ee9_RightVerticalConnector1"/>
          <p:cNvCxnSpPr/>
          <p:nvPr>
            <p:custDataLst>
              <p:tags r:id="rId13"/>
            </p:custDataLst>
          </p:nvPr>
        </p:nvCxnSpPr>
        <p:spPr>
          <a:xfrm>
            <a:off x="4299375" y="3164163"/>
            <a:ext cx="0" cy="46803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T_16842f32ebd3413ea0be9a10be3e7ee9_RightVerticalConnector2"/>
          <p:cNvCxnSpPr/>
          <p:nvPr>
            <p:custDataLst>
              <p:tags r:id="rId14"/>
            </p:custDataLst>
          </p:nvPr>
        </p:nvCxnSpPr>
        <p:spPr>
          <a:xfrm>
            <a:off x="4299375" y="3911600"/>
            <a:ext cx="0" cy="1179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_16842f32ebd3413ea0be9a10be3e7ee9_RightVerticalConnector3"/>
          <p:cNvCxnSpPr/>
          <p:nvPr>
            <p:custDataLst>
              <p:tags r:id="rId15"/>
            </p:custDataLst>
          </p:nvPr>
        </p:nvCxnSpPr>
        <p:spPr>
          <a:xfrm>
            <a:off x="4299375" y="4200060"/>
            <a:ext cx="0" cy="9434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T_4634effd103f44b086265e9d56356340_LeftVerticalConnector1" hidden="1"/>
          <p:cNvCxnSpPr/>
          <p:nvPr>
            <p:custDataLst>
              <p:tags r:id="rId16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_4634effd103f44b086265e9d56356340_RightVerticalConnector1" hidden="1"/>
          <p:cNvCxnSpPr/>
          <p:nvPr>
            <p:custDataLst>
              <p:tags r:id="rId17"/>
            </p:custDataLst>
          </p:nvPr>
        </p:nvCxnSpPr>
        <p:spPr>
          <a:xfrm>
            <a:off x="2364598" y="3537881"/>
            <a:ext cx="0" cy="14875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OTLSHAPE_T_4634effd103f44b086265e9d56356340_RightVerticalConnector2" hidden="1"/>
          <p:cNvCxnSpPr/>
          <p:nvPr>
            <p:custDataLst>
              <p:tags r:id="rId18"/>
            </p:custDataLst>
          </p:nvPr>
        </p:nvCxnSpPr>
        <p:spPr>
          <a:xfrm>
            <a:off x="2364598" y="3857160"/>
            <a:ext cx="0" cy="12863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_eaea8ab3d7b84ec0933b4789e0c5dce3_LeftVerticalConnector1"/>
          <p:cNvCxnSpPr/>
          <p:nvPr>
            <p:custDataLst>
              <p:tags r:id="rId19"/>
            </p:custDataLst>
          </p:nvPr>
        </p:nvCxnSpPr>
        <p:spPr>
          <a:xfrm>
            <a:off x="3470233" y="3911600"/>
            <a:ext cx="0" cy="1179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T_eaea8ab3d7b84ec0933b4789e0c5dce3_LeftVerticalConnector2"/>
          <p:cNvCxnSpPr/>
          <p:nvPr>
            <p:custDataLst>
              <p:tags r:id="rId20"/>
            </p:custDataLst>
          </p:nvPr>
        </p:nvCxnSpPr>
        <p:spPr>
          <a:xfrm>
            <a:off x="3470233" y="4200060"/>
            <a:ext cx="0" cy="9434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_eaea8ab3d7b84ec0933b4789e0c5dce3_RightVerticalConnector1" hidden="1"/>
          <p:cNvCxnSpPr/>
          <p:nvPr>
            <p:custDataLst>
              <p:tags r:id="rId21"/>
            </p:custDataLst>
          </p:nvPr>
        </p:nvCxnSpPr>
        <p:spPr>
          <a:xfrm>
            <a:off x="4299375" y="3911600"/>
            <a:ext cx="0" cy="1179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OTLSHAPE_T_eaea8ab3d7b84ec0933b4789e0c5dce3_RightVerticalConnector2" hidden="1"/>
          <p:cNvCxnSpPr/>
          <p:nvPr>
            <p:custDataLst>
              <p:tags r:id="rId22"/>
            </p:custDataLst>
          </p:nvPr>
        </p:nvCxnSpPr>
        <p:spPr>
          <a:xfrm>
            <a:off x="4299375" y="4200060"/>
            <a:ext cx="0" cy="9434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OTLSHAPE_T_644a5c78a1824ca5ba793ce4cfb7b320_LeftVerticalConnector1"/>
          <p:cNvCxnSpPr/>
          <p:nvPr>
            <p:custDataLst>
              <p:tags r:id="rId23"/>
            </p:custDataLst>
          </p:nvPr>
        </p:nvCxnSpPr>
        <p:spPr>
          <a:xfrm>
            <a:off x="5888703" y="4254500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OTLSHAPE_T_644a5c78a1824ca5ba793ce4cfb7b320_LeftVerticalConnector2"/>
          <p:cNvCxnSpPr/>
          <p:nvPr>
            <p:custDataLst>
              <p:tags r:id="rId24"/>
            </p:custDataLst>
          </p:nvPr>
        </p:nvCxnSpPr>
        <p:spPr>
          <a:xfrm>
            <a:off x="5888703" y="4597400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OTLSHAPE_T_644a5c78a1824ca5ba793ce4cfb7b320_RightVerticalConnector1"/>
          <p:cNvCxnSpPr/>
          <p:nvPr>
            <p:custDataLst>
              <p:tags r:id="rId25"/>
            </p:custDataLst>
          </p:nvPr>
        </p:nvCxnSpPr>
        <p:spPr>
          <a:xfrm>
            <a:off x="8652621" y="4254500"/>
            <a:ext cx="0" cy="4608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OTLSHAPE_T_644a5c78a1824ca5ba793ce4cfb7b320_RightVerticalConnector2"/>
          <p:cNvCxnSpPr/>
          <p:nvPr>
            <p:custDataLst>
              <p:tags r:id="rId26"/>
            </p:custDataLst>
          </p:nvPr>
        </p:nvCxnSpPr>
        <p:spPr>
          <a:xfrm>
            <a:off x="8652621" y="4885860"/>
            <a:ext cx="0" cy="2576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OTLSHAPE_T_f5ce2e2c6aa542538500e339c8f84cf5_LeftVerticalConnector1" hidden="1"/>
          <p:cNvCxnSpPr/>
          <p:nvPr>
            <p:custDataLst>
              <p:tags r:id="rId27"/>
            </p:custDataLst>
          </p:nvPr>
        </p:nvCxnSpPr>
        <p:spPr>
          <a:xfrm>
            <a:off x="5888703" y="4597400"/>
            <a:ext cx="0" cy="5461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OTLSHAPE_T_f5ce2e2c6aa542538500e339c8f84cf5_RightVerticalConnector1" hidden="1"/>
          <p:cNvCxnSpPr/>
          <p:nvPr>
            <p:custDataLst>
              <p:tags r:id="rId28"/>
            </p:custDataLst>
          </p:nvPr>
        </p:nvCxnSpPr>
        <p:spPr>
          <a:xfrm>
            <a:off x="8652621" y="4597400"/>
            <a:ext cx="0" cy="1179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OTLSHAPE_T_f5ce2e2c6aa542538500e339c8f84cf5_RightVerticalConnector2" hidden="1"/>
          <p:cNvCxnSpPr/>
          <p:nvPr>
            <p:custDataLst>
              <p:tags r:id="rId29"/>
            </p:custDataLst>
          </p:nvPr>
        </p:nvCxnSpPr>
        <p:spPr>
          <a:xfrm>
            <a:off x="8652621" y="4885860"/>
            <a:ext cx="0" cy="2576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OTLSHAPE_T_e9fed0f92a30471883d7eb1f7b94f2c8_LeftVerticalConnector1"/>
          <p:cNvCxnSpPr/>
          <p:nvPr>
            <p:custDataLst>
              <p:tags r:id="rId30"/>
            </p:custDataLst>
          </p:nvPr>
        </p:nvCxnSpPr>
        <p:spPr>
          <a:xfrm>
            <a:off x="9758255" y="4940300"/>
            <a:ext cx="0" cy="203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OTLSHAPE_T_e9fed0f92a30471883d7eb1f7b94f2c8_RightVerticalConnector1"/>
          <p:cNvCxnSpPr/>
          <p:nvPr>
            <p:custDataLst>
              <p:tags r:id="rId31"/>
            </p:custDataLst>
          </p:nvPr>
        </p:nvCxnSpPr>
        <p:spPr>
          <a:xfrm>
            <a:off x="10587397" y="4940300"/>
            <a:ext cx="0" cy="203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/>
          <p:cNvSpPr/>
          <p:nvPr>
            <p:custDataLst>
              <p:tags r:id="rId32"/>
            </p:custDataLst>
          </p:nvPr>
        </p:nvSpPr>
        <p:spPr>
          <a:xfrm>
            <a:off x="844465" y="5143500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B2B2B2"/>
              </a:gs>
              <a:gs pos="50000">
                <a:srgbClr val="F2F2F2"/>
              </a:gs>
              <a:gs pos="100000">
                <a:srgbClr val="B2B2B2"/>
              </a:gs>
              <a:gs pos="100000">
                <a:srgbClr val="FFFFF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TLSHAPE_TB_00000000000000000000000000000000_ElapsedTime"/>
          <p:cNvSpPr/>
          <p:nvPr>
            <p:custDataLst>
              <p:tags r:id="rId33"/>
            </p:custDataLst>
          </p:nvPr>
        </p:nvSpPr>
        <p:spPr>
          <a:xfrm>
            <a:off x="844465" y="5143500"/>
            <a:ext cx="5080000" cy="381000"/>
          </a:xfrm>
          <a:prstGeom prst="rect">
            <a:avLst/>
          </a:prstGeom>
          <a:solidFill>
            <a:schemeClr val="accent4">
              <a:alpha val="30196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TLSHAPE_TB_00000000000000000000000000000000_ElapsedTimeExtension"/>
          <p:cNvSpPr/>
          <p:nvPr>
            <p:custDataLst>
              <p:tags r:id="rId34"/>
            </p:custDataLst>
          </p:nvPr>
        </p:nvSpPr>
        <p:spPr>
          <a:xfrm>
            <a:off x="844465" y="2480225"/>
            <a:ext cx="5080000" cy="2663275"/>
          </a:xfrm>
          <a:prstGeom prst="rect">
            <a:avLst/>
          </a:prstGeom>
          <a:gradFill flip="none" rotWithShape="1">
            <a:gsLst>
              <a:gs pos="100000">
                <a:srgbClr val="FFC000">
                  <a:alpha val="30196"/>
                </a:srgbClr>
              </a:gs>
              <a:gs pos="0">
                <a:srgbClr val="FFC000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TLSHAPE_TB_00000000000000000000000000000000_TodayMarkerShape"/>
          <p:cNvSpPr/>
          <p:nvPr>
            <p:custDataLst>
              <p:tags r:id="rId35"/>
            </p:custDataLst>
          </p:nvPr>
        </p:nvSpPr>
        <p:spPr>
          <a:xfrm>
            <a:off x="5865289" y="55245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TLSHAPE_TB_00000000000000000000000000000000_TodayMarkerText"/>
          <p:cNvSpPr txBox="1"/>
          <p:nvPr>
            <p:custDataLst>
              <p:tags r:id="rId36"/>
            </p:custDataLst>
          </p:nvPr>
        </p:nvSpPr>
        <p:spPr>
          <a:xfrm>
            <a:off x="5739588" y="5651500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sz="1200" spc="-12" dirty="0" err="1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fr-FR" sz="1200" spc="-1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OTLSHAPE_TB_00000000000000000000000000000000_TimescaleInterval1"/>
          <p:cNvSpPr txBox="1"/>
          <p:nvPr>
            <p:custDataLst>
              <p:tags r:id="rId37"/>
            </p:custDataLst>
          </p:nvPr>
        </p:nvSpPr>
        <p:spPr>
          <a:xfrm>
            <a:off x="907965" y="5240972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10" name="OTLSHAPE_TB_00000000000000000000000000000000_TimescaleInterval2"/>
          <p:cNvSpPr txBox="1"/>
          <p:nvPr>
            <p:custDataLst>
              <p:tags r:id="rId38"/>
            </p:custDataLst>
          </p:nvPr>
        </p:nvSpPr>
        <p:spPr>
          <a:xfrm>
            <a:off x="2980940" y="5240972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2">
                <a:solidFill>
                  <a:schemeClr val="dk1"/>
                </a:solidFill>
                <a:latin typeface="Calibri" panose="020F0502020204030204" pitchFamily="34" charset="0"/>
              </a:rPr>
              <a:t>Dec</a:t>
            </a:r>
          </a:p>
        </p:txBody>
      </p:sp>
      <p:sp>
        <p:nvSpPr>
          <p:cNvPr id="11" name="OTLSHAPE_TB_00000000000000000000000000000000_TimescaleInterval3"/>
          <p:cNvSpPr txBox="1"/>
          <p:nvPr>
            <p:custDataLst>
              <p:tags r:id="rId39"/>
            </p:custDataLst>
          </p:nvPr>
        </p:nvSpPr>
        <p:spPr>
          <a:xfrm>
            <a:off x="5123013" y="5240972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12" name="OTLSHAPE_TB_00000000000000000000000000000000_TimescaleInterval4"/>
          <p:cNvSpPr txBox="1"/>
          <p:nvPr>
            <p:custDataLst>
              <p:tags r:id="rId40"/>
            </p:custDataLst>
          </p:nvPr>
        </p:nvSpPr>
        <p:spPr>
          <a:xfrm>
            <a:off x="7265087" y="5240972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>
                <a:solidFill>
                  <a:schemeClr val="dk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13" name="OTLSHAPE_TB_00000000000000000000000000000000_TimescaleInterval5"/>
          <p:cNvSpPr txBox="1"/>
          <p:nvPr>
            <p:custDataLst>
              <p:tags r:id="rId41"/>
            </p:custDataLst>
          </p:nvPr>
        </p:nvSpPr>
        <p:spPr>
          <a:xfrm>
            <a:off x="9268962" y="5240972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>
                <a:solidFill>
                  <a:schemeClr val="dk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42" name="OTLSHAPE_T_ce019337f2394c3c956e95431f4d117d_Shape"/>
          <p:cNvSpPr/>
          <p:nvPr>
            <p:custDataLst>
              <p:tags r:id="rId42"/>
            </p:custDataLst>
          </p:nvPr>
        </p:nvSpPr>
        <p:spPr>
          <a:xfrm>
            <a:off x="1535457" y="2511044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TLSHAPE_T_16842f32ebd3413ea0be9a10be3e7ee9_Shape"/>
          <p:cNvSpPr/>
          <p:nvPr>
            <p:custDataLst>
              <p:tags r:id="rId43"/>
            </p:custDataLst>
          </p:nvPr>
        </p:nvSpPr>
        <p:spPr>
          <a:xfrm>
            <a:off x="1535457" y="2884763"/>
            <a:ext cx="27686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OTLSHAPE_T_4634effd103f44b086265e9d56356340_Shape"/>
          <p:cNvSpPr/>
          <p:nvPr>
            <p:custDataLst>
              <p:tags r:id="rId44"/>
            </p:custDataLst>
          </p:nvPr>
        </p:nvSpPr>
        <p:spPr>
          <a:xfrm>
            <a:off x="1535457" y="3258481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OTLSHAPE_T_eaea8ab3d7b84ec0933b4789e0c5dce3_Shape"/>
          <p:cNvSpPr/>
          <p:nvPr>
            <p:custDataLst>
              <p:tags r:id="rId45"/>
            </p:custDataLst>
          </p:nvPr>
        </p:nvSpPr>
        <p:spPr>
          <a:xfrm>
            <a:off x="3470233" y="3632200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OTLSHAPE_T_644a5c78a1824ca5ba793ce4cfb7b320_Shape"/>
          <p:cNvSpPr/>
          <p:nvPr>
            <p:custDataLst>
              <p:tags r:id="rId46"/>
            </p:custDataLst>
          </p:nvPr>
        </p:nvSpPr>
        <p:spPr>
          <a:xfrm>
            <a:off x="5888703" y="3975100"/>
            <a:ext cx="2768600" cy="2794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OTLSHAPE_T_f5ce2e2c6aa542538500e339c8f84cf5_Shape"/>
          <p:cNvSpPr/>
          <p:nvPr>
            <p:custDataLst>
              <p:tags r:id="rId47"/>
            </p:custDataLst>
          </p:nvPr>
        </p:nvSpPr>
        <p:spPr>
          <a:xfrm>
            <a:off x="5888703" y="4318000"/>
            <a:ext cx="27686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OTLSHAPE_T_e9fed0f92a30471883d7eb1f7b94f2c8_Shape"/>
          <p:cNvSpPr/>
          <p:nvPr>
            <p:custDataLst>
              <p:tags r:id="rId48"/>
            </p:custDataLst>
          </p:nvPr>
        </p:nvSpPr>
        <p:spPr>
          <a:xfrm>
            <a:off x="9758255" y="4660900"/>
            <a:ext cx="8382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OTLSHAPE_T_ce019337f2394c3c956e95431f4d117d_ShapePercentage"/>
          <p:cNvSpPr/>
          <p:nvPr>
            <p:custDataLst>
              <p:tags r:id="rId49"/>
            </p:custDataLst>
          </p:nvPr>
        </p:nvSpPr>
        <p:spPr>
          <a:xfrm>
            <a:off x="1535457" y="2511044"/>
            <a:ext cx="8382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TLSHAPE_T_16842f32ebd3413ea0be9a10be3e7ee9_ShapePercentage"/>
          <p:cNvSpPr/>
          <p:nvPr>
            <p:custDataLst>
              <p:tags r:id="rId50"/>
            </p:custDataLst>
          </p:nvPr>
        </p:nvSpPr>
        <p:spPr>
          <a:xfrm>
            <a:off x="1535457" y="2884763"/>
            <a:ext cx="5588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OTLSHAPE_T_4634effd103f44b086265e9d56356340_ShapePercentage"/>
          <p:cNvSpPr/>
          <p:nvPr>
            <p:custDataLst>
              <p:tags r:id="rId51"/>
            </p:custDataLst>
          </p:nvPr>
        </p:nvSpPr>
        <p:spPr>
          <a:xfrm>
            <a:off x="1535457" y="3258481"/>
            <a:ext cx="8382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OTLSHAPE_T_eaea8ab3d7b84ec0933b4789e0c5dce3_ShapePercentage" hidden="1"/>
          <p:cNvSpPr/>
          <p:nvPr>
            <p:custDataLst>
              <p:tags r:id="rId52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OTLSHAPE_T_644a5c78a1824ca5ba793ce4cfb7b320_ShapePercentage" hidden="1"/>
          <p:cNvSpPr/>
          <p:nvPr>
            <p:custDataLst>
              <p:tags r:id="rId53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OTLSHAPE_T_f5ce2e2c6aa542538500e339c8f84cf5_ShapePercentage" hidden="1"/>
          <p:cNvSpPr/>
          <p:nvPr>
            <p:custDataLst>
              <p:tags r:id="rId54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OTLSHAPE_T_e9fed0f92a30471883d7eb1f7b94f2c8_ShapePercentage" hidden="1"/>
          <p:cNvSpPr/>
          <p:nvPr>
            <p:custDataLst>
              <p:tags r:id="rId55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OTLSHAPE_T_ce019337f2394c3c956e95431f4d117d_Duration" hidden="1"/>
          <p:cNvSpPr txBox="1"/>
          <p:nvPr>
            <p:custDataLst>
              <p:tags r:id="rId5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5" name="OTLSHAPE_T_ce019337f2394c3c956e95431f4d117d_StartDate" hidden="1"/>
          <p:cNvSpPr txBox="1"/>
          <p:nvPr>
            <p:custDataLst>
              <p:tags r:id="rId5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6" name="OTLSHAPE_T_ce019337f2394c3c956e95431f4d117d_EndDate" hidden="1"/>
          <p:cNvSpPr txBox="1"/>
          <p:nvPr>
            <p:custDataLst>
              <p:tags r:id="rId5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7" name="OTLSHAPE_T_ce019337f2394c3c956e95431f4d117d_Title"/>
          <p:cNvSpPr txBox="1"/>
          <p:nvPr>
            <p:custDataLst>
              <p:tags r:id="rId59"/>
            </p:custDataLst>
          </p:nvPr>
        </p:nvSpPr>
        <p:spPr>
          <a:xfrm>
            <a:off x="364051" y="2481467"/>
            <a:ext cx="1130300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Understand</a:t>
            </a:r>
            <a:r>
              <a:rPr lang="fr-FR" sz="1100" b="1" dirty="0" smtClean="0">
                <a:solidFill>
                  <a:schemeClr val="dk1"/>
                </a:solidFill>
                <a:latin typeface="Calibri" panose="020F0502020204030204" pitchFamily="34" charset="0"/>
              </a:rPr>
              <a:t> </a:t>
            </a:r>
            <a:r>
              <a:rPr lang="fr-FR" sz="1100" b="1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ROntoTools</a:t>
            </a:r>
            <a:endParaRPr lang="fr-FR" sz="1100" b="1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OTLSHAPE_T_ce019337f2394c3c956e95431f4d117d_JoinedDate"/>
          <p:cNvSpPr txBox="1"/>
          <p:nvPr>
            <p:custDataLst>
              <p:tags r:id="rId60"/>
            </p:custDataLst>
          </p:nvPr>
        </p:nvSpPr>
        <p:spPr>
          <a:xfrm>
            <a:off x="2415398" y="2573232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Nov 11 - Nov 22</a:t>
            </a:r>
          </a:p>
        </p:txBody>
      </p:sp>
      <p:sp>
        <p:nvSpPr>
          <p:cNvPr id="49" name="OTLSHAPE_T_ce019337f2394c3c956e95431f4d117d_TextPercentage"/>
          <p:cNvSpPr txBox="1"/>
          <p:nvPr>
            <p:custDataLst>
              <p:tags r:id="rId61"/>
            </p:custDataLst>
          </p:nvPr>
        </p:nvSpPr>
        <p:spPr>
          <a:xfrm>
            <a:off x="2080626" y="2573232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8">
                <a:solidFill>
                  <a:srgbClr val="EEECE1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52" name="OTLSHAPE_T_16842f32ebd3413ea0be9a10be3e7ee9_Duration" hidden="1"/>
          <p:cNvSpPr txBox="1"/>
          <p:nvPr>
            <p:custDataLst>
              <p:tags r:id="rId6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3" name="OTLSHAPE_T_16842f32ebd3413ea0be9a10be3e7ee9_StartDate" hidden="1"/>
          <p:cNvSpPr txBox="1"/>
          <p:nvPr>
            <p:custDataLst>
              <p:tags r:id="rId6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4" name="OTLSHAPE_T_16842f32ebd3413ea0be9a10be3e7ee9_EndDate" hidden="1"/>
          <p:cNvSpPr txBox="1"/>
          <p:nvPr>
            <p:custDataLst>
              <p:tags r:id="rId6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5" name="OTLSHAPE_T_16842f32ebd3413ea0be9a10be3e7ee9_JoinedDate"/>
          <p:cNvSpPr txBox="1"/>
          <p:nvPr>
            <p:custDataLst>
              <p:tags r:id="rId65"/>
            </p:custDataLst>
          </p:nvPr>
        </p:nvSpPr>
        <p:spPr>
          <a:xfrm>
            <a:off x="4350175" y="2946950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Nov 11 - Dec 20</a:t>
            </a:r>
          </a:p>
        </p:txBody>
      </p:sp>
      <p:sp>
        <p:nvSpPr>
          <p:cNvPr id="56" name="OTLSHAPE_T_16842f32ebd3413ea0be9a10be3e7ee9_Title"/>
          <p:cNvSpPr txBox="1"/>
          <p:nvPr>
            <p:custDataLst>
              <p:tags r:id="rId66"/>
            </p:custDataLst>
          </p:nvPr>
        </p:nvSpPr>
        <p:spPr>
          <a:xfrm>
            <a:off x="2314907" y="2939203"/>
            <a:ext cx="1206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Créer l'interface web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OTLSHAPE_T_16842f32ebd3413ea0be9a10be3e7ee9_TextPercentage" hidden="1"/>
          <p:cNvSpPr txBox="1"/>
          <p:nvPr>
            <p:custDataLst>
              <p:tags r:id="rId6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0" name="OTLSHAPE_T_4634effd103f44b086265e9d56356340_Duration" hidden="1"/>
          <p:cNvSpPr txBox="1"/>
          <p:nvPr>
            <p:custDataLst>
              <p:tags r:id="rId6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1" name="OTLSHAPE_T_4634effd103f44b086265e9d56356340_StartDate" hidden="1"/>
          <p:cNvSpPr txBox="1"/>
          <p:nvPr>
            <p:custDataLst>
              <p:tags r:id="rId6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2" name="OTLSHAPE_T_4634effd103f44b086265e9d56356340_EndDate" hidden="1"/>
          <p:cNvSpPr txBox="1"/>
          <p:nvPr>
            <p:custDataLst>
              <p:tags r:id="rId7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3" name="OTLSHAPE_T_4634effd103f44b086265e9d56356340_Title"/>
          <p:cNvSpPr txBox="1"/>
          <p:nvPr>
            <p:custDataLst>
              <p:tags r:id="rId71"/>
            </p:custDataLst>
          </p:nvPr>
        </p:nvSpPr>
        <p:spPr>
          <a:xfrm>
            <a:off x="-7424" y="3313543"/>
            <a:ext cx="14986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Write </a:t>
            </a:r>
            <a:r>
              <a:rPr lang="fr-FR" sz="1100" b="1" spc="-6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functionnal</a:t>
            </a:r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 scripts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OTLSHAPE_T_4634effd103f44b086265e9d56356340_JoinedDate"/>
          <p:cNvSpPr txBox="1"/>
          <p:nvPr>
            <p:custDataLst>
              <p:tags r:id="rId72"/>
            </p:custDataLst>
          </p:nvPr>
        </p:nvSpPr>
        <p:spPr>
          <a:xfrm>
            <a:off x="2415398" y="3320669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Nov 11 - Nov 22</a:t>
            </a:r>
          </a:p>
        </p:txBody>
      </p:sp>
      <p:sp>
        <p:nvSpPr>
          <p:cNvPr id="65" name="OTLSHAPE_T_4634effd103f44b086265e9d56356340_TextPercentage"/>
          <p:cNvSpPr txBox="1"/>
          <p:nvPr>
            <p:custDataLst>
              <p:tags r:id="rId73"/>
            </p:custDataLst>
          </p:nvPr>
        </p:nvSpPr>
        <p:spPr>
          <a:xfrm>
            <a:off x="2080626" y="3320669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8">
                <a:solidFill>
                  <a:srgbClr val="EEECE1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68" name="OTLSHAPE_T_eaea8ab3d7b84ec0933b4789e0c5dce3_Duration" hidden="1"/>
          <p:cNvSpPr txBox="1"/>
          <p:nvPr>
            <p:custDataLst>
              <p:tags r:id="rId7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9" name="OTLSHAPE_T_eaea8ab3d7b84ec0933b4789e0c5dce3_TextPercentage" hidden="1"/>
          <p:cNvSpPr txBox="1"/>
          <p:nvPr>
            <p:custDataLst>
              <p:tags r:id="rId7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0" name="OTLSHAPE_T_eaea8ab3d7b84ec0933b4789e0c5dce3_StartDate" hidden="1"/>
          <p:cNvSpPr txBox="1"/>
          <p:nvPr>
            <p:custDataLst>
              <p:tags r:id="rId7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1" name="OTLSHAPE_T_eaea8ab3d7b84ec0933b4789e0c5dce3_EndDate" hidden="1"/>
          <p:cNvSpPr txBox="1"/>
          <p:nvPr>
            <p:custDataLst>
              <p:tags r:id="rId7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2" name="OTLSHAPE_T_eaea8ab3d7b84ec0933b4789e0c5dce3_Title"/>
          <p:cNvSpPr txBox="1"/>
          <p:nvPr>
            <p:custDataLst>
              <p:tags r:id="rId78"/>
            </p:custDataLst>
          </p:nvPr>
        </p:nvSpPr>
        <p:spPr>
          <a:xfrm>
            <a:off x="1781599" y="3686640"/>
            <a:ext cx="1638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Gather</a:t>
            </a:r>
            <a:r>
              <a:rPr lang="fr-FR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 all scripts</a:t>
            </a:r>
            <a:endParaRPr lang="fr-FR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3" name="OTLSHAPE_T_eaea8ab3d7b84ec0933b4789e0c5dce3_JoinedDate"/>
          <p:cNvSpPr txBox="1"/>
          <p:nvPr>
            <p:custDataLst>
              <p:tags r:id="rId79"/>
            </p:custDataLst>
          </p:nvPr>
        </p:nvSpPr>
        <p:spPr>
          <a:xfrm>
            <a:off x="4350175" y="3694388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Dec 9 - Dec 20</a:t>
            </a:r>
          </a:p>
        </p:txBody>
      </p:sp>
      <p:sp>
        <p:nvSpPr>
          <p:cNvPr id="76" name="OTLSHAPE_T_644a5c78a1824ca5ba793ce4cfb7b320_Duration" hidden="1"/>
          <p:cNvSpPr txBox="1"/>
          <p:nvPr>
            <p:custDataLst>
              <p:tags r:id="rId8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7" name="OTLSHAPE_T_644a5c78a1824ca5ba793ce4cfb7b320_TextPercentage" hidden="1"/>
          <p:cNvSpPr txBox="1"/>
          <p:nvPr>
            <p:custDataLst>
              <p:tags r:id="rId8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8" name="OTLSHAPE_T_644a5c78a1824ca5ba793ce4cfb7b320_StartDate" hidden="1"/>
          <p:cNvSpPr txBox="1"/>
          <p:nvPr>
            <p:custDataLst>
              <p:tags r:id="rId8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9" name="OTLSHAPE_T_644a5c78a1824ca5ba793ce4cfb7b320_EndDate" hidden="1"/>
          <p:cNvSpPr txBox="1"/>
          <p:nvPr>
            <p:custDataLst>
              <p:tags r:id="rId8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0" name="OTLSHAPE_T_644a5c78a1824ca5ba793ce4cfb7b320_Title"/>
          <p:cNvSpPr txBox="1"/>
          <p:nvPr>
            <p:custDataLst>
              <p:tags r:id="rId84"/>
            </p:custDataLst>
          </p:nvPr>
        </p:nvSpPr>
        <p:spPr>
          <a:xfrm>
            <a:off x="3759200" y="4056141"/>
            <a:ext cx="2082682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just"/>
            <a:r>
              <a:rPr lang="fr-FR" sz="1100" b="1" dirty="0" err="1"/>
              <a:t>Add</a:t>
            </a:r>
            <a:r>
              <a:rPr lang="fr-FR" sz="1100" b="1" dirty="0"/>
              <a:t> the </a:t>
            </a:r>
            <a:r>
              <a:rPr lang="fr-FR" sz="1100" b="1" dirty="0" err="1"/>
              <a:t>Database</a:t>
            </a:r>
            <a:r>
              <a:rPr lang="fr-FR" sz="1100" b="1" dirty="0"/>
              <a:t> on </a:t>
            </a:r>
            <a:r>
              <a:rPr lang="fr-FR" sz="1100" b="1" dirty="0" err="1"/>
              <a:t>client’s</a:t>
            </a:r>
            <a:r>
              <a:rPr lang="fr-FR" sz="1100" b="1" dirty="0"/>
              <a:t> server</a:t>
            </a:r>
          </a:p>
        </p:txBody>
      </p:sp>
      <p:sp>
        <p:nvSpPr>
          <p:cNvPr id="81" name="OTLSHAPE_T_644a5c78a1824ca5ba793ce4cfb7b320_JoinedDate"/>
          <p:cNvSpPr txBox="1"/>
          <p:nvPr>
            <p:custDataLst>
              <p:tags r:id="rId85"/>
            </p:custDataLst>
          </p:nvPr>
        </p:nvSpPr>
        <p:spPr>
          <a:xfrm>
            <a:off x="8703421" y="40372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Jan 13 - Feb 21</a:t>
            </a:r>
          </a:p>
        </p:txBody>
      </p:sp>
      <p:sp>
        <p:nvSpPr>
          <p:cNvPr id="84" name="OTLSHAPE_T_f5ce2e2c6aa542538500e339c8f84cf5_Duration" hidden="1"/>
          <p:cNvSpPr txBox="1"/>
          <p:nvPr>
            <p:custDataLst>
              <p:tags r:id="rId8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5" name="OTLSHAPE_T_f5ce2e2c6aa542538500e339c8f84cf5_TextPercentage" hidden="1"/>
          <p:cNvSpPr txBox="1"/>
          <p:nvPr>
            <p:custDataLst>
              <p:tags r:id="rId8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6" name="OTLSHAPE_T_f5ce2e2c6aa542538500e339c8f84cf5_StartDate" hidden="1"/>
          <p:cNvSpPr txBox="1"/>
          <p:nvPr>
            <p:custDataLst>
              <p:tags r:id="rId8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7" name="OTLSHAPE_T_f5ce2e2c6aa542538500e339c8f84cf5_EndDate" hidden="1"/>
          <p:cNvSpPr txBox="1"/>
          <p:nvPr>
            <p:custDataLst>
              <p:tags r:id="rId8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8" name="OTLSHAPE_T_f5ce2e2c6aa542538500e339c8f84cf5_JoinedDate"/>
          <p:cNvSpPr txBox="1"/>
          <p:nvPr>
            <p:custDataLst>
              <p:tags r:id="rId90"/>
            </p:custDataLst>
          </p:nvPr>
        </p:nvSpPr>
        <p:spPr>
          <a:xfrm>
            <a:off x="8703421" y="43801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Jan 13 - Feb 21</a:t>
            </a:r>
          </a:p>
        </p:txBody>
      </p:sp>
      <p:sp>
        <p:nvSpPr>
          <p:cNvPr id="92" name="OTLSHAPE_T_e9fed0f92a30471883d7eb1f7b94f2c8_Duration" hidden="1"/>
          <p:cNvSpPr txBox="1"/>
          <p:nvPr>
            <p:custDataLst>
              <p:tags r:id="rId9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3" name="OTLSHAPE_T_e9fed0f92a30471883d7eb1f7b94f2c8_TextPercentage" hidden="1"/>
          <p:cNvSpPr txBox="1"/>
          <p:nvPr>
            <p:custDataLst>
              <p:tags r:id="rId9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4" name="OTLSHAPE_T_e9fed0f92a30471883d7eb1f7b94f2c8_StartDate" hidden="1"/>
          <p:cNvSpPr txBox="1"/>
          <p:nvPr>
            <p:custDataLst>
              <p:tags r:id="rId9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5" name="OTLSHAPE_T_e9fed0f92a30471883d7eb1f7b94f2c8_EndDate" hidden="1"/>
          <p:cNvSpPr txBox="1"/>
          <p:nvPr>
            <p:custDataLst>
              <p:tags r:id="rId9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6" name="OTLSHAPE_T_e9fed0f92a30471883d7eb1f7b94f2c8_Title"/>
          <p:cNvSpPr txBox="1"/>
          <p:nvPr>
            <p:custDataLst>
              <p:tags r:id="rId95"/>
            </p:custDataLst>
          </p:nvPr>
        </p:nvSpPr>
        <p:spPr>
          <a:xfrm>
            <a:off x="7364982" y="4715340"/>
            <a:ext cx="234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Tests  and </a:t>
            </a:r>
            <a:r>
              <a:rPr lang="fr-FR" sz="1100" b="1" spc="-4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adjustments</a:t>
            </a:r>
            <a:endParaRPr lang="fr-FR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7" name="OTLSHAPE_T_e9fed0f92a30471883d7eb1f7b94f2c8_JoinedDate"/>
          <p:cNvSpPr txBox="1"/>
          <p:nvPr>
            <p:custDataLst>
              <p:tags r:id="rId96"/>
            </p:custDataLst>
          </p:nvPr>
        </p:nvSpPr>
        <p:spPr>
          <a:xfrm>
            <a:off x="10638197" y="47230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2">
                <a:solidFill>
                  <a:schemeClr val="dk2"/>
                </a:solidFill>
                <a:latin typeface="Calibri" panose="020F0502020204030204" pitchFamily="34" charset="0"/>
              </a:rPr>
              <a:t>Mar 9 - Mar 20</a:t>
            </a:r>
          </a:p>
        </p:txBody>
      </p:sp>
      <p:sp>
        <p:nvSpPr>
          <p:cNvPr id="98" name="Rectangle 97"/>
          <p:cNvSpPr/>
          <p:nvPr/>
        </p:nvSpPr>
        <p:spPr>
          <a:xfrm>
            <a:off x="6811697" y="3938165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Rectangle 98"/>
          <p:cNvSpPr/>
          <p:nvPr/>
        </p:nvSpPr>
        <p:spPr>
          <a:xfrm>
            <a:off x="6811697" y="4265825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OTLSHAPE_T_f5ce2e2c6aa542538500e339c8f84cf5_Title"/>
          <p:cNvSpPr txBox="1"/>
          <p:nvPr>
            <p:custDataLst>
              <p:tags r:id="rId97"/>
            </p:custDataLst>
          </p:nvPr>
        </p:nvSpPr>
        <p:spPr>
          <a:xfrm>
            <a:off x="6273458" y="4372440"/>
            <a:ext cx="2006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b="1" spc="-2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Add</a:t>
            </a:r>
            <a:r>
              <a:rPr lang="fr-FR" sz="1100" b="1" spc="-2" dirty="0" smtClean="0">
                <a:solidFill>
                  <a:schemeClr val="dk1"/>
                </a:solidFill>
                <a:latin typeface="Calibri" panose="020F0502020204030204" pitchFamily="34" charset="0"/>
              </a:rPr>
              <a:t> non-canonical </a:t>
            </a:r>
            <a:r>
              <a:rPr lang="fr-FR" sz="1100" b="1" spc="-2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pathways</a:t>
            </a:r>
            <a:endParaRPr lang="fr-FR" sz="1100" b="1" spc="-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374758" y="2822194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Title 1"/>
          <p:cNvSpPr txBox="1">
            <a:spLocks/>
          </p:cNvSpPr>
          <p:nvPr/>
        </p:nvSpPr>
        <p:spPr>
          <a:xfrm>
            <a:off x="378080" y="1771821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Gantt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4545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 smtClean="0"/>
              <a:t>Risk</a:t>
            </a:r>
            <a:r>
              <a:rPr lang="fr-FR" dirty="0" smtClean="0"/>
              <a:t> Management</a:t>
            </a:r>
            <a:endParaRPr lang="fr-FR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25695524"/>
              </p:ext>
            </p:extLst>
          </p:nvPr>
        </p:nvGraphicFramePr>
        <p:xfrm>
          <a:off x="2426282" y="2835479"/>
          <a:ext cx="5836874" cy="3760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Résultat de recherche d'images pour &quot;risk management logo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655" y="3524746"/>
            <a:ext cx="2406720" cy="240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166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Where</a:t>
            </a:r>
            <a:r>
              <a:rPr lang="fr-FR" dirty="0"/>
              <a:t> are </a:t>
            </a:r>
            <a:r>
              <a:rPr lang="fr-FR" dirty="0" err="1"/>
              <a:t>we</a:t>
            </a:r>
            <a:r>
              <a:rPr lang="fr-FR" dirty="0"/>
              <a:t> 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6684" y="2835479"/>
            <a:ext cx="5935903" cy="384215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/>
              <a:t>GitKraken</a:t>
            </a:r>
            <a:r>
              <a:rPr lang="fr-FR" sz="2000" dirty="0"/>
              <a:t> </a:t>
            </a:r>
            <a:r>
              <a:rPr lang="fr-FR" sz="2000" dirty="0" err="1"/>
              <a:t>was</a:t>
            </a:r>
            <a:r>
              <a:rPr lang="fr-FR" sz="2000" dirty="0"/>
              <a:t> set up and </a:t>
            </a:r>
            <a:r>
              <a:rPr lang="fr-FR" sz="2000" dirty="0" err="1"/>
              <a:t>functional</a:t>
            </a:r>
            <a:endParaRPr lang="fr-FR" sz="2000" dirty="0"/>
          </a:p>
          <a:p>
            <a:pPr algn="just"/>
            <a:r>
              <a:rPr lang="fr-FR" sz="2000" dirty="0"/>
              <a:t>4 R scripts </a:t>
            </a:r>
            <a:r>
              <a:rPr lang="fr-FR" sz="2000" dirty="0" err="1"/>
              <a:t>functional</a:t>
            </a:r>
            <a:r>
              <a:rPr lang="fr-FR" sz="2000" dirty="0"/>
              <a:t> and </a:t>
            </a:r>
            <a:r>
              <a:rPr lang="fr-FR" sz="2000" dirty="0" err="1"/>
              <a:t>tested</a:t>
            </a:r>
            <a:endParaRPr lang="fr-FR" sz="2000" dirty="0"/>
          </a:p>
          <a:p>
            <a:pPr algn="just"/>
            <a:r>
              <a:rPr lang="fr-FR" sz="2000" dirty="0"/>
              <a:t>Web interface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 smtClean="0"/>
              <a:t>started</a:t>
            </a:r>
            <a:endParaRPr lang="fr-FR" sz="2000" dirty="0"/>
          </a:p>
          <a:p>
            <a:pPr algn="just"/>
            <a:r>
              <a:rPr lang="fr-FR" sz="2000" dirty="0" err="1"/>
              <a:t>Convert</a:t>
            </a:r>
            <a:r>
              <a:rPr lang="fr-FR" sz="2000" dirty="0"/>
              <a:t> 4 R scripts in one script and test </a:t>
            </a:r>
            <a:r>
              <a:rPr lang="fr-FR" sz="2000" dirty="0" err="1" smtClean="0"/>
              <a:t>it</a:t>
            </a:r>
            <a:endParaRPr lang="fr-FR" sz="2000" dirty="0" smtClean="0"/>
          </a:p>
          <a:p>
            <a:pPr algn="just"/>
            <a:r>
              <a:rPr lang="fr-FR" sz="2000" dirty="0" smtClean="0"/>
              <a:t>Local </a:t>
            </a:r>
            <a:r>
              <a:rPr lang="fr-FR" sz="2000" dirty="0" err="1" smtClean="0"/>
              <a:t>database</a:t>
            </a:r>
            <a:endParaRPr lang="fr-FR" sz="2000" dirty="0" smtClean="0"/>
          </a:p>
          <a:p>
            <a:pPr algn="just"/>
            <a:r>
              <a:rPr lang="fr-FR" sz="2000" dirty="0"/>
              <a:t>Complete the </a:t>
            </a:r>
            <a:r>
              <a:rPr lang="fr-FR" sz="2000" dirty="0" err="1" smtClean="0"/>
              <a:t>Rshiny</a:t>
            </a:r>
            <a:r>
              <a:rPr lang="fr-FR" sz="2000" dirty="0" smtClean="0"/>
              <a:t> </a:t>
            </a:r>
            <a:r>
              <a:rPr lang="fr-FR" sz="2000" dirty="0" smtClean="0"/>
              <a:t>interface</a:t>
            </a:r>
            <a:endParaRPr lang="fr-FR" sz="2000" dirty="0" smtClean="0"/>
          </a:p>
          <a:p>
            <a:pPr algn="just"/>
            <a:r>
              <a:rPr lang="fr-FR" sz="2000" dirty="0" smtClean="0"/>
              <a:t>Strategic </a:t>
            </a:r>
            <a:r>
              <a:rPr lang="fr-FR" sz="2000" dirty="0" err="1" smtClean="0"/>
              <a:t>reorientation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Complete the web </a:t>
            </a:r>
            <a:r>
              <a:rPr lang="fr-FR" sz="2000" dirty="0" smtClean="0"/>
              <a:t>interface</a:t>
            </a:r>
          </a:p>
          <a:p>
            <a:pPr algn="just"/>
            <a:r>
              <a:rPr lang="fr-FR" sz="2000" dirty="0" err="1" smtClean="0"/>
              <a:t>Add</a:t>
            </a:r>
            <a:r>
              <a:rPr lang="fr-FR" sz="2000" dirty="0" smtClean="0"/>
              <a:t> the </a:t>
            </a:r>
            <a:r>
              <a:rPr lang="fr-FR" sz="2000" dirty="0" err="1" smtClean="0"/>
              <a:t>Database</a:t>
            </a:r>
            <a:r>
              <a:rPr lang="fr-FR" sz="2000" dirty="0" smtClean="0"/>
              <a:t> on </a:t>
            </a:r>
            <a:r>
              <a:rPr lang="fr-FR" sz="2000" dirty="0" err="1" smtClean="0"/>
              <a:t>client’s</a:t>
            </a:r>
            <a:r>
              <a:rPr lang="fr-FR" sz="2000" dirty="0" smtClean="0"/>
              <a:t> server</a:t>
            </a:r>
            <a:endParaRPr lang="fr-FR" sz="2000" dirty="0" smtClean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5368866" y="2852024"/>
            <a:ext cx="304695" cy="29361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4959523" y="3250298"/>
            <a:ext cx="304695" cy="29361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4128486" y="3607346"/>
            <a:ext cx="304695" cy="293615"/>
          </a:xfrm>
          <a:prstGeom prst="rect">
            <a:avLst/>
          </a:prstGeom>
        </p:spPr>
      </p:pic>
      <p:pic>
        <p:nvPicPr>
          <p:cNvPr id="2050" name="Picture 2" descr="Résultat de recherche d'images pour &quot;project&quot;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181" y="2468562"/>
            <a:ext cx="2785876" cy="326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8" t="30789" r="68942" b="44551"/>
          <a:stretch/>
        </p:blipFill>
        <p:spPr>
          <a:xfrm>
            <a:off x="4505594" y="5805638"/>
            <a:ext cx="299307" cy="310393"/>
          </a:xfrm>
          <a:prstGeom prst="rect">
            <a:avLst/>
          </a:prstGeom>
        </p:spPr>
      </p:pic>
      <p:pic>
        <p:nvPicPr>
          <p:cNvPr id="13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5992896" y="3975647"/>
            <a:ext cx="304695" cy="293615"/>
          </a:xfrm>
          <a:prstGeom prst="rect">
            <a:avLst/>
          </a:prstGeom>
        </p:spPr>
      </p:pic>
      <p:pic>
        <p:nvPicPr>
          <p:cNvPr id="14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3172639" y="4335942"/>
            <a:ext cx="304695" cy="293615"/>
          </a:xfrm>
          <a:prstGeom prst="rect">
            <a:avLst/>
          </a:prstGeom>
        </p:spPr>
      </p:pic>
      <p:pic>
        <p:nvPicPr>
          <p:cNvPr id="15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4718748" y="4704242"/>
            <a:ext cx="304695" cy="293615"/>
          </a:xfrm>
          <a:prstGeom prst="rect">
            <a:avLst/>
          </a:prstGeom>
        </p:spPr>
      </p:pic>
      <p:pic>
        <p:nvPicPr>
          <p:cNvPr id="16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3980387" y="5105049"/>
            <a:ext cx="304695" cy="293615"/>
          </a:xfrm>
          <a:prstGeom prst="rect">
            <a:avLst/>
          </a:prstGeom>
        </p:spPr>
      </p:pic>
      <p:pic>
        <p:nvPicPr>
          <p:cNvPr id="17" name="Picture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8" t="30789" r="68942" b="44551"/>
          <a:stretch/>
        </p:blipFill>
        <p:spPr>
          <a:xfrm>
            <a:off x="5331094" y="6186638"/>
            <a:ext cx="299307" cy="31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345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5783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Mise en contexte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23983" y="3508579"/>
            <a:ext cx="7403977" cy="221912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/>
              <a:t>Aucun outil n’existe pour les voies non-canoniques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Non-canoniques </a:t>
            </a:r>
            <a:r>
              <a:rPr lang="fr-FR" sz="2000" dirty="0">
                <a:sym typeface="Wingdings" panose="05000000000000000000" pitchFamily="2" charset="2"/>
              </a:rPr>
              <a:t> Voies métaboliques non standards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Exemple : La glycolyse + cycle de Krebs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9013978" y="2783989"/>
            <a:ext cx="106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Glycolyse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9042400" y="4067379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Pyruvate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9195230" y="5257475"/>
            <a:ext cx="704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Krebs</a:t>
            </a:r>
          </a:p>
        </p:txBody>
      </p:sp>
      <p:sp>
        <p:nvSpPr>
          <p:cNvPr id="3" name="Flèche courbée vers la gauche 2"/>
          <p:cNvSpPr/>
          <p:nvPr/>
        </p:nvSpPr>
        <p:spPr>
          <a:xfrm rot="10800000">
            <a:off x="8390435" y="2835479"/>
            <a:ext cx="647700" cy="1558222"/>
          </a:xfrm>
          <a:prstGeom prst="curvedLeftArrow">
            <a:avLst>
              <a:gd name="adj1" fmla="val 25000"/>
              <a:gd name="adj2" fmla="val 57906"/>
              <a:gd name="adj3" fmla="val 25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Flèche courbée vers la gauche 10"/>
          <p:cNvSpPr/>
          <p:nvPr/>
        </p:nvSpPr>
        <p:spPr>
          <a:xfrm>
            <a:off x="10052356" y="2933700"/>
            <a:ext cx="647700" cy="1557190"/>
          </a:xfrm>
          <a:prstGeom prst="curvedLeftArrow">
            <a:avLst>
              <a:gd name="adj1" fmla="val 25000"/>
              <a:gd name="adj2" fmla="val 57906"/>
              <a:gd name="adj3" fmla="val 25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Flèche droite 3"/>
          <p:cNvSpPr/>
          <p:nvPr/>
        </p:nvSpPr>
        <p:spPr>
          <a:xfrm rot="5400000">
            <a:off x="9186671" y="4687578"/>
            <a:ext cx="717147" cy="37321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Bouée 4"/>
          <p:cNvSpPr/>
          <p:nvPr/>
        </p:nvSpPr>
        <p:spPr>
          <a:xfrm>
            <a:off x="9038135" y="5727700"/>
            <a:ext cx="999403" cy="999403"/>
          </a:xfrm>
          <a:prstGeom prst="donut">
            <a:avLst>
              <a:gd name="adj" fmla="val 14834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Triangle isocèle 11"/>
          <p:cNvSpPr/>
          <p:nvPr/>
        </p:nvSpPr>
        <p:spPr>
          <a:xfrm rot="5400000">
            <a:off x="9361095" y="5701263"/>
            <a:ext cx="368300" cy="219388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Virage 12"/>
          <p:cNvSpPr/>
          <p:nvPr/>
        </p:nvSpPr>
        <p:spPr>
          <a:xfrm rot="10800000" flipH="1">
            <a:off x="9731851" y="4515609"/>
            <a:ext cx="1379588" cy="737886"/>
          </a:xfrm>
          <a:prstGeom prst="ben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1155763" y="4863424"/>
            <a:ext cx="709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Autre</a:t>
            </a:r>
          </a:p>
        </p:txBody>
      </p:sp>
    </p:spTree>
    <p:extLst>
      <p:ext uri="{BB962C8B-B14F-4D97-AF65-F5344CB8AC3E}">
        <p14:creationId xmlns:p14="http://schemas.microsoft.com/office/powerpoint/2010/main" val="1200262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Objectif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36683" y="2835479"/>
            <a:ext cx="9075717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/>
              <a:t>Créer un outil facile d’utilisation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Résultats parlants et publiables dans des articles scientifiques.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Identification des gènes ‘non-canonique’.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Interprétation des résultats.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Sur le site du client (</a:t>
            </a:r>
            <a:r>
              <a:rPr lang="fr-FR" sz="2000" dirty="0" err="1"/>
              <a:t>Cellomet</a:t>
            </a:r>
            <a:r>
              <a:rPr lang="fr-FR" sz="2000" dirty="0" smtClean="0"/>
              <a:t>) </a:t>
            </a:r>
            <a:r>
              <a:rPr lang="fr-FR" sz="2000" dirty="0" smtClean="0">
                <a:sym typeface="Wingdings" panose="05000000000000000000" pitchFamily="2" charset="2"/>
              </a:rPr>
              <a:t> Téléchargement et récolte d’informations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638435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Les outils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436949" y="3216224"/>
            <a:ext cx="4816679" cy="35551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2400" dirty="0"/>
              <a:t>Travail collaboratif</a:t>
            </a:r>
          </a:p>
          <a:p>
            <a:pPr marL="0" indent="0" algn="just">
              <a:buNone/>
            </a:pPr>
            <a:endParaRPr lang="fr-FR" sz="1600" dirty="0"/>
          </a:p>
          <a:p>
            <a:pPr marL="0" indent="0" algn="just">
              <a:buNone/>
            </a:pPr>
            <a:endParaRPr lang="fr-FR" sz="1600" dirty="0"/>
          </a:p>
          <a:p>
            <a:pPr marL="0" indent="0" algn="just">
              <a:buNone/>
            </a:pPr>
            <a:r>
              <a:rPr lang="fr-FR" sz="2400" dirty="0"/>
              <a:t>Langage de programmation pour faire des analyses statistiques</a:t>
            </a:r>
          </a:p>
          <a:p>
            <a:pPr marL="0" indent="0" algn="just">
              <a:buNone/>
            </a:pPr>
            <a:r>
              <a:rPr lang="fr-FR" sz="2000" dirty="0"/>
              <a:t>Packages : </a:t>
            </a:r>
          </a:p>
          <a:p>
            <a:pPr marL="0" indent="0" algn="just">
              <a:buNone/>
            </a:pPr>
            <a:r>
              <a:rPr lang="fr-FR" sz="2000" dirty="0"/>
              <a:t>	</a:t>
            </a:r>
            <a:r>
              <a:rPr lang="fr-FR" sz="2000" dirty="0" smtClean="0"/>
              <a:t>- DESeq2</a:t>
            </a:r>
          </a:p>
          <a:p>
            <a:pPr marL="0" indent="0" algn="just">
              <a:buNone/>
            </a:pPr>
            <a:r>
              <a:rPr lang="fr-FR" sz="2000" dirty="0"/>
              <a:t>	</a:t>
            </a:r>
            <a:r>
              <a:rPr lang="fr-FR" sz="2000" dirty="0" smtClean="0"/>
              <a:t>- </a:t>
            </a:r>
            <a:r>
              <a:rPr lang="fr-FR" sz="2000" dirty="0" err="1" smtClean="0"/>
              <a:t>RShiny</a:t>
            </a:r>
            <a:endParaRPr lang="fr-FR" sz="20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981" y="2835479"/>
            <a:ext cx="1220893" cy="1220893"/>
          </a:xfrm>
          <a:prstGeom prst="rect">
            <a:avLst/>
          </a:prstGeom>
        </p:spPr>
      </p:pic>
      <p:pic>
        <p:nvPicPr>
          <p:cNvPr id="1026" name="Picture 2" descr="Résultat de recherche d'images pour &quot;R png logo&quot;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736" y="4390616"/>
            <a:ext cx="1031382" cy="79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logo html5 js php&quot;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480" y="2662534"/>
            <a:ext cx="3704305" cy="154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ésultat de recherche d'images pour &quot;odoo&quot;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311" y="3909111"/>
            <a:ext cx="2594644" cy="1427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ésultat de recherche d'images pour &quot;google scholar logo&quot;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142" y="5137303"/>
            <a:ext cx="2406980" cy="92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Résultat de recherche d'images pour &quot;bioconductor logo&quot;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121" y="5664925"/>
            <a:ext cx="692990" cy="68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471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3" name="OTLSHAPE_TB_00000000000000000000000000000000_RightEndCaps"/>
          <p:cNvSpPr txBox="1"/>
          <p:nvPr>
            <p:custDataLst>
              <p:tags r:id="rId3"/>
            </p:custDataLst>
          </p:nvPr>
        </p:nvSpPr>
        <p:spPr>
          <a:xfrm>
            <a:off x="11474534" y="5194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b="1" spc="-38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</a:p>
        </p:txBody>
      </p:sp>
      <p:cxnSp>
        <p:nvCxnSpPr>
          <p:cNvPr id="14" name="OTLSHAPE_T_ce019337f2394c3c956e95431f4d117d_LeftVerticalConnector1"/>
          <p:cNvCxnSpPr/>
          <p:nvPr>
            <p:custDataLst>
              <p:tags r:id="rId4"/>
            </p:custDataLst>
          </p:nvPr>
        </p:nvCxnSpPr>
        <p:spPr>
          <a:xfrm>
            <a:off x="1535457" y="2790444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_ce019337f2394c3c956e95431f4d117d_LeftVerticalConnector2"/>
          <p:cNvCxnSpPr/>
          <p:nvPr>
            <p:custDataLst>
              <p:tags r:id="rId5"/>
            </p:custDataLst>
          </p:nvPr>
        </p:nvCxnSpPr>
        <p:spPr>
          <a:xfrm>
            <a:off x="1535457" y="3164163"/>
            <a:ext cx="0" cy="9431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_ce019337f2394c3c956e95431f4d117d_LeftVerticalConnector3"/>
          <p:cNvCxnSpPr/>
          <p:nvPr>
            <p:custDataLst>
              <p:tags r:id="rId6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_ce019337f2394c3c956e95431f4d117d_RightVerticalConnector1"/>
          <p:cNvCxnSpPr/>
          <p:nvPr>
            <p:custDataLst>
              <p:tags r:id="rId7"/>
            </p:custDataLst>
          </p:nvPr>
        </p:nvCxnSpPr>
        <p:spPr>
          <a:xfrm>
            <a:off x="2364598" y="2790444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_ce019337f2394c3c956e95431f4d117d_RightVerticalConnector2"/>
          <p:cNvCxnSpPr/>
          <p:nvPr>
            <p:custDataLst>
              <p:tags r:id="rId8"/>
            </p:custDataLst>
          </p:nvPr>
        </p:nvCxnSpPr>
        <p:spPr>
          <a:xfrm>
            <a:off x="2364598" y="3109722"/>
            <a:ext cx="0" cy="1487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_ce019337f2394c3c956e95431f4d117d_RightVerticalConnector3"/>
          <p:cNvCxnSpPr/>
          <p:nvPr>
            <p:custDataLst>
              <p:tags r:id="rId9"/>
            </p:custDataLst>
          </p:nvPr>
        </p:nvCxnSpPr>
        <p:spPr>
          <a:xfrm>
            <a:off x="2364598" y="3475694"/>
            <a:ext cx="0" cy="21094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OTLSHAPE_T_ce019337f2394c3c956e95431f4d117d_RightVerticalConnector4"/>
          <p:cNvCxnSpPr/>
          <p:nvPr>
            <p:custDataLst>
              <p:tags r:id="rId10"/>
            </p:custDataLst>
          </p:nvPr>
        </p:nvCxnSpPr>
        <p:spPr>
          <a:xfrm>
            <a:off x="2364598" y="3857160"/>
            <a:ext cx="0" cy="12863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_16842f32ebd3413ea0be9a10be3e7ee9_LeftVerticalConnector1" hidden="1"/>
          <p:cNvCxnSpPr/>
          <p:nvPr>
            <p:custDataLst>
              <p:tags r:id="rId11"/>
            </p:custDataLst>
          </p:nvPr>
        </p:nvCxnSpPr>
        <p:spPr>
          <a:xfrm>
            <a:off x="1535457" y="3164163"/>
            <a:ext cx="0" cy="9431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T_16842f32ebd3413ea0be9a10be3e7ee9_LeftVerticalConnector2" hidden="1"/>
          <p:cNvCxnSpPr/>
          <p:nvPr>
            <p:custDataLst>
              <p:tags r:id="rId12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_16842f32ebd3413ea0be9a10be3e7ee9_RightVerticalConnector1"/>
          <p:cNvCxnSpPr/>
          <p:nvPr>
            <p:custDataLst>
              <p:tags r:id="rId13"/>
            </p:custDataLst>
          </p:nvPr>
        </p:nvCxnSpPr>
        <p:spPr>
          <a:xfrm>
            <a:off x="4299375" y="3164163"/>
            <a:ext cx="0" cy="46803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T_16842f32ebd3413ea0be9a10be3e7ee9_RightVerticalConnector2"/>
          <p:cNvCxnSpPr/>
          <p:nvPr>
            <p:custDataLst>
              <p:tags r:id="rId14"/>
            </p:custDataLst>
          </p:nvPr>
        </p:nvCxnSpPr>
        <p:spPr>
          <a:xfrm>
            <a:off x="4299375" y="3911600"/>
            <a:ext cx="0" cy="1179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_16842f32ebd3413ea0be9a10be3e7ee9_RightVerticalConnector3"/>
          <p:cNvCxnSpPr/>
          <p:nvPr>
            <p:custDataLst>
              <p:tags r:id="rId15"/>
            </p:custDataLst>
          </p:nvPr>
        </p:nvCxnSpPr>
        <p:spPr>
          <a:xfrm>
            <a:off x="4299375" y="4200060"/>
            <a:ext cx="0" cy="9434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T_4634effd103f44b086265e9d56356340_LeftVerticalConnector1" hidden="1"/>
          <p:cNvCxnSpPr/>
          <p:nvPr>
            <p:custDataLst>
              <p:tags r:id="rId16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_4634effd103f44b086265e9d56356340_RightVerticalConnector1" hidden="1"/>
          <p:cNvCxnSpPr/>
          <p:nvPr>
            <p:custDataLst>
              <p:tags r:id="rId17"/>
            </p:custDataLst>
          </p:nvPr>
        </p:nvCxnSpPr>
        <p:spPr>
          <a:xfrm>
            <a:off x="2364598" y="3537881"/>
            <a:ext cx="0" cy="14875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OTLSHAPE_T_4634effd103f44b086265e9d56356340_RightVerticalConnector2" hidden="1"/>
          <p:cNvCxnSpPr/>
          <p:nvPr>
            <p:custDataLst>
              <p:tags r:id="rId18"/>
            </p:custDataLst>
          </p:nvPr>
        </p:nvCxnSpPr>
        <p:spPr>
          <a:xfrm>
            <a:off x="2364598" y="3857160"/>
            <a:ext cx="0" cy="12863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_eaea8ab3d7b84ec0933b4789e0c5dce3_LeftVerticalConnector1"/>
          <p:cNvCxnSpPr/>
          <p:nvPr>
            <p:custDataLst>
              <p:tags r:id="rId19"/>
            </p:custDataLst>
          </p:nvPr>
        </p:nvCxnSpPr>
        <p:spPr>
          <a:xfrm>
            <a:off x="3470233" y="3911600"/>
            <a:ext cx="0" cy="1179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T_eaea8ab3d7b84ec0933b4789e0c5dce3_LeftVerticalConnector2"/>
          <p:cNvCxnSpPr/>
          <p:nvPr>
            <p:custDataLst>
              <p:tags r:id="rId20"/>
            </p:custDataLst>
          </p:nvPr>
        </p:nvCxnSpPr>
        <p:spPr>
          <a:xfrm>
            <a:off x="3470233" y="4200060"/>
            <a:ext cx="0" cy="9434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_eaea8ab3d7b84ec0933b4789e0c5dce3_RightVerticalConnector1" hidden="1"/>
          <p:cNvCxnSpPr/>
          <p:nvPr>
            <p:custDataLst>
              <p:tags r:id="rId21"/>
            </p:custDataLst>
          </p:nvPr>
        </p:nvCxnSpPr>
        <p:spPr>
          <a:xfrm>
            <a:off x="4299375" y="3911600"/>
            <a:ext cx="0" cy="1179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OTLSHAPE_T_eaea8ab3d7b84ec0933b4789e0c5dce3_RightVerticalConnector2" hidden="1"/>
          <p:cNvCxnSpPr/>
          <p:nvPr>
            <p:custDataLst>
              <p:tags r:id="rId22"/>
            </p:custDataLst>
          </p:nvPr>
        </p:nvCxnSpPr>
        <p:spPr>
          <a:xfrm>
            <a:off x="4299375" y="4200060"/>
            <a:ext cx="0" cy="9434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OTLSHAPE_T_644a5c78a1824ca5ba793ce4cfb7b320_LeftVerticalConnector1"/>
          <p:cNvCxnSpPr/>
          <p:nvPr>
            <p:custDataLst>
              <p:tags r:id="rId23"/>
            </p:custDataLst>
          </p:nvPr>
        </p:nvCxnSpPr>
        <p:spPr>
          <a:xfrm>
            <a:off x="5888703" y="4254500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OTLSHAPE_T_644a5c78a1824ca5ba793ce4cfb7b320_LeftVerticalConnector2"/>
          <p:cNvCxnSpPr/>
          <p:nvPr>
            <p:custDataLst>
              <p:tags r:id="rId24"/>
            </p:custDataLst>
          </p:nvPr>
        </p:nvCxnSpPr>
        <p:spPr>
          <a:xfrm>
            <a:off x="5888703" y="4597400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OTLSHAPE_T_644a5c78a1824ca5ba793ce4cfb7b320_RightVerticalConnector1"/>
          <p:cNvCxnSpPr/>
          <p:nvPr>
            <p:custDataLst>
              <p:tags r:id="rId25"/>
            </p:custDataLst>
          </p:nvPr>
        </p:nvCxnSpPr>
        <p:spPr>
          <a:xfrm>
            <a:off x="8652621" y="4254500"/>
            <a:ext cx="0" cy="4608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OTLSHAPE_T_644a5c78a1824ca5ba793ce4cfb7b320_RightVerticalConnector2"/>
          <p:cNvCxnSpPr/>
          <p:nvPr>
            <p:custDataLst>
              <p:tags r:id="rId26"/>
            </p:custDataLst>
          </p:nvPr>
        </p:nvCxnSpPr>
        <p:spPr>
          <a:xfrm>
            <a:off x="8652621" y="4885860"/>
            <a:ext cx="0" cy="2576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OTLSHAPE_T_f5ce2e2c6aa542538500e339c8f84cf5_LeftVerticalConnector1" hidden="1"/>
          <p:cNvCxnSpPr/>
          <p:nvPr>
            <p:custDataLst>
              <p:tags r:id="rId27"/>
            </p:custDataLst>
          </p:nvPr>
        </p:nvCxnSpPr>
        <p:spPr>
          <a:xfrm>
            <a:off x="5888703" y="4597400"/>
            <a:ext cx="0" cy="5461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OTLSHAPE_T_f5ce2e2c6aa542538500e339c8f84cf5_RightVerticalConnector1" hidden="1"/>
          <p:cNvCxnSpPr/>
          <p:nvPr>
            <p:custDataLst>
              <p:tags r:id="rId28"/>
            </p:custDataLst>
          </p:nvPr>
        </p:nvCxnSpPr>
        <p:spPr>
          <a:xfrm>
            <a:off x="8652621" y="4597400"/>
            <a:ext cx="0" cy="1179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OTLSHAPE_T_f5ce2e2c6aa542538500e339c8f84cf5_RightVerticalConnector2" hidden="1"/>
          <p:cNvCxnSpPr/>
          <p:nvPr>
            <p:custDataLst>
              <p:tags r:id="rId29"/>
            </p:custDataLst>
          </p:nvPr>
        </p:nvCxnSpPr>
        <p:spPr>
          <a:xfrm>
            <a:off x="8652621" y="4885860"/>
            <a:ext cx="0" cy="2576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OTLSHAPE_T_e9fed0f92a30471883d7eb1f7b94f2c8_LeftVerticalConnector1"/>
          <p:cNvCxnSpPr/>
          <p:nvPr>
            <p:custDataLst>
              <p:tags r:id="rId30"/>
            </p:custDataLst>
          </p:nvPr>
        </p:nvCxnSpPr>
        <p:spPr>
          <a:xfrm>
            <a:off x="9758255" y="4940300"/>
            <a:ext cx="0" cy="203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OTLSHAPE_T_e9fed0f92a30471883d7eb1f7b94f2c8_RightVerticalConnector1"/>
          <p:cNvCxnSpPr/>
          <p:nvPr>
            <p:custDataLst>
              <p:tags r:id="rId31"/>
            </p:custDataLst>
          </p:nvPr>
        </p:nvCxnSpPr>
        <p:spPr>
          <a:xfrm>
            <a:off x="10587397" y="4940300"/>
            <a:ext cx="0" cy="203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/>
          <p:cNvSpPr/>
          <p:nvPr>
            <p:custDataLst>
              <p:tags r:id="rId32"/>
            </p:custDataLst>
          </p:nvPr>
        </p:nvSpPr>
        <p:spPr>
          <a:xfrm>
            <a:off x="844465" y="5143500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B2B2B2"/>
              </a:gs>
              <a:gs pos="50000">
                <a:srgbClr val="F2F2F2"/>
              </a:gs>
              <a:gs pos="100000">
                <a:srgbClr val="B2B2B2"/>
              </a:gs>
              <a:gs pos="100000">
                <a:srgbClr val="FFFFF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TLSHAPE_TB_00000000000000000000000000000000_ElapsedTime"/>
          <p:cNvSpPr/>
          <p:nvPr>
            <p:custDataLst>
              <p:tags r:id="rId33"/>
            </p:custDataLst>
          </p:nvPr>
        </p:nvSpPr>
        <p:spPr>
          <a:xfrm>
            <a:off x="844465" y="5143500"/>
            <a:ext cx="5080000" cy="381000"/>
          </a:xfrm>
          <a:prstGeom prst="rect">
            <a:avLst/>
          </a:prstGeom>
          <a:solidFill>
            <a:schemeClr val="accent4">
              <a:alpha val="30196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TLSHAPE_TB_00000000000000000000000000000000_ElapsedTimeExtension"/>
          <p:cNvSpPr/>
          <p:nvPr>
            <p:custDataLst>
              <p:tags r:id="rId34"/>
            </p:custDataLst>
          </p:nvPr>
        </p:nvSpPr>
        <p:spPr>
          <a:xfrm>
            <a:off x="844465" y="2480225"/>
            <a:ext cx="5080000" cy="2663275"/>
          </a:xfrm>
          <a:prstGeom prst="rect">
            <a:avLst/>
          </a:prstGeom>
          <a:gradFill flip="none" rotWithShape="1">
            <a:gsLst>
              <a:gs pos="100000">
                <a:srgbClr val="FFC000">
                  <a:alpha val="30196"/>
                </a:srgbClr>
              </a:gs>
              <a:gs pos="0">
                <a:srgbClr val="FFC000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TLSHAPE_TB_00000000000000000000000000000000_TodayMarkerShape"/>
          <p:cNvSpPr/>
          <p:nvPr>
            <p:custDataLst>
              <p:tags r:id="rId35"/>
            </p:custDataLst>
          </p:nvPr>
        </p:nvSpPr>
        <p:spPr>
          <a:xfrm>
            <a:off x="5865280" y="55245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TLSHAPE_TB_00000000000000000000000000000000_TodayMarkerText"/>
          <p:cNvSpPr txBox="1"/>
          <p:nvPr>
            <p:custDataLst>
              <p:tags r:id="rId36"/>
            </p:custDataLst>
          </p:nvPr>
        </p:nvSpPr>
        <p:spPr>
          <a:xfrm>
            <a:off x="5739581" y="5651500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sz="1200" spc="-12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fr-FR" sz="1200" spc="-1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OTLSHAPE_TB_00000000000000000000000000000000_TimescaleInterval1"/>
          <p:cNvSpPr txBox="1"/>
          <p:nvPr>
            <p:custDataLst>
              <p:tags r:id="rId37"/>
            </p:custDataLst>
          </p:nvPr>
        </p:nvSpPr>
        <p:spPr>
          <a:xfrm>
            <a:off x="907965" y="5240972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10" name="OTLSHAPE_TB_00000000000000000000000000000000_TimescaleInterval2"/>
          <p:cNvSpPr txBox="1"/>
          <p:nvPr>
            <p:custDataLst>
              <p:tags r:id="rId38"/>
            </p:custDataLst>
          </p:nvPr>
        </p:nvSpPr>
        <p:spPr>
          <a:xfrm>
            <a:off x="2980940" y="5240972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2">
                <a:solidFill>
                  <a:schemeClr val="dk1"/>
                </a:solidFill>
                <a:latin typeface="Calibri" panose="020F0502020204030204" pitchFamily="34" charset="0"/>
              </a:rPr>
              <a:t>Dec</a:t>
            </a:r>
          </a:p>
        </p:txBody>
      </p:sp>
      <p:sp>
        <p:nvSpPr>
          <p:cNvPr id="11" name="OTLSHAPE_TB_00000000000000000000000000000000_TimescaleInterval3"/>
          <p:cNvSpPr txBox="1"/>
          <p:nvPr>
            <p:custDataLst>
              <p:tags r:id="rId39"/>
            </p:custDataLst>
          </p:nvPr>
        </p:nvSpPr>
        <p:spPr>
          <a:xfrm>
            <a:off x="5123013" y="5240972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12" name="OTLSHAPE_TB_00000000000000000000000000000000_TimescaleInterval4"/>
          <p:cNvSpPr txBox="1"/>
          <p:nvPr>
            <p:custDataLst>
              <p:tags r:id="rId40"/>
            </p:custDataLst>
          </p:nvPr>
        </p:nvSpPr>
        <p:spPr>
          <a:xfrm>
            <a:off x="7265087" y="5240972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>
                <a:solidFill>
                  <a:schemeClr val="dk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13" name="OTLSHAPE_TB_00000000000000000000000000000000_TimescaleInterval5"/>
          <p:cNvSpPr txBox="1"/>
          <p:nvPr>
            <p:custDataLst>
              <p:tags r:id="rId41"/>
            </p:custDataLst>
          </p:nvPr>
        </p:nvSpPr>
        <p:spPr>
          <a:xfrm>
            <a:off x="9268962" y="5240972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>
                <a:solidFill>
                  <a:schemeClr val="dk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42" name="OTLSHAPE_T_ce019337f2394c3c956e95431f4d117d_Shape"/>
          <p:cNvSpPr/>
          <p:nvPr>
            <p:custDataLst>
              <p:tags r:id="rId42"/>
            </p:custDataLst>
          </p:nvPr>
        </p:nvSpPr>
        <p:spPr>
          <a:xfrm>
            <a:off x="1535457" y="2511044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TLSHAPE_T_16842f32ebd3413ea0be9a10be3e7ee9_Shape"/>
          <p:cNvSpPr/>
          <p:nvPr>
            <p:custDataLst>
              <p:tags r:id="rId43"/>
            </p:custDataLst>
          </p:nvPr>
        </p:nvSpPr>
        <p:spPr>
          <a:xfrm>
            <a:off x="1535457" y="2884763"/>
            <a:ext cx="27686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OTLSHAPE_T_4634effd103f44b086265e9d56356340_Shape"/>
          <p:cNvSpPr/>
          <p:nvPr>
            <p:custDataLst>
              <p:tags r:id="rId44"/>
            </p:custDataLst>
          </p:nvPr>
        </p:nvSpPr>
        <p:spPr>
          <a:xfrm>
            <a:off x="1535457" y="3258481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OTLSHAPE_T_eaea8ab3d7b84ec0933b4789e0c5dce3_Shape"/>
          <p:cNvSpPr/>
          <p:nvPr>
            <p:custDataLst>
              <p:tags r:id="rId45"/>
            </p:custDataLst>
          </p:nvPr>
        </p:nvSpPr>
        <p:spPr>
          <a:xfrm>
            <a:off x="3470233" y="3632200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OTLSHAPE_T_644a5c78a1824ca5ba793ce4cfb7b320_Shape"/>
          <p:cNvSpPr/>
          <p:nvPr>
            <p:custDataLst>
              <p:tags r:id="rId46"/>
            </p:custDataLst>
          </p:nvPr>
        </p:nvSpPr>
        <p:spPr>
          <a:xfrm>
            <a:off x="5888703" y="3975100"/>
            <a:ext cx="2768600" cy="2794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OTLSHAPE_T_f5ce2e2c6aa542538500e339c8f84cf5_Shape"/>
          <p:cNvSpPr/>
          <p:nvPr>
            <p:custDataLst>
              <p:tags r:id="rId47"/>
            </p:custDataLst>
          </p:nvPr>
        </p:nvSpPr>
        <p:spPr>
          <a:xfrm>
            <a:off x="5888703" y="4318000"/>
            <a:ext cx="27686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OTLSHAPE_T_e9fed0f92a30471883d7eb1f7b94f2c8_Shape"/>
          <p:cNvSpPr/>
          <p:nvPr>
            <p:custDataLst>
              <p:tags r:id="rId48"/>
            </p:custDataLst>
          </p:nvPr>
        </p:nvSpPr>
        <p:spPr>
          <a:xfrm>
            <a:off x="9758255" y="4660900"/>
            <a:ext cx="8382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OTLSHAPE_T_ce019337f2394c3c956e95431f4d117d_ShapePercentage"/>
          <p:cNvSpPr/>
          <p:nvPr>
            <p:custDataLst>
              <p:tags r:id="rId49"/>
            </p:custDataLst>
          </p:nvPr>
        </p:nvSpPr>
        <p:spPr>
          <a:xfrm>
            <a:off x="1535457" y="2511044"/>
            <a:ext cx="8382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TLSHAPE_T_16842f32ebd3413ea0be9a10be3e7ee9_ShapePercentage"/>
          <p:cNvSpPr/>
          <p:nvPr>
            <p:custDataLst>
              <p:tags r:id="rId50"/>
            </p:custDataLst>
          </p:nvPr>
        </p:nvSpPr>
        <p:spPr>
          <a:xfrm>
            <a:off x="1535457" y="2884763"/>
            <a:ext cx="5588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OTLSHAPE_T_4634effd103f44b086265e9d56356340_ShapePercentage"/>
          <p:cNvSpPr/>
          <p:nvPr>
            <p:custDataLst>
              <p:tags r:id="rId51"/>
            </p:custDataLst>
          </p:nvPr>
        </p:nvSpPr>
        <p:spPr>
          <a:xfrm>
            <a:off x="1535457" y="3258481"/>
            <a:ext cx="8382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OTLSHAPE_T_eaea8ab3d7b84ec0933b4789e0c5dce3_ShapePercentage" hidden="1"/>
          <p:cNvSpPr/>
          <p:nvPr>
            <p:custDataLst>
              <p:tags r:id="rId52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OTLSHAPE_T_644a5c78a1824ca5ba793ce4cfb7b320_ShapePercentage" hidden="1"/>
          <p:cNvSpPr/>
          <p:nvPr>
            <p:custDataLst>
              <p:tags r:id="rId53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OTLSHAPE_T_f5ce2e2c6aa542538500e339c8f84cf5_ShapePercentage" hidden="1"/>
          <p:cNvSpPr/>
          <p:nvPr>
            <p:custDataLst>
              <p:tags r:id="rId54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OTLSHAPE_T_e9fed0f92a30471883d7eb1f7b94f2c8_ShapePercentage" hidden="1"/>
          <p:cNvSpPr/>
          <p:nvPr>
            <p:custDataLst>
              <p:tags r:id="rId55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OTLSHAPE_T_ce019337f2394c3c956e95431f4d117d_Duration" hidden="1"/>
          <p:cNvSpPr txBox="1"/>
          <p:nvPr>
            <p:custDataLst>
              <p:tags r:id="rId5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5" name="OTLSHAPE_T_ce019337f2394c3c956e95431f4d117d_StartDate" hidden="1"/>
          <p:cNvSpPr txBox="1"/>
          <p:nvPr>
            <p:custDataLst>
              <p:tags r:id="rId5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6" name="OTLSHAPE_T_ce019337f2394c3c956e95431f4d117d_EndDate" hidden="1"/>
          <p:cNvSpPr txBox="1"/>
          <p:nvPr>
            <p:custDataLst>
              <p:tags r:id="rId5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7" name="OTLSHAPE_T_ce019337f2394c3c956e95431f4d117d_Title"/>
          <p:cNvSpPr txBox="1"/>
          <p:nvPr>
            <p:custDataLst>
              <p:tags r:id="rId59"/>
            </p:custDataLst>
          </p:nvPr>
        </p:nvSpPr>
        <p:spPr>
          <a:xfrm>
            <a:off x="364051" y="2480225"/>
            <a:ext cx="11303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mtClean="0">
                <a:solidFill>
                  <a:schemeClr val="dk1"/>
                </a:solidFill>
                <a:latin typeface="Calibri" panose="020F0502020204030204" pitchFamily="34" charset="0"/>
              </a:rPr>
              <a:t>Comprendre l'outil ROntoTools</a:t>
            </a:r>
            <a:endParaRPr lang="fr-FR" sz="1100" b="1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OTLSHAPE_T_ce019337f2394c3c956e95431f4d117d_JoinedDate"/>
          <p:cNvSpPr txBox="1"/>
          <p:nvPr>
            <p:custDataLst>
              <p:tags r:id="rId60"/>
            </p:custDataLst>
          </p:nvPr>
        </p:nvSpPr>
        <p:spPr>
          <a:xfrm>
            <a:off x="2415398" y="2573232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Nov 11 - Nov 22</a:t>
            </a:r>
          </a:p>
        </p:txBody>
      </p:sp>
      <p:sp>
        <p:nvSpPr>
          <p:cNvPr id="49" name="OTLSHAPE_T_ce019337f2394c3c956e95431f4d117d_TextPercentage"/>
          <p:cNvSpPr txBox="1"/>
          <p:nvPr>
            <p:custDataLst>
              <p:tags r:id="rId61"/>
            </p:custDataLst>
          </p:nvPr>
        </p:nvSpPr>
        <p:spPr>
          <a:xfrm>
            <a:off x="2080626" y="2573232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8">
                <a:solidFill>
                  <a:srgbClr val="EEECE1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52" name="OTLSHAPE_T_16842f32ebd3413ea0be9a10be3e7ee9_Duration" hidden="1"/>
          <p:cNvSpPr txBox="1"/>
          <p:nvPr>
            <p:custDataLst>
              <p:tags r:id="rId6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3" name="OTLSHAPE_T_16842f32ebd3413ea0be9a10be3e7ee9_StartDate" hidden="1"/>
          <p:cNvSpPr txBox="1"/>
          <p:nvPr>
            <p:custDataLst>
              <p:tags r:id="rId6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4" name="OTLSHAPE_T_16842f32ebd3413ea0be9a10be3e7ee9_EndDate" hidden="1"/>
          <p:cNvSpPr txBox="1"/>
          <p:nvPr>
            <p:custDataLst>
              <p:tags r:id="rId6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5" name="OTLSHAPE_T_16842f32ebd3413ea0be9a10be3e7ee9_JoinedDate"/>
          <p:cNvSpPr txBox="1"/>
          <p:nvPr>
            <p:custDataLst>
              <p:tags r:id="rId65"/>
            </p:custDataLst>
          </p:nvPr>
        </p:nvSpPr>
        <p:spPr>
          <a:xfrm>
            <a:off x="4350175" y="2946950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Nov 11 - Dec 20</a:t>
            </a:r>
            <a:endParaRPr lang="fr-F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OTLSHAPE_T_16842f32ebd3413ea0be9a10be3e7ee9_TextPercentage" hidden="1"/>
          <p:cNvSpPr txBox="1"/>
          <p:nvPr>
            <p:custDataLst>
              <p:tags r:id="rId6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0" name="OTLSHAPE_T_4634effd103f44b086265e9d56356340_Duration" hidden="1"/>
          <p:cNvSpPr txBox="1"/>
          <p:nvPr>
            <p:custDataLst>
              <p:tags r:id="rId6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1" name="OTLSHAPE_T_4634effd103f44b086265e9d56356340_StartDate" hidden="1"/>
          <p:cNvSpPr txBox="1"/>
          <p:nvPr>
            <p:custDataLst>
              <p:tags r:id="rId6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2" name="OTLSHAPE_T_4634effd103f44b086265e9d56356340_EndDate" hidden="1"/>
          <p:cNvSpPr txBox="1"/>
          <p:nvPr>
            <p:custDataLst>
              <p:tags r:id="rId6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3" name="OTLSHAPE_T_4634effd103f44b086265e9d56356340_Title"/>
          <p:cNvSpPr txBox="1"/>
          <p:nvPr>
            <p:custDataLst>
              <p:tags r:id="rId70"/>
            </p:custDataLst>
          </p:nvPr>
        </p:nvSpPr>
        <p:spPr>
          <a:xfrm>
            <a:off x="-7424" y="3227663"/>
            <a:ext cx="14986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Écrire les différents script fonctionnels 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OTLSHAPE_T_4634effd103f44b086265e9d56356340_JoinedDate"/>
          <p:cNvSpPr txBox="1"/>
          <p:nvPr>
            <p:custDataLst>
              <p:tags r:id="rId71"/>
            </p:custDataLst>
          </p:nvPr>
        </p:nvSpPr>
        <p:spPr>
          <a:xfrm>
            <a:off x="2415398" y="3320669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Nov 11 - Nov 22</a:t>
            </a:r>
          </a:p>
        </p:txBody>
      </p:sp>
      <p:sp>
        <p:nvSpPr>
          <p:cNvPr id="65" name="OTLSHAPE_T_4634effd103f44b086265e9d56356340_TextPercentage"/>
          <p:cNvSpPr txBox="1"/>
          <p:nvPr>
            <p:custDataLst>
              <p:tags r:id="rId72"/>
            </p:custDataLst>
          </p:nvPr>
        </p:nvSpPr>
        <p:spPr>
          <a:xfrm>
            <a:off x="2080626" y="3320669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8">
                <a:solidFill>
                  <a:srgbClr val="EEECE1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68" name="OTLSHAPE_T_eaea8ab3d7b84ec0933b4789e0c5dce3_Duration" hidden="1"/>
          <p:cNvSpPr txBox="1"/>
          <p:nvPr>
            <p:custDataLst>
              <p:tags r:id="rId7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9" name="OTLSHAPE_T_eaea8ab3d7b84ec0933b4789e0c5dce3_TextPercentage" hidden="1"/>
          <p:cNvSpPr txBox="1"/>
          <p:nvPr>
            <p:custDataLst>
              <p:tags r:id="rId7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0" name="OTLSHAPE_T_eaea8ab3d7b84ec0933b4789e0c5dce3_StartDate" hidden="1"/>
          <p:cNvSpPr txBox="1"/>
          <p:nvPr>
            <p:custDataLst>
              <p:tags r:id="rId7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1" name="OTLSHAPE_T_eaea8ab3d7b84ec0933b4789e0c5dce3_EndDate" hidden="1"/>
          <p:cNvSpPr txBox="1"/>
          <p:nvPr>
            <p:custDataLst>
              <p:tags r:id="rId7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2" name="OTLSHAPE_T_eaea8ab3d7b84ec0933b4789e0c5dce3_Title"/>
          <p:cNvSpPr txBox="1"/>
          <p:nvPr>
            <p:custDataLst>
              <p:tags r:id="rId77"/>
            </p:custDataLst>
          </p:nvPr>
        </p:nvSpPr>
        <p:spPr>
          <a:xfrm>
            <a:off x="1781599" y="3686640"/>
            <a:ext cx="1638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Réunir les scripts en un seul </a:t>
            </a:r>
          </a:p>
        </p:txBody>
      </p:sp>
      <p:sp>
        <p:nvSpPr>
          <p:cNvPr id="73" name="OTLSHAPE_T_eaea8ab3d7b84ec0933b4789e0c5dce3_JoinedDate"/>
          <p:cNvSpPr txBox="1"/>
          <p:nvPr>
            <p:custDataLst>
              <p:tags r:id="rId78"/>
            </p:custDataLst>
          </p:nvPr>
        </p:nvSpPr>
        <p:spPr>
          <a:xfrm>
            <a:off x="4350175" y="3694388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Dec 9 - Dec 20</a:t>
            </a:r>
            <a:endParaRPr lang="fr-F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6" name="OTLSHAPE_T_644a5c78a1824ca5ba793ce4cfb7b320_Duration" hidden="1"/>
          <p:cNvSpPr txBox="1"/>
          <p:nvPr>
            <p:custDataLst>
              <p:tags r:id="rId7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7" name="OTLSHAPE_T_644a5c78a1824ca5ba793ce4cfb7b320_TextPercentage" hidden="1"/>
          <p:cNvSpPr txBox="1"/>
          <p:nvPr>
            <p:custDataLst>
              <p:tags r:id="rId8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8" name="OTLSHAPE_T_644a5c78a1824ca5ba793ce4cfb7b320_StartDate" hidden="1"/>
          <p:cNvSpPr txBox="1"/>
          <p:nvPr>
            <p:custDataLst>
              <p:tags r:id="rId8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9" name="OTLSHAPE_T_644a5c78a1824ca5ba793ce4cfb7b320_EndDate" hidden="1"/>
          <p:cNvSpPr txBox="1"/>
          <p:nvPr>
            <p:custDataLst>
              <p:tags r:id="rId8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0" name="OTLSHAPE_T_644a5c78a1824ca5ba793ce4cfb7b320_Title"/>
          <p:cNvSpPr txBox="1"/>
          <p:nvPr>
            <p:custDataLst>
              <p:tags r:id="rId83"/>
            </p:custDataLst>
          </p:nvPr>
        </p:nvSpPr>
        <p:spPr>
          <a:xfrm>
            <a:off x="3047882" y="4029540"/>
            <a:ext cx="2794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Mettre en place la BDD sur le serveur du client</a:t>
            </a:r>
            <a:endParaRPr lang="fr-FR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1" name="OTLSHAPE_T_644a5c78a1824ca5ba793ce4cfb7b320_JoinedDate"/>
          <p:cNvSpPr txBox="1"/>
          <p:nvPr>
            <p:custDataLst>
              <p:tags r:id="rId84"/>
            </p:custDataLst>
          </p:nvPr>
        </p:nvSpPr>
        <p:spPr>
          <a:xfrm>
            <a:off x="8703421" y="40372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Jan 13 - Feb 21</a:t>
            </a:r>
            <a:endParaRPr lang="fr-F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4" name="OTLSHAPE_T_f5ce2e2c6aa542538500e339c8f84cf5_Duration" hidden="1"/>
          <p:cNvSpPr txBox="1"/>
          <p:nvPr>
            <p:custDataLst>
              <p:tags r:id="rId8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5" name="OTLSHAPE_T_f5ce2e2c6aa542538500e339c8f84cf5_TextPercentage" hidden="1"/>
          <p:cNvSpPr txBox="1"/>
          <p:nvPr>
            <p:custDataLst>
              <p:tags r:id="rId8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6" name="OTLSHAPE_T_f5ce2e2c6aa542538500e339c8f84cf5_StartDate" hidden="1"/>
          <p:cNvSpPr txBox="1"/>
          <p:nvPr>
            <p:custDataLst>
              <p:tags r:id="rId8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7" name="OTLSHAPE_T_f5ce2e2c6aa542538500e339c8f84cf5_EndDate" hidden="1"/>
          <p:cNvSpPr txBox="1"/>
          <p:nvPr>
            <p:custDataLst>
              <p:tags r:id="rId8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8" name="OTLSHAPE_T_f5ce2e2c6aa542538500e339c8f84cf5_JoinedDate"/>
          <p:cNvSpPr txBox="1"/>
          <p:nvPr>
            <p:custDataLst>
              <p:tags r:id="rId89"/>
            </p:custDataLst>
          </p:nvPr>
        </p:nvSpPr>
        <p:spPr>
          <a:xfrm>
            <a:off x="8703421" y="43801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Jan 13 - Feb 21</a:t>
            </a:r>
            <a:endParaRPr lang="fr-F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2" name="OTLSHAPE_T_e9fed0f92a30471883d7eb1f7b94f2c8_Duration" hidden="1"/>
          <p:cNvSpPr txBox="1"/>
          <p:nvPr>
            <p:custDataLst>
              <p:tags r:id="rId9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3" name="OTLSHAPE_T_e9fed0f92a30471883d7eb1f7b94f2c8_TextPercentage" hidden="1"/>
          <p:cNvSpPr txBox="1"/>
          <p:nvPr>
            <p:custDataLst>
              <p:tags r:id="rId9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4" name="OTLSHAPE_T_e9fed0f92a30471883d7eb1f7b94f2c8_StartDate" hidden="1"/>
          <p:cNvSpPr txBox="1"/>
          <p:nvPr>
            <p:custDataLst>
              <p:tags r:id="rId9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5" name="OTLSHAPE_T_e9fed0f92a30471883d7eb1f7b94f2c8_EndDate" hidden="1"/>
          <p:cNvSpPr txBox="1"/>
          <p:nvPr>
            <p:custDataLst>
              <p:tags r:id="rId9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6" name="OTLSHAPE_T_e9fed0f92a30471883d7eb1f7b94f2c8_Title"/>
          <p:cNvSpPr txBox="1"/>
          <p:nvPr>
            <p:custDataLst>
              <p:tags r:id="rId94"/>
            </p:custDataLst>
          </p:nvPr>
        </p:nvSpPr>
        <p:spPr>
          <a:xfrm>
            <a:off x="8470900" y="4727498"/>
            <a:ext cx="1243582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Tests et ajustements</a:t>
            </a:r>
            <a:endParaRPr lang="fr-FR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7" name="OTLSHAPE_T_e9fed0f92a30471883d7eb1f7b94f2c8_JoinedDate"/>
          <p:cNvSpPr txBox="1"/>
          <p:nvPr>
            <p:custDataLst>
              <p:tags r:id="rId95"/>
            </p:custDataLst>
          </p:nvPr>
        </p:nvSpPr>
        <p:spPr>
          <a:xfrm>
            <a:off x="10638197" y="47230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2">
                <a:solidFill>
                  <a:schemeClr val="dk2"/>
                </a:solidFill>
                <a:latin typeface="Calibri" panose="020F0502020204030204" pitchFamily="34" charset="0"/>
              </a:rPr>
              <a:t>Mar 9 - Mar 20</a:t>
            </a:r>
          </a:p>
        </p:txBody>
      </p:sp>
      <p:sp>
        <p:nvSpPr>
          <p:cNvPr id="98" name="Rectangle 97"/>
          <p:cNvSpPr/>
          <p:nvPr/>
        </p:nvSpPr>
        <p:spPr>
          <a:xfrm>
            <a:off x="6811697" y="3938165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Rectangle 98"/>
          <p:cNvSpPr/>
          <p:nvPr/>
        </p:nvSpPr>
        <p:spPr>
          <a:xfrm>
            <a:off x="6811697" y="4265825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OTLSHAPE_T_f5ce2e2c6aa542538500e339c8f84cf5_Title"/>
          <p:cNvSpPr txBox="1"/>
          <p:nvPr>
            <p:custDataLst>
              <p:tags r:id="rId96"/>
            </p:custDataLst>
          </p:nvPr>
        </p:nvSpPr>
        <p:spPr>
          <a:xfrm>
            <a:off x="6273458" y="4372440"/>
            <a:ext cx="2006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b="1" spc="-2" dirty="0">
                <a:solidFill>
                  <a:schemeClr val="dk1"/>
                </a:solidFill>
                <a:latin typeface="Calibri" panose="020F0502020204030204" pitchFamily="34" charset="0"/>
              </a:rPr>
              <a:t>Ajouter des voies non-canoniques 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374758" y="2822194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Title 1"/>
          <p:cNvSpPr txBox="1">
            <a:spLocks/>
          </p:cNvSpPr>
          <p:nvPr/>
        </p:nvSpPr>
        <p:spPr>
          <a:xfrm>
            <a:off x="378080" y="1771821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Gantt</a:t>
            </a:r>
          </a:p>
        </p:txBody>
      </p:sp>
      <p:sp>
        <p:nvSpPr>
          <p:cNvPr id="56" name="OTLSHAPE_T_16842f32ebd3413ea0be9a10be3e7ee9_Title"/>
          <p:cNvSpPr txBox="1"/>
          <p:nvPr>
            <p:custDataLst>
              <p:tags r:id="rId97"/>
            </p:custDataLst>
          </p:nvPr>
        </p:nvSpPr>
        <p:spPr>
          <a:xfrm>
            <a:off x="2314907" y="2939203"/>
            <a:ext cx="1206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Créer l'interface web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4459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Gestion des risques</a:t>
            </a:r>
            <a:endParaRPr lang="fr-FR" dirty="0"/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3941913306"/>
              </p:ext>
            </p:extLst>
          </p:nvPr>
        </p:nvGraphicFramePr>
        <p:xfrm>
          <a:off x="2362434" y="2954746"/>
          <a:ext cx="5741332" cy="3546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Résultat de recherche d'images pour &quot;risk management logo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655" y="3524746"/>
            <a:ext cx="2406720" cy="240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000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Avancement du Projet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6684" y="2835479"/>
            <a:ext cx="5935903" cy="384215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/>
              <a:t>GitKraken</a:t>
            </a:r>
            <a:r>
              <a:rPr lang="fr-FR" sz="2000" dirty="0"/>
              <a:t> mis en place et fonctionnel</a:t>
            </a:r>
          </a:p>
          <a:p>
            <a:pPr algn="just"/>
            <a:r>
              <a:rPr lang="fr-FR" sz="2000" dirty="0"/>
              <a:t>4 scripts R fonctionnels ont été écrits et testés</a:t>
            </a:r>
          </a:p>
          <a:p>
            <a:pPr algn="just"/>
            <a:r>
              <a:rPr lang="fr-FR" sz="2000" dirty="0"/>
              <a:t>L’interface web a été </a:t>
            </a:r>
            <a:r>
              <a:rPr lang="fr-FR" sz="2000" dirty="0" smtClean="0"/>
              <a:t>débutée</a:t>
            </a:r>
            <a:endParaRPr lang="fr-FR" sz="2000" dirty="0"/>
          </a:p>
          <a:p>
            <a:pPr algn="just"/>
            <a:r>
              <a:rPr lang="fr-FR" sz="2000" dirty="0"/>
              <a:t>Convertir les 4 scripts R en un seul script et </a:t>
            </a:r>
            <a:r>
              <a:rPr lang="fr-FR" sz="2000" dirty="0" smtClean="0"/>
              <a:t>tester</a:t>
            </a:r>
          </a:p>
          <a:p>
            <a:pPr algn="just"/>
            <a:r>
              <a:rPr lang="fr-FR" sz="2000" dirty="0" smtClean="0"/>
              <a:t>Base de données en local</a:t>
            </a:r>
          </a:p>
          <a:p>
            <a:pPr algn="just"/>
            <a:r>
              <a:rPr lang="fr-FR" sz="2000" dirty="0"/>
              <a:t>Finir l’application </a:t>
            </a:r>
            <a:r>
              <a:rPr lang="fr-FR" sz="2000" dirty="0" err="1" smtClean="0"/>
              <a:t>Rshiny</a:t>
            </a:r>
            <a:endParaRPr lang="fr-FR" sz="2000" dirty="0" smtClean="0"/>
          </a:p>
          <a:p>
            <a:pPr algn="just"/>
            <a:r>
              <a:rPr lang="fr-FR" sz="2000" dirty="0" smtClean="0"/>
              <a:t>Réorientation stratégique</a:t>
            </a: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algn="just"/>
            <a:r>
              <a:rPr lang="fr-FR" sz="2000" dirty="0"/>
              <a:t>Finir l’interface </a:t>
            </a:r>
            <a:r>
              <a:rPr lang="fr-FR" sz="2000" dirty="0" smtClean="0"/>
              <a:t>web</a:t>
            </a:r>
          </a:p>
          <a:p>
            <a:pPr algn="just"/>
            <a:r>
              <a:rPr lang="fr-FR" sz="2000" dirty="0" smtClean="0"/>
              <a:t>Ajouter le site sur le site du client</a:t>
            </a:r>
            <a:endParaRPr lang="fr-FR" sz="2000" dirty="0" smtClean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5504332" y="2835091"/>
            <a:ext cx="304695" cy="29361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6390389" y="3230771"/>
            <a:ext cx="304695" cy="29361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4670585" y="3591306"/>
            <a:ext cx="304695" cy="293615"/>
          </a:xfrm>
          <a:prstGeom prst="rect">
            <a:avLst/>
          </a:prstGeom>
        </p:spPr>
      </p:pic>
      <p:pic>
        <p:nvPicPr>
          <p:cNvPr id="2050" name="Picture 2" descr="Résultat de recherche d'images pour &quot;project&quot;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181" y="2468562"/>
            <a:ext cx="2785876" cy="326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6709863" y="3979437"/>
            <a:ext cx="304695" cy="293615"/>
          </a:xfrm>
          <a:prstGeom prst="rect">
            <a:avLst/>
          </a:prstGeom>
        </p:spPr>
      </p:pic>
      <p:pic>
        <p:nvPicPr>
          <p:cNvPr id="12" name="Picture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8" t="30789" r="68942" b="44551"/>
          <a:stretch/>
        </p:blipFill>
        <p:spPr>
          <a:xfrm>
            <a:off x="3678629" y="5824517"/>
            <a:ext cx="299307" cy="310393"/>
          </a:xfrm>
          <a:prstGeom prst="rect">
            <a:avLst/>
          </a:prstGeom>
        </p:spPr>
      </p:pic>
      <p:pic>
        <p:nvPicPr>
          <p:cNvPr id="13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4282872" y="4334349"/>
            <a:ext cx="304695" cy="293615"/>
          </a:xfrm>
          <a:prstGeom prst="rect">
            <a:avLst/>
          </a:prstGeom>
        </p:spPr>
      </p:pic>
      <p:pic>
        <p:nvPicPr>
          <p:cNvPr id="14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4270173" y="4723813"/>
            <a:ext cx="304695" cy="293615"/>
          </a:xfrm>
          <a:prstGeom prst="rect">
            <a:avLst/>
          </a:prstGeom>
        </p:spPr>
      </p:pic>
      <p:pic>
        <p:nvPicPr>
          <p:cNvPr id="15" name="Picture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8" t="30789" r="68942" b="44551"/>
          <a:stretch/>
        </p:blipFill>
        <p:spPr>
          <a:xfrm>
            <a:off x="5048449" y="6190161"/>
            <a:ext cx="299307" cy="310393"/>
          </a:xfrm>
          <a:prstGeom prst="rect">
            <a:avLst/>
          </a:prstGeom>
        </p:spPr>
      </p:pic>
      <p:pic>
        <p:nvPicPr>
          <p:cNvPr id="16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4270173" y="5104813"/>
            <a:ext cx="304695" cy="29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250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4668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1507524" y="2075932"/>
            <a:ext cx="9144000" cy="115394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Metabolic Pathway Analysis</a:t>
            </a:r>
            <a:endParaRPr lang="fr-FR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524" y="3321949"/>
            <a:ext cx="9144000" cy="5415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DUPIS Alexis, VIDAL Ugo, TERRIEN Marie, LEFOL Yohan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1533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IuMCIsIk9yaWdpbmFsQXNzZW1ibHlWZXJzaW9uIjoiNC4wMS4wMC4wMCIsIkVkaXRpb24iOiJGcmVlIiwiSXNQbHVzRWRpdGlvbiI6ZmFsc2UsIklzUHJvRWRpdGlvbiI6ZmFsc2V9LCJFZmZlY3QiOjEsIlN0eWxlIjp7IiRpZCI6IjMiLCJUaW1lYmFuZFN0eWxlIjp7IiRpZCI6IjQiLCJTY2FsZU1hcmtpbmciOjAsIlNoYXBlIjozLCJTaGFwZVN0eWxlIjp7IiRpZCI6IjUiLCJNYXJnaW4iOnsiJGlkIjoiNiIsIlRvcCI6MCwiTGVmdCI6MTAsIlJpZ2h0IjoxMCwiQm90dG9tIjowfSwiUGFkZGluZyI6eyIkaWQiOiI3IiwiVG9wIjozLCJMZWZ0IjowLCJSaWdodCI6MCwiQm90dG9tIjozfSwiQmFja2dyb3VuZCI6eyIkaWQiOiI4IiwiQ29sb3IiOnsiJGlkIjoiOSIsIkEiOjI1NSwiUiI6MTc4LCJHIjoxNzgsIkIiOjE3OH19LCJJc1Zpc2libGUiOnRydWUsIldpZHRoIjow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SIsIlRvcCI6MCwiTGVmdCI6MjA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mZhbHN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jU1LCJHIjoxOTIsIkIiOjB9fSwiQXBwZW5kWWVhck9uWWVhckNoYW5nZSI6dHJ1ZSwiRWxhcHNlZFRpbWVGb3JtYXQiOjEsIlRvZGF5TWFya2VyUG9zaXRpb24iOjMsIlF1aWNrUG9zaXRpb24iOjIsIkFic29sdXRlUG9zaXRpb24iOjQwNS4wLCJNYXJnaW4iOnsiJGlkIjoiNDkiLCJUb3AiOjAsIkxlZnQiOjEwLCJSaWdodCI6MTAsIkJvdHRvbSI6MH0sIlBhZGRpbmciOnsiJGlkIjoiNTAiLCJUb3AiOjAsIkxlZnQiOjAsIlJpZ2h0IjowLCJCb3R0b20iOjB9LCJCYWNrZ3JvdW5kIjp7IiRpZCI6IjUxIiwiQ29sb3IiOnsiJGlkIjoiNTIiLCJBIjoyNTUsIlIiOjE3OCwiRyI6MTc4LCJCIjoxNzh9fSwiSXNWaXNpYmxlIjp0cnVlLCJXaWR0aCI6MC4wLCJIZWlnaHQiOjAuMCwiQm9yZGVyU3R5bGUiOm51bGwsIlBhcmVudFN0eWxlIjpudWxsfSwiRGVmYXVsdE1pbGVzdG9uZVN0eWxlIjp7IiRpZCI6IjUzIiwiU2hhcGUiOjcsIkNvbm5lY3Rvck1hcmdpbiI6eyIkaWQiOiI1NCIsIlRvcCI6MCwiTGVmdCI6MiwiUmlnaHQiOjIsIkJvdHRvbSI6MH0sIkNvbm5lY3RvclN0eWxlIjp7IiRpZCI6IjU1IiwiTGluZUNvbG9yIjp7IiRpZCI6IjU2IiwiJHR5cGUiOiJOTFJFLkNvbW1vbi5Eb20uU29saWRDb2xvckJydXNoLCBOTFJFLkNvbW1vbiIsIkNvbG9yIjp7IiRpZCI6IjU3IiwiQSI6MTI3LCJSIjozMSwiRyI6NzMsIkIiOjEyNn19LCJMaW5lV2VpZ2h0IjoxLjAsIkxpbmVUeXBlIjowLCJQYXJlbnRTdHlsZSI6bnVsbH0sIklzQmVsb3dUaW1lYmFuZCI6ZmFsc2UsIlBvc2l0aW9uT25UYXNrIjowLCJIaWRlRGF0ZSI6ZmFsc2UsIlNoYXBlU2l6ZSI6MSwiU3BhY2luZyI6Mi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7IiRpZCI6IjYyIiwiQ29sb3IiOnsiJGlkIjoiNjMiLCJBIjoyNTUsIlIiOjAsIkciOjExNCwiQiI6MTg4fX0sIklzVmlzaWJsZSI6dHJ1ZSwiV2lkdGgiOjE4LjAsIkhlaWdodCI6MjAuMCwiQm9yZGVyU3R5bGUiOnsiJGlkIjoiNjQiLCJMaW5lQ29sb3IiOnsiJGlkIjoiNjUiLCIkdHlwZSI6Ik5MUkUuQ29tbW9uLkRvbS5Tb2xpZENvbG9yQnJ1c2gsIE5MUkUuQ29tbW9uIiwiQ29sb3IiOnsiJGlkIjoiNjYiLCJBIjoyNTUsIlIiOjI1NSwiRyI6MCwiQiI6MH19LCJMaW5lV2VpZ2h0IjowLjAsIkxpbmVUeXBlIjowLCJQYXJlbnRTdHlsZSI6bnVsbH0sIlBhcmVudFN0eWxlIjpudWxsfSwiVGl0bGVTdHlsZSI6eyIkaWQiOiI2NyIsIkZvbnRTZXR0aW5ncyI6eyIkaWQiOiI2OCIsIkZvbnRTaXplIjoxMSwiRm9udE5hbWUiOiJDYWxpYnJpIiwiSXNCb2xkIjp0cnVlLCJJc0l0YWxpYyI6ZmFsc2UsIklzVW5kZXJsaW5lZCI6ZmFsc2UsIlBhcmVudFN0eWxlIjpudWxsfSwiQXV0b1NpemUiOjAsIkZvcmVncm91bmQiOnsiJGlkIjoiNjkiLCJDb2xvciI6eyIkaWQiOiI3M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MTAsIkZvbnROYW1lIjoiQ2FsaWJyaSIsIklzQm9sZCI6ZmFsc2UsIklzSXRhbGljIjpmYWxzZSwiSXNVbmRlcmxpbmVkIjpmYWxzZSwiUGFyZW50U3R5bGUiOm51bGx9LCJBdXRvU2l6ZSI6MCwiRm9yZWdyb3VuZCI6eyIkaWQiOiI3NiIsIkNvbG9yIjp7IiRpZCI6Ijc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RGVmYXVsdFRhc2tTdHlsZSI6eyIkaWQiOiI4MiIsIlNoYXBlIjowLCJTaGFwZVRoaWNrbmVzcyI6MiwiRHVyYXRpb25Gb3JtYXQiOjAsIkluY2x1ZGVOb25Xb3JraW5nRGF5c0luRHVyYXRpb24iOmZhbHNlLCJQZXJjZW50YWdlQ29tcGxldGVTdHlsZSI6eyIkaWQiOiI4MyIsIkZvbnRTZXR0aW5ncyI6eyIkaWQiOiI4NCIsIkZvbnRTaXplIjoxMCwiRm9udE5hbWUiOiJDYWxpYnJpIiwiSXNCb2xkIjpmYWxzZSwiSXNJdGFsaWMiOmZhbHNlLCJJc1VuZGVybGluZWQiOmZhbHNlLCJQYXJlbnRTdHlsZSI6bnVsbH0sIkF1dG9TaXplIjowLCJGb3JlZ3JvdW5kIjp7IiRpZCI6Ijg1IiwiQ29sb3IiOnsiJGlkIjoiODYiLCJBIjoyNTUsIlIiOjIzOCwiRyI6MjM2LCJCIjoyMjV9fSwiTWF4V2lkdGgiOjIwMC4wLCJNYXhIZWlnaHQiOiJJbmZpbml0eSIsIlNtYXJ0Rm9yZWdyb3VuZElzQWN0aXZlIjpmYWxzZSwiSG9yaXpvbnRhbEFsaWdubWVudCI6MSwiVmVydGljYWxBbGlnbm1lbnQiOjAsIlNtYXJ0Rm9yZWdyb3VuZCI6bnVsbCwiQmFja2dyb3VuZEZpbGxUeXBlIjowLCJNYXJnaW4iOnsiJGlkIjoiODciLCJUb3AiOjAsIkxlZnQiOjAsIlJpZ2h0IjowLCJCb3R0b20iOjB9LCJQYWRkaW5nIjp7IiRpZCI6Ijg4IiwiVG9wIjowLCJMZWZ0IjowLCJSaWdodCI6MCwiQm90dG9tIjowfSwiQmFja2dyb3VuZCI6eyIkaWQiOiI4OSIsIkNvbG9yIjp7IiRyZWYiOiIyMCJ9fSwiSXNWaXNpYmxlIjp0cnVlLCJXaWR0aCI6MC4wLCJIZWlnaHQiOjAuMCwiQm9yZGVyU3R5bGUiOm51bGwsIlBhcmVudFN0eWxlIjpudWxsfSwiRHVyYXRpb25TdHlsZSI6eyIkaWQiOiI5MCIsIkZvbnRTZXR0aW5ncyI6eyIkaWQiOiI5MSIsIkZvbnRTaXplIjoxMCwiRm9udE5hbWUiOiJDYWxpYnJpIiwiSXNCb2xkIjpmYWxzZSwiSXNJdGFsaWMiOmZhbHNlLCJJc1VuZGVybGluZWQiOmZhbHNlLCJQYXJlbnRTdHlsZSI6bnVsbH0sIkF1dG9TaXplIjowLCJGb3JlZ3JvdW5kIjp7IiRpZCI6IjkyIiwiQ29sb3IiOnsiJGlkIjoiOTM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CIsIlRvcCI6MCwiTGVmdCI6MCwiUmlnaHQiOjAsIkJvdHRvbSI6MH0sIlBhZGRpbmciOnsiJGlkIjoiOTUiLCJUb3AiOjAsIkxlZnQiOjAsIlJpZ2h0IjowLCJCb3R0b20iOjB9LCJCYWNrZ3JvdW5kIjp7IiRpZCI6Ijk2IiwiQ29sb3IiOnsiJHJlZiI6IjIwIn19LCJJc1Zpc2libGUiOnRydWUsIldpZHRoIjowLjAsIkhlaWdodCI6MC4wLCJCb3JkZXJTdHlsZSI6bnVsbCwiUGFyZW50U3R5bGUiOm51bGx9LCJIb3Jpem9udGFsQ29ubmVjdG9yU3R5bGUiOnsiJGlkIjoiOTciLCJMaW5lQ29sb3IiOnsiJGlkIjoiOTgiLCIkdHlwZSI6Ik5MUkUuQ29tbW9uLkRvbS5Tb2xpZENvbG9yQnJ1c2gsIE5MUkUuQ29tbW9uIiwiQ29sb3IiOnsiJGlkIjoiOTkiLCJBIjoyNTUsIlIiOjIwNCwiRyI6MjA0LCJCIjoyMDR9fSwiTGluZVdlaWdodCI6MS4wLCJMaW5lVHlwZSI6MCwiUGFyZW50U3R5bGUiOm51bGx9LCJWZXJ0aWNhbENvbm5lY3RvclN0eWxlIjp7IiRpZCI6IjEwMCIsIkxpbmVDb2xvciI6eyIkaWQiOiIxMDEiLCIkdHlwZSI6Ik5MUkUuQ29tbW9uLkRvbS5Tb2xpZENvbG9yQnJ1c2gsIE5MUkUuQ29tbW9uIiwiQ29sb3IiOnsiJGlkIjoiMTAyIiwiQSI6MjU1LCJSIjoyMDQsIkciOjIwNCwiQiI6MjA0fX0sIkxpbmVXZWlnaHQiOjEuMCwiTGluZVR5cGUiOjAsIlBhcmVudFN0eWxlIjpudWxsfSwiTWFyZ2luIjpudWxsLCJTdGFydERhdGVQb3NpdGlvbiI6NCwiRW5kRGF0ZVBvc2l0aW9uIjo0LCJEYXRlSXNWaXNpYmxlIjp0cnVlLCJUaXRsZVBvc2l0aW9uIjoyLCJEdXJhdGlvblBvc2l0aW9uIjo2LCJQZXJjZW50YWdlQ29tcGxldGVkUG9zaXRpb24iOjIsIlNwYWNpbmciOjUsIklzQmVsb3dUaW1lYmFuZCI6ZmFsc2UsIlBlcmNlbnRhZ2VDb21wbGV0ZVNoYXBlT3BhY2l0eSI6MzUsIlNoYXBlU3R5bGUiOnsiJGlkIjoiMTAzIiwiTWFyZ2luIjp7IiRpZCI6IjEwNCIsIlRvcCI6MCwiTGVmdCI6NCwiUmlnaHQiOjQsIkJvdHRvbSI6MH0sIlBhZGRpbmciOnsiJGlkIjoiMTA1IiwiVG9wIjowLCJMZWZ0IjowLCJSaWdodCI6MCwiQm90dG9tIjowfSwiQmFja2dyb3VuZCI6eyIkaWQiOiIxMDYiLCJDb2xvciI6eyIkaWQiOiIxMDciLCJBIjoyNTUsIlIiOjAsIkciOjExNCwiQiI6MTg4fX0sIklzVmlzaWJsZSI6dHJ1ZSwiV2lkdGgiOjAuMCwiSGVpZ2h0IjoyMi4wLCJCb3JkZXJTdHlsZSI6eyIkaWQiOiIxMDgiLCJMaW5lQ29sb3IiOnsiJGlkIjoiMTA5IiwiJHR5cGUiOiJOTFJFLkNvbW1vbi5Eb20uU29saWRDb2xvckJydXNoLCBOTFJFLkNvbW1vbiIsIkNvbG9yIjp7IiRpZCI6IjExMCIsIkEiOjI1NSwiUiI6MjU1LCJHIjowLCJCIjowfX0sIkxpbmVXZWlnaHQiOjAuMCwiTGluZVR5cGUiOjAsIlBhcmVudFN0eWxlIjpudWxsfSwiUGFyZW50U3R5bGUiOm51bGx9LCJUaXRsZVN0eWxlIjp7IiRpZCI6IjExMSIsIkZvbnRTZXR0aW5ncyI6eyIkaWQiOiIxMTIiLCJGb250U2l6ZSI6MTEsIkZvbnROYW1lIjoiQ2FsaWJyaSIsIklzQm9sZCI6dHJ1ZSwiSXNJdGFsaWMiOmZhbHNlLCJJc1VuZGVybGluZWQiOmZhbHNlLCJQYXJlbnRTdHlsZSI6bnVsbH0sIkF1dG9TaXplIjowLCJGb3JlZ3JvdW5kIjp7IiRpZCI6IjExMyIsIkNvbG9yIjp7IiRpZCI6IjExNCIsIkEiOjI1NSwiUiI6MCwiRyI6MCwiQiI6MH19LCJNYXhXaWR0aCI6OTYwLjAsIk1heEhlaWdodCI6IkluZmluaXR5IiwiU21hcnRGb3JlZ3JvdW5kSXNBY3RpdmUiOmZhbHNlLCJIb3Jpem9udGFsQWxpZ25tZW50IjoxLCJWZXJ0aWNhbEFsaWdubWVudCI6MCwiU21hcnRGb3JlZ3JvdW5kIjpudWxsLCJCYWNrZ3JvdW5kRmlsbFR5cGUiOjAsIk1hcmdpbiI6eyIkaWQiOiIxMTUiLCJUb3AiOjAsIkxlZnQiOjAsIlJpZ2h0IjowLCJCb3R0b20iOjB9LCJQYWRkaW5nIjp7IiRpZCI6IjExNiIsIlRvcCI6MCwiTGVmdCI6MCwiUmlnaHQiOjAsIkJvdHRvbSI6MH0sIkJhY2tncm91bmQiOnsiJGlkIjoiMTE3IiwiQ29sb3IiOnsiJHJlZiI6IjIwIn19LCJJc1Zpc2libGUiOnRydWUsIldpZHRoIjowLjAsIkhlaWdodCI6MC4wLCJCb3JkZXJTdHlsZSI6bnVsbCwiUGFyZW50U3R5bGUiOm51bGx9LCJEYXRlU3R5bGUiOnsiJGlkIjoiMTE4IiwiRm9udFNldHRpbmdzIjp7IiRpZCI6IjExOSIsIkZvbnRTaXplIjoxMCwiRm9udE5hbWUiOiJDYWxpYnJpIiwiSXNCb2xkIjpmYWxzZSwiSXNJdGFsaWMiOmZhbHNlLCJJc1VuZGVybGluZWQiOmZhbHNlLCJQYXJlbnRTdHlsZSI6bnVsbH0sIkF1dG9TaXplIjowLCJGb3JlZ3JvdW5kIjp7IiRpZCI6IjEyMCIsIkNvbG9yIjp7IiRpZCI6IjEyM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IyIiwiVG9wIjowLCJMZWZ0IjowLCJSaWdodCI6MCwiQm90dG9tIjowfSwiUGFkZGluZyI6eyIkaWQiOiIxMjMiLCJUb3AiOjAsIkxlZnQiOjAsIlJpZ2h0IjowLCJCb3R0b20iOjB9LCJCYWNrZ3JvdW5kIjp7IiRpZCI6IjEyNCIsIkNvbG9yIjp7IiRyZWYiOiIyMCJ9fSwiSXNWaXNpYmxlIjp0cnVlLCJXaWR0aCI6MC4wLCJIZWlnaHQiOjAuMCwiQm9yZGVyU3R5bGUiOm51bGwsIlBhcmVudFN0eWxlIjpudWxsfSwiRGF0ZUZvcm1hdCI6eyIkaWQiOiIxMjU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wsIl9leHBsaWNpdGx5U2V0Ijp7IiRpZCI6IjEyNi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Jc1Zpc2libGUiOmZhbHNlfX0sIkdyaWRsaW5lUGFuZWxTdHlsZSI6eyIkaWQiOiIxMjciLCJHcmlkbGluZVN0eWxlIjp7IiRpZCI6IjEyOCIsIkxpbmVDb2xvciI6eyIkaWQiOiIxMjkiLCIkdHlwZSI6Ik5MUkUuQ29tbW9uLkRvbS5Tb2xpZENvbG9yQnJ1c2gsIE5MUkUuQ29tbW9uIiwiQ29sb3IiOnsiJGlkIjoiMTMwIiwiQSI6MzgsIlIiOjkxLCJHIjoxNTUsIkIiOjIxM319LCJMaW5lV2VpZ2h0IjoxLjAsIkxpbmVUeXBlIjowLCJQYXJlbnRTdHlsZSI6bnVsbH0sIk1hcmdpbiI6eyIkaWQiOiIxMzEiLCJUb3AiOjAsIkxlZnQiOjAsIlJpZ2h0IjowLCJCb3R0b20iOjB9LCJQYWRkaW5nIjp7IiRpZCI6IjEzMiIsIlRvcCI6MCwiTGVmdCI6MCwiUmlnaHQiOjAsIkJvdHRvbSI6MH0sIkJhY2tncm91bmQiOm51bGwsIklzVmlzaWJsZSI6dHJ1ZSwiV2lkdGgiOjAuMCwiSGVpZ2h0IjowLjAsIkJvcmRlclN0eWxlIjp7IiRpZCI6IjEzMyIsIkxpbmVDb2xvciI6bnVsbCwiTGluZVdlaWdodCI6MC4wLCJMaW5lVHlwZSI6MCwiUGFyZW50U3R5bGUiOm51bGx9LCJQYXJlbnRTdHlsZSI6bnVsbH0sIlNob3dFbGFwc2VkVGltZUdyYWRpZW50U3R5bGUiOnRydWUsIkRlZmF1bHRTd2ltbGFuZVN0eWxlIjp7IiRpZCI6IjEzNCIsIkhlYWRlclN0eWxlIjp7IiRpZCI6IjEzNSIsIlRleHRTdHlsZSI6eyIkaWQiOiIxMzYiLCJGb250U2V0dGluZ3MiOnsiJGlkIjoiMTM3IiwiRm9udFNpemUiOjEyLCJGb250TmFtZSI6IkNhbGlicmkiLCJJc0JvbGQiOmZhbHNlLCJJc0l0YWxpYyI6ZmFsc2UsIklzVW5kZXJsaW5lZCI6ZmFsc2UsIlBhcmVudFN0eWxlIjpudWxsfSwiQXV0b1NpemUiOjAsIkZvcmVncm91bmQiOnsiJGlkIjoiMTM4IiwiQ29sb3IiOnsiJGlkIjoiMTM5IiwiQSI6MjU1LCJSIjozMiwiRyI6NTYsIkIiOjEwMH19LCJNYXhXaWR0aCI6MC4wLCJNYXhIZWlnaHQiOjAuMCwiU21hcnRGb3JlZ3JvdW5kSXNBY3RpdmUiOmZhbHNlLCJIb3Jpem9udGFsQWxpZ25tZW50IjowLCJWZXJ0aWNhbEFsaWdubWVudCI6MCwiU21hcnRGb3JlZ3JvdW5kIjpudWxsLCJCYWNrZ3JvdW5kRmlsbFR5cGUiOjAsIk1hcmdpbiI6eyIkaWQiOiIxNDAiLCJUb3AiOjAsIkxlZnQiOjAsIlJpZ2h0IjowLCJCb3R0b20iOjB9LCJQYWRkaW5nIjp7IiRpZCI6IjE0MSIsIlRvcCI6MCwiTGVmdCI6MCwiUmlnaHQiOjAsIkJvdHRvbSI6MH0sIkJhY2tncm91bmQiOm51bGwsIklzVmlzaWJsZSI6ZmFsc2UsIldpZHRoIjowLjAsIkhlaWdodCI6MC4wLCJCb3JkZXJTdHlsZSI6bnVsbCwiUGFyZW50U3R5bGUiOm51bGx9LCJSZWN0YW5nbGVTdHlsZSI6eyIkaWQiOiIxNDIiLCJNYXJnaW4iOnsiJGlkIjoiMTQzIiwiVG9wIjowLCJMZWZ0IjowLCJSaWdodCI6MCwiQm90dG9tIjowfSwiUGFkZGluZyI6eyIkaWQiOiIxNDQiLCJUb3AiOjAsIkxlZnQiOjAsIlJpZ2h0IjowLCJCb3R0b20iOjB9LCJCYWNrZ3JvdW5kIjp7IiRpZCI6IjE0NSIsIkNvbG9yIjp7IiRpZCI6IjE0NiIsIkEiOjEyNywiUiI6OTEsIkciOjE1NSwiQiI6MjEzfX0sIklzVmlzaWJsZSI6ZmFsc2UsIldpZHRoIjowLjAsIkhlaWdodCI6MC4wLCJCb3JkZXJTdHlsZSI6eyIkaWQiOiIxNDciLCJMaW5lQ29sb3IiOnsiJGlkIjoiMTQ4IiwiJHR5cGUiOiJOTFJFLkNvbW1vbi5Eb20uU29saWRDb2xvckJydXNoLCBOTFJFLkNvbW1vbiIsIkNvbG9yIjp7IiRpZCI6IjE0OSIsIkEiOjI1NSwiUiI6MjU1LCJHIjowLCJCIjowfX0sIkxpbmVXZWlnaHQiOjAuMCwiTGluZVR5cGUiOjAsIlBhcmVudFN0eWxlIjpudWxsfSwiUGFyZW50U3R5bGUiOm51bGx9LCJNYXJnaW4iOnsiJGlkIjoiMTUwIiwiVG9wIjowLCJMZWZ0IjowLCJSaWdodCI6MCwiQm90dG9tIjowfSwiUGFkZGluZyI6eyIkaWQiOiIxNTEiLCJUb3AiOjAsIkxlZnQiOjAsIlJpZ2h0IjowLCJCb3R0b20iOjB9LCJCYWNrZ3JvdW5kIjpudWxsLCJJc1Zpc2libGUiOnRydWUsIldpZHRoIjowLjAsIkhlaWdodCI6MC4wLCJCb3JkZXJTdHlsZSI6bnVsbCwiUGFyZW50U3R5bGUiOm51bGx9LCJCYWNrZ3JvdW5kU3R5bGUiOnsiJGlkIjoiMTUyIiwiTWFyZ2luIjp7IiRpZCI6IjE1MyIsIlRvcCI6MCwiTGVmdCI6MCwiUmlnaHQiOjAsIkJvdHRvbSI6MH0sIlBhZGRpbmciOnsiJGlkIjoiMTU0IiwiVG9wIjowLCJMZWZ0IjowLCJSaWdodCI6MCwiQm90dG9tIjowfSwiQmFja2dyb3VuZCI6eyIkaWQiOiIxNTUiLCJDb2xvciI6eyIkaWQiOiIxNTYiLCJBIjozOCwiUiI6OTEsIkciOjE1NSwiQiI6MjEzfX0sIklzVmlzaWJsZSI6dHJ1ZSwiV2lkdGgiOjAuMCwiSGVpZ2h0IjowLjAsIkJvcmRlclN0eWxlIjp7IiRpZCI6IjE1NyIsIkxpbmVDb2xvciI6eyIkaWQiOiIxNTgiLCIkdHlwZSI6Ik5MUkUuQ29tbW9uLkRvbS5Tb2xpZENvbG9yQnJ1c2gsIE5MUkUuQ29tbW9uIiwiQ29sb3IiOnsiJGlkIjoiMTU5IiwiQSI6MjU1LCJSIjoyNTUsIkciOjAsIkIiOjB9fSwiTGluZVdlaWdodCI6MC4wLCJMaW5lVHlwZSI6MCwiUGFyZW50U3R5bGUiOm51bGx9LCJQYXJlbnRTdHlsZSI6bnVsbH0sIklzQWJvdmVUaW1lYmFuZCI6ZmFsc2UsIk1hcmdpbiI6eyIkaWQiOiIxNjAiLCJUb3AiOjAsIkxlZnQiOjAsIlJpZ2h0IjowLCJCb3R0b20iOjB9LCJQYWRkaW5nIjp7IiRpZCI6IjE2MSIsIlRvcCI6MCwiTGVmdCI6MCwiUmlnaHQiOjAsIkJvdHRvbSI6MH0sIklzVmlzaWJsZSI6dHJ1ZSwiV2lkdGgiOjAuMCwiSGVpZ2h0IjowLjAsIkJvcmRlclN0eWxlIjpudWxsLCJQYXJlbnRTdHlsZSI6bnVsbH19LCJTY2FsZSI6eyIkaWQiOiIxNjIiLCJTdGFydERhdGUiOiIwMDAxLTAxLTAxVDAwOjAwOjAwIiwiRW5kRGF0ZSI6IjIwMjAtMDMtMjBUMjM6NTk6MDAiLCJGb3JtYXQiOiJNTU0iLCJUeXBlIjoyLCJBdXRvRGF0ZVJhbmdlIjp0cnVlLCJXb3JraW5nRGF5cyI6MzEsIlRvZGF5TWFya2VyVGV4dCI6IlRvZGF5IiwiQXV0b1NjYWxlVHlwZSI6dHJ1ZX0sIk1pbGVzdG9uZXMiOltdLCJUYXNrcyI6W3siJGlkIjoiMTYzIiwiR3JvdXBOYW1lIjpudWxsLCJTdGFydERhdGUiOiIyMDE5LTExLTExVDAwOjAwOjAwIiwiRW5kRGF0ZSI6IjIwMTktMTEtMjJUMjM6NTk6MDAiLCJQZXJjZW50YWdlQ29tcGxldGUiOjEwMC4wLCJTdHlsZSI6eyIkaWQiOiIxNjQiLCJTaGFwZSI6MCwiU2hhcGVUaGlja25lc3MiOjIsIkR1cmF0aW9uRm9ybWF0IjowLCJJbmNsdWRlTm9uV29ya2luZ0RheXNJbkR1cmF0aW9uIjpmYWxzZSwiUGVyY2VudGFnZUNvbXBsZXRlU3R5bGUiOnsiJGlkIjoiMTY1IiwiRm9udFNldHRpbmdzIjp7IiRpZCI6IjE2Ni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aWQiOiIxNjciLCJUb3AiOjAsIkxlZnQiOjAsIlJpZ2h0IjowLCJCb3R0b20iOjB9LCJQYWRkaW5nIjp7IiRpZCI6IjE2OCIsIlRvcCI6MCwiTGVmdCI6MCwiUmlnaHQiOjAsIkJvdHRvbSI6MH0sIkJhY2tncm91bmQiOnsiJHJlZiI6Ijg5In0sIklzVmlzaWJsZSI6dHJ1ZSwiV2lkdGgiOjAuMCwiSGVpZ2h0IjowLjAsIkJvcmRlclN0eWxlIjp7IiRpZCI6IjE2OSIsIkxpbmVDb2xvciI6bnVsbCwiTGluZVdlaWdodCI6MC4wLCJMaW5lVHlwZSI6MCwiUGFyZW50U3R5bGUiOm51bGx9LCJQYXJlbnRTdHlsZSI6bnVsbH0sIkR1cmF0aW9uU3R5bGUiOnsiJGlkIjoiMTcwIiwiRm9udFNldHRpbmdzIjp7IiRpZCI6IjE3MSIsIkZvbnRTaXplIjoxMCwiRm9udE5hbWUiOiJDYWxpYnJpIiwiSXNCb2xkIjpmYWxzZSwiSXNJdGFsaWMiOmZhbHNlLCJJc1VuZGVybGluZWQiOmZhbHNlLCJQYXJlbnRTdHlsZSI6bnVsbH0sIkF1dG9TaXplIjowLCJGb3JlZ3JvdW5kIjp7IiRpZCI6IjE3MiIsIkNvbG9yIjp7IiRyZWYiOiI5MyJ9fSwiTWF4V2lkdGgiOjIwMC4wLCJNYXhIZWlnaHQiOiJJbmZpbml0eSIsIlNtYXJ0Rm9yZWdyb3VuZElzQWN0aXZlIjpmYWxzZSwiSG9yaXpvbnRhbEFsaWdubWVudCI6MCwiVmVydGljYWxBbGlnbm1lbnQiOjAsIlNtYXJ0Rm9yZWdyb3VuZCI6bnVsbCwiQmFja2dyb3VuZEZpbGxUeXBlIjowLCJNYXJnaW4iOnsiJGlkIjoiMTczIiwiVG9wIjowLCJMZWZ0IjowLCJSaWdodCI6MCwiQm90dG9tIjowfSwiUGFkZGluZyI6eyIkaWQiOiIxNzQiLCJUb3AiOjAsIkxlZnQiOjAsIlJpZ2h0IjowLCJCb3R0b20iOjB9LCJCYWNrZ3JvdW5kIjp7IiRyZWYiOiI5NiJ9LCJJc1Zpc2libGUiOnRydWUsIldpZHRoIjowLjAsIkhlaWdodCI6MC4wLCJCb3JkZXJTdHlsZSI6eyIkaWQiOiIxNzUiLCJMaW5lQ29sb3IiOm51bGwsIkxpbmVXZWlnaHQiOjAuMCwiTGluZVR5cGUiOjAsIlBhcmVudFN0eWxlIjpudWxsfSwiUGFyZW50U3R5bGUiOm51bGx9LCJIb3Jpem9udGFsQ29ubmVjdG9yU3R5bGUiOnsiJGlkIjoiMTc2IiwiTGluZUNvbG9yIjp7IiRyZWYiOiI5OCJ9LCJMaW5lV2VpZ2h0IjoxLjAsIkxpbmVUeXBlIjowLCJQYXJlbnRTdHlsZSI6bnVsbH0sIlZlcnRpY2FsQ29ubmVjdG9yU3R5bGUiOnsiJGlkIjoiMTc3IiwiTGluZUNvbG9yIjp7IiRyZWYiOiIxMDEifSwiTGluZVdlaWdodCI6MS4wLCJMaW5lVHlwZSI6MCwiUGFyZW50U3R5bGUiOm51bGx9LCJNYXJnaW4iOm51bGwsIlN0YXJ0RGF0ZVBvc2l0aW9uIjo0LCJFbmREYXRlUG9zaXRpb24iOjQsIkRhdGVJc1Zpc2libGUiOnRydWUsIlRpdGxlUG9zaXRpb24iOjMsIkR1cmF0aW9uUG9zaXRpb24iOjYsIlBlcmNlbnRhZ2VDb21wbGV0ZWRQb3NpdGlvbiI6MiwiU3BhY2luZyI6NSwiSXNCZWxvd1RpbWViYW5kIjpmYWxzZSwiUGVyY2VudGFnZUNvbXBsZXRlU2hhcGVPcGFjaXR5IjozNSwiU2hhcGVTdHlsZSI6eyIkaWQiOiIxNzgiLCJNYXJnaW4iOnsiJGlkIjoiMTc5IiwiVG9wIjowLCJMZWZ0Ijo0LCJSaWdodCI6NCwiQm90dG9tIjowfSwiUGFkZGluZyI6eyIkaWQiOiIxODAiLCJUb3AiOjAsIkxlZnQiOjAsIlJpZ2h0IjowLCJCb3R0b20iOjB9LCJCYWNrZ3JvdW5kIjp7IiRpZCI6IjE4MSIsIkNvbG9yIjp7IiRpZCI6IjE4MiIsIkEiOjI1NSwiUiI6MjM3LCJHIjoxMjUsIkIiOjQ5fX0sIklzVmlzaWJsZSI6dHJ1ZSwiV2lkdGgiOjAuMCwiSGVpZ2h0IjoyMi4wLCJCb3JkZXJTdHlsZSI6eyIkaWQiOiIxODMiLCJMaW5lQ29sb3IiOnsiJHJlZiI6IjEwOSJ9LCJMaW5lV2VpZ2h0IjowLjAsIkxpbmVUeXBlIjowLCJQYXJlbnRTdHlsZSI6bnVsbH0sIlBhcmVudFN0eWxlIjpudWxsfSwiVGl0bGVTdHlsZSI6eyIkaWQiOiIxODQiLCJGb250U2V0dGluZ3MiOnsiJGlkIjoiMTg1IiwiRm9udFNpemUiOjExLCJGb250TmFtZSI6IkNhbGlicmkiLCJJc0JvbGQiOnRydWUsIklzSXRhbGljIjpmYWxzZSwiSXNVbmRlcmxpbmVkIjpmYWxzZSwiUGFyZW50U3R5bGUiOm51bGx9LCJBdXRvU2l6ZSI6MCwiRm9yZWdyb3VuZCI6eyIkaWQiOiIxODYiLCJDb2xvciI6eyIkcmVmIjoiMTE0In19LCJNYXhXaWR0aCI6NzIwLjAsIk1heEhlaWdodCI6IkluZmluaXR5IiwiU21hcnRGb3JlZ3JvdW5kSXNBY3RpdmUiOmZhbHNlLCJIb3Jpem9udGFsQWxpZ25tZW50IjoyLCJWZXJ0aWNhbEFsaWdubWVudCI6MCwiU21hcnRGb3JlZ3JvdW5kIjpudWxsLCJCYWNrZ3JvdW5kRmlsbFR5cGUiOjAsIk1hcmdpbiI6eyIkaWQiOiIxODciLCJUb3AiOjAsIkxlZnQiOjAsIlJpZ2h0IjowLCJCb3R0b20iOjB9LCJQYWRkaW5nIjp7IiRpZCI6IjE4OCIsIlRvcCI6MCwiTGVmdCI6MCwiUmlnaHQiOjAsIkJvdHRvbSI6MH0sIkJhY2tncm91bmQiOnsiJHJlZiI6IjExNyJ9LCJJc1Zpc2libGUiOnRydWUsIldpZHRoIjowLjAsIkhlaWdodCI6MC4wLCJCb3JkZXJTdHlsZSI6eyIkaWQiOiIxODkiLCJMaW5lQ29sb3IiOm51bGwsIkxpbmVXZWlnaHQiOjAuMCwiTGluZVR5cGUiOjAsIlBhcmVudFN0eWxlIjpudWxsfSwiUGFyZW50U3R5bGUiOm51bGx9LCJEYXRlU3R5bGUiOnsiJGlkIjoiMTkwIiwiRm9udFNldHRpbmdzIjp7IiRpZCI6IjE5MSIsIkZvbnRTaXplIjoxMCwiRm9udE5hbWUiOiJDYWxpYnJpIiwiSXNCb2xkIjpmYWxzZSwiSXNJdGFsaWMiOmZhbHNlLCJJc1VuZGVybGluZWQiOmZhbHNlLCJQYXJlbnRTdHlsZSI6bnVsbH0sIkF1dG9TaXplIjowLCJGb3JlZ3JvdW5kIjp7IiRpZCI6IjE5MiIsIkNvbG9yIjp7IiRyZWYiOiIxMjEifX0sIk1heFdpZHRoIjoyMDAuMCwiTWF4SGVpZ2h0IjoiSW5maW5pdHkiLCJTbWFydEZvcmVncm91bmRJc0FjdGl2ZSI6ZmFsc2UsIkhvcml6b250YWxBbGlnbm1lbnQiOjAsIlZlcnRpY2FsQWxpZ25tZW50IjowLCJTbWFydEZvcmVncm91bmQiOm51bGwsIkJhY2tncm91bmRGaWxsVHlwZSI6MCwiTWFyZ2luIjp7IiRpZCI6IjE5MyIsIlRvcCI6MCwiTGVmdCI6MCwiUmlnaHQiOjAsIkJvdHRvbSI6MH0sIlBhZGRpbmciOnsiJGlkIjoiMTk0IiwiVG9wIjowLCJMZWZ0IjowLCJSaWdodCI6MCwiQm90dG9tIjowfSwiQmFja2dyb3VuZCI6eyIkcmVmIjoiMTI0In0sIklzVmlzaWJsZSI6dHJ1ZSwiV2lkdGgiOjAuMCwiSGVpZ2h0IjowLjAsIkJvcmRlclN0eWxlIjp7IiRpZCI6IjE5NSIsIkxpbmVDb2xvciI6bnVsbCwiTGluZVdlaWdodCI6MC4wLCJMaW5lVHlwZSI6MCwiUGFyZW50U3R5bGUiOm51bGx9LCJQYXJlbnRTdHlsZSI6bnVsbH0sIkRhdGVGb3JtYXQiOnsiJGlkIjoiMTk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AsIlNtYXJ0RHVyYXRpb25BY3RpdmF0ZWQiOmZhbHNlLCJEYXRlRm9ybWF0Ijp7IiRyZWYiOiIxOTYifSwiSWQiOiJjZTAxOTMzNy1mMjM5LTRjM2MtOTU2ZS05NTQzMWY0ZDExN2QiLCJJbXBvcnRJZCI6bnVsbCwiVGl0bGUiOiJDb21wcmVuZHJlIGwnb3V0aWwgUk9udG9Ub29scyIsIk5vdGUiOm51bGwsIkh5cGVybGluayI6eyIkaWQiOiIxOTciLCJBZGRyZXNzIjoiIiwiU3ViQWRkcmVzcyI6IiJ9LCJJc0NoYW5nZWQiOmZhbHNlLCJJc05ldyI6ZmFsc2V9LHsiJGlkIjoiMTk4IiwiR3JvdXBOYW1lIjpudWxsLCJTdGFydERhdGUiOiIyMDE5LTExLTExVDAwOjAwOjAwIiwiRW5kRGF0ZSI6IjIwMTktMTItMjBUMjM6NTk6MDAiLCJQZXJjZW50YWdlQ29tcGxldGUiOjIwLjAsIlN0eWxlIjp7IiRpZCI6IjE5OSIsIlNoYXBlIjowLCJTaGFwZVRoaWNrbmVzcyI6MiwiRHVyYXRpb25Gb3JtYXQiOjAsIkluY2x1ZGVOb25Xb3JraW5nRGF5c0luRHVyYXRpb24iOmZhbHNlLCJQZXJjZW50YWdlQ29tcGxldGVTdHlsZSI6eyIkaWQiOiIyMDAiLCJGb250U2V0dGluZ3MiOnsiJGlkIjoiMjAx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IwMiIsIlRvcCI6MCwiTGVmdCI6MCwiUmlnaHQiOjAsIkJvdHRvbSI6MH0sIlBhZGRpbmciOnsiJGlkIjoiMjAzIiwiVG9wIjowLCJMZWZ0IjowLCJSaWdodCI6MCwiQm90dG9tIjowfSwiQmFja2dyb3VuZCI6eyIkcmVmIjoiODkifSwiSXNWaXNpYmxlIjp0cnVlLCJXaWR0aCI6MC4wLCJIZWlnaHQiOjAuMCwiQm9yZGVyU3R5bGUiOnsiJGlkIjoiMjA0IiwiTGluZUNvbG9yIjpudWxsLCJMaW5lV2VpZ2h0IjowLjAsIkxpbmVUeXBlIjowLCJQYXJlbnRTdHlsZSI6bnVsbH0sIlBhcmVudFN0eWxlIjpudWxsfSwiRHVyYXRpb25TdHlsZSI6eyIkaWQiOiIyMDUiLCJGb250U2V0dGluZ3MiOnsiJGlkIjoiMjA2IiwiRm9udFNpemUiOjEwLCJGb250TmFtZSI6IkNhbGlicmkiLCJJc0JvbGQiOmZhbHNlLCJJc0l0YWxpYyI6ZmFsc2UsIklzVW5kZXJsaW5lZCI6ZmFsc2UsIlBhcmVudFN0eWxlIjpudWxsfSwiQXV0b1NpemUiOjAsIkZvcmVncm91bmQiOnsiJGlkIjoiMjA3IiwiQ29sb3IiOnsiJHJlZiI6IjkzIn19LCJNYXhXaWR0aCI6MjAwLjAsIk1heEhlaWdodCI6IkluZmluaXR5IiwiU21hcnRGb3JlZ3JvdW5kSXNBY3RpdmUiOmZhbHNlLCJIb3Jpem9udGFsQWxpZ25tZW50IjowLCJWZXJ0aWNhbEFsaWdubWVudCI6MCwiU21hcnRGb3JlZ3JvdW5kIjpudWxsLCJCYWNrZ3JvdW5kRmlsbFR5cGUiOjAsIk1hcmdpbiI6eyIkaWQiOiIyMDgiLCJUb3AiOjAsIkxlZnQiOjAsIlJpZ2h0IjowLCJCb3R0b20iOjB9LCJQYWRkaW5nIjp7IiRpZCI6IjIwOSIsIlRvcCI6MCwiTGVmdCI6MCwiUmlnaHQiOjAsIkJvdHRvbSI6MH0sIkJhY2tncm91bmQiOnsiJHJlZiI6Ijk2In0sIklzVmlzaWJsZSI6dHJ1ZSwiV2lkdGgiOjAuMCwiSGVpZ2h0IjowLjAsIkJvcmRlclN0eWxlIjp7IiRpZCI6IjIxMCIsIkxpbmVDb2xvciI6bnVsbCwiTGluZVdlaWdodCI6MC4wLCJMaW5lVHlwZSI6MCwiUGFyZW50U3R5bGUiOm51bGx9LCJQYXJlbnRTdHlsZSI6bnVsbH0sIkhvcml6b250YWxDb25uZWN0b3JTdHlsZSI6eyIkaWQiOiIyMTEiLCJMaW5lQ29sb3IiOnsiJHJlZiI6Ijk4In0sIkxpbmVXZWlnaHQiOjEuMCwiTGluZVR5cGUiOjAsIlBhcmVudFN0eWxlIjpudWxsfSwiVmVydGljYWxDb25uZWN0b3JTdHlsZSI6eyIkaWQiOiIyMTIiLCJMaW5lQ29sb3IiOnsiJHJlZiI6IjEwMSJ9LCJMaW5lV2VpZ2h0IjoxLjAsIkxpbmVUeXBlIjowLCJQYXJlbnRTdHlsZSI6bnVsbH0sIk1hcmdpbiI6bnVsbCwiU3RhcnREYXRlUG9zaXRpb24iOjQsIkVuZERhdGVQb3NpdGlvbiI6NCwiRGF0ZUlzVmlzaWJsZSI6dHJ1ZSwiVGl0bGVQb3NpdGlvbiI6MiwiRHVyYXRpb25Qb3NpdGlvbiI6NiwiUGVyY2VudGFnZUNvbXBsZXRlZFBvc2l0aW9uIjoyLCJTcGFjaW5nIjo1LCJJc0JlbG93VGltZWJhbmQiOmZhbHNlLCJQZXJjZW50YWdlQ29tcGxldGVTaGFwZU9wYWNpdHkiOjM1LCJTaGFwZVN0eWxlIjp7IiRpZCI6IjIxMyIsIk1hcmdpbiI6eyIkaWQiOiIyMTQiLCJUb3AiOjAsIkxlZnQiOjQsIlJpZ2h0Ijo0LCJCb3R0b20iOjB9LCJQYWRkaW5nIjp7IiRpZCI6IjIxNSIsIlRvcCI6MCwiTGVmdCI6MCwiUmlnaHQiOjAsIkJvdHRvbSI6MH0sIkJhY2tncm91bmQiOnsiJGlkIjoiMjE2IiwiQ29sb3IiOnsiJGlkIjoiMjE3IiwiQSI6MjU1LCJSIjo5MSwiRyI6MTU1LCJCIjoyMTN9fSwiSXNWaXNpYmxlIjp0cnVlLCJXaWR0aCI6MC4wLCJIZWlnaHQiOjIyLjAsIkJvcmRlclN0eWxlIjp7IiRpZCI6IjIxOCIsIkxpbmVDb2xvciI6eyIkcmVmIjoiMTA5In0sIkxpbmVXZWlnaHQiOjAuMCwiTGluZVR5cGUiOjAsIlBhcmVudFN0eWxlIjpudWxsfSwiUGFyZW50U3R5bGUiOm51bGx9LCJUaXRsZVN0eWxlIjp7IiRpZCI6IjIxOSIsIkZvbnRTZXR0aW5ncyI6eyIkaWQiOiIyMjAiLCJGb250U2l6ZSI6MTEsIkZvbnROYW1lIjoiQ2FsaWJyaSIsIklzQm9sZCI6dHJ1ZSwiSXNJdGFsaWMiOmZhbHNlLCJJc1VuZGVybGluZWQiOmZhbHNlLCJQYXJlbnRTdHlsZSI6bnVsbH0sIkF1dG9TaXplIjowLCJGb3JlZ3JvdW5kIjp7IiRpZCI6IjIyMSIsIkNvbG9yIjp7IiRyZWYiOiIxMTQifX0sIk1heFdpZHRoIjo3MjAuMCwiTWF4SGVpZ2h0IjoiSW5maW5pdHkiLCJTbWFydEZvcmVncm91bmRJc0FjdGl2ZSI6ZmFsc2UsIkhvcml6b250YWxBbGlnbm1lbnQiOjEsIlZlcnRpY2FsQWxpZ25tZW50IjowLCJTbWFydEZvcmVncm91bmQiOm51bGwsIkJhY2tncm91bmRGaWxsVHlwZSI6MCwiTWFyZ2luIjp7IiRpZCI6IjIyMiIsIlRvcCI6MCwiTGVmdCI6MCwiUmlnaHQiOjAsIkJvdHRvbSI6MH0sIlBhZGRpbmciOnsiJGlkIjoiMjIzIiwiVG9wIjowLCJMZWZ0IjowLCJSaWdodCI6MCwiQm90dG9tIjowfSwiQmFja2dyb3VuZCI6eyIkcmVmIjoiMTE3In0sIklzVmlzaWJsZSI6dHJ1ZSwiV2lkdGgiOjAuMCwiSGVpZ2h0IjowLjAsIkJvcmRlclN0eWxlIjp7IiRpZCI6IjIyNCIsIkxpbmVDb2xvciI6bnVsbCwiTGluZVdlaWdodCI6MC4wLCJMaW5lVHlwZSI6MCwiUGFyZW50U3R5bGUiOm51bGx9LCJQYXJlbnRTdHlsZSI6bnVsbH0sIkRhdGVTdHlsZSI6eyIkaWQiOiIyMjUiLCJGb250U2V0dGluZ3MiOnsiJGlkIjoiMjI2IiwiRm9udFNpemUiOjEwLCJGb250TmFtZSI6IkNhbGlicmkiLCJJc0JvbGQiOmZhbHNlLCJJc0l0YWxpYyI6ZmFsc2UsIklzVW5kZXJsaW5lZCI6ZmFsc2UsIlBhcmVudFN0eWxlIjpudWxsfSwiQXV0b1NpemUiOjAsIkZvcmVncm91bmQiOnsiJGlkIjoiMjI3IiwiQ29sb3IiOnsiJHJlZiI6IjEyMSJ9fSwiTWF4V2lkdGgiOjIwMC4wLCJNYXhIZWlnaHQiOiJJbmZpbml0eSIsIlNtYXJ0Rm9yZWdyb3VuZElzQWN0aXZlIjpmYWxzZSwiSG9yaXpvbnRhbEFsaWdubWVudCI6MCwiVmVydGljYWxBbGlnbm1lbnQiOjAsIlNtYXJ0Rm9yZWdyb3VuZCI6bnVsbCwiQmFja2dyb3VuZEZpbGxUeXBlIjowLCJNYXJnaW4iOnsiJGlkIjoiMjI4IiwiVG9wIjowLCJMZWZ0IjowLCJSaWdodCI6MCwiQm90dG9tIjowfSwiUGFkZGluZyI6eyIkaWQiOiIyMjkiLCJUb3AiOjAsIkxlZnQiOjAsIlJpZ2h0IjowLCJCb3R0b20iOjB9LCJCYWNrZ3JvdW5kIjp7IiRyZWYiOiIxMjQifSwiSXNWaXNpYmxlIjp0cnVlLCJXaWR0aCI6MC4wLCJIZWlnaHQiOjAuMCwiQm9yZGVyU3R5bGUiOnsiJGlkIjoiMjMwIiwiTGluZUNvbG9yIjpudWxsLCJMaW5lV2VpZ2h0IjowLjAsIkxpbmVUeXBlIjowLCJQYXJlbnRTdHlsZSI6bnVsbH0sIlBhcmVudFN0eWxlIjpudWxsfSwiRGF0ZUZvcm1hdCI6eyIkaWQiOiIyMz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SwiU21hcnREdXJhdGlvbkFjdGl2YXRlZCI6ZmFsc2UsIkRhdGVGb3JtYXQiOnsiJHJlZiI6IjIzMSJ9LCJJZCI6IjE2ODQyZjMyLWViZDMtNDEzZS1hMGJlLTlhMTBiZTNlN2VlOSIsIkltcG9ydElkIjpudWxsLCJUaXRsZSI6IkNyw6llciBsJ2ludGVyZmFjZSB3ZWIiLCJOb3RlIjpudWxsLCJIeXBlcmxpbmsiOnsiJGlkIjoiMjMyIiwiQWRkcmVzcyI6IiIsIlN1YkFkZHJlc3MiOiIifSwiSXNDaGFuZ2VkIjpmYWxzZSwiSXNOZXciOmZhbHNlfSx7IiRpZCI6IjIzMyIsIkdyb3VwTmFtZSI6bnVsbCwiU3RhcnREYXRlIjoiMjAxOS0xMS0xMVQwMDowMDowMCIsIkVuZERhdGUiOiIyMDE5LTExLTIyVDIzOjU5OjAwIiwiUGVyY2VudGFnZUNvbXBsZXRlIjoxMDAuMCwiU3R5bGUiOnsiJGlkIjoiMjM0IiwiU2hhcGUiOjAsIlNoYXBlVGhpY2tuZXNzIjoyLCJEdXJhdGlvbkZvcm1hdCI6MCwiSW5jbHVkZU5vbldvcmtpbmdEYXlzSW5EdXJhdGlvbiI6ZmFsc2UsIlBlcmNlbnRhZ2VDb21wbGV0ZVN0eWxlIjp7IiRpZCI6IjIzNSIsIkZvbnRTZXR0aW5ncyI6eyIkaWQiOiIyMzY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jM3IiwiVG9wIjowLCJMZWZ0IjowLCJSaWdodCI6MCwiQm90dG9tIjowfSwiUGFkZGluZyI6eyIkaWQiOiIyMzgiLCJUb3AiOjAsIkxlZnQiOjAsIlJpZ2h0IjowLCJCb3R0b20iOjB9LCJCYWNrZ3JvdW5kIjp7IiRyZWYiOiI4OSJ9LCJJc1Zpc2libGUiOnRydWUsIldpZHRoIjowLjAsIkhlaWdodCI6MC4wLCJCb3JkZXJTdHlsZSI6eyIkaWQiOiIyMzkiLCJMaW5lQ29sb3IiOm51bGwsIkxpbmVXZWlnaHQiOjAuMCwiTGluZVR5cGUiOjAsIlBhcmVudFN0eWxlIjpudWxsfSwiUGFyZW50U3R5bGUiOm51bGx9LCJEdXJhdGlvblN0eWxlIjp7IiRpZCI6IjI0MCIsIkZvbnRTZXR0aW5ncyI6eyIkaWQiOiIyNDEiLCJGb250U2l6ZSI6MTAsIkZvbnROYW1lIjoiQ2FsaWJyaSIsIklzQm9sZCI6ZmFsc2UsIklzSXRhbGljIjpmYWxzZSwiSXNVbmRlcmxpbmVkIjpmYWxzZSwiUGFyZW50U3R5bGUiOm51bGx9LCJBdXRvU2l6ZSI6MCwiRm9yZWdyb3VuZCI6eyIkaWQiOiIyNDIiLCJDb2xvciI6eyIkcmVmIjoiOTMifX0sIk1heFdpZHRoIjoyMDAuMCwiTWF4SGVpZ2h0IjoiSW5maW5pdHkiLCJTbWFydEZvcmVncm91bmRJc0FjdGl2ZSI6ZmFsc2UsIkhvcml6b250YWxBbGlnbm1lbnQiOjAsIlZlcnRpY2FsQWxpZ25tZW50IjowLCJTbWFydEZvcmVncm91bmQiOm51bGwsIkJhY2tncm91bmRGaWxsVHlwZSI6MCwiTWFyZ2luIjp7IiRpZCI6IjI0MyIsIlRvcCI6MCwiTGVmdCI6MCwiUmlnaHQiOjAsIkJvdHRvbSI6MH0sIlBhZGRpbmciOnsiJGlkIjoiMjQ0IiwiVG9wIjowLCJMZWZ0IjowLCJSaWdodCI6MCwiQm90dG9tIjowfSwiQmFja2dyb3VuZCI6eyIkcmVmIjoiOTYifSwiSXNWaXNpYmxlIjp0cnVlLCJXaWR0aCI6MC4wLCJIZWlnaHQiOjAuMCwiQm9yZGVyU3R5bGUiOnsiJGlkIjoiMjQ1IiwiTGluZUNvbG9yIjpudWxsLCJMaW5lV2VpZ2h0IjowLjAsIkxpbmVUeXBlIjowLCJQYXJlbnRTdHlsZSI6bnVsbH0sIlBhcmVudFN0eWxlIjpudWxsfSwiSG9yaXpvbnRhbENvbm5lY3RvclN0eWxlIjp7IiRpZCI6IjI0NiIsIkxpbmVDb2xvciI6eyIkcmVmIjoiOTgifSwiTGluZVdlaWdodCI6MS4wLCJMaW5lVHlwZSI6MCwiUGFyZW50U3R5bGUiOm51bGx9LCJWZXJ0aWNhbENvbm5lY3RvclN0eWxlIjp7IiRpZCI6IjI0NyIsIkxpbmVDb2xvciI6eyIkcmVmIjoiMTAxIn0sIkxpbmVXZWlnaHQiOjEuMCwiTGluZVR5cGUiOjAsIlBhcmVudFN0eWxlIjpudWxsfSwiTWFyZ2luIjpudWxsLCJTdGFydERhdGVQb3NpdGlvbiI6NCwiRW5kRGF0ZVBvc2l0aW9uIjo0LCJEYXRlSXNWaXNpYmxlIjp0cnVlLCJUaXRsZVBvc2l0aW9uIjozLCJEdXJhdGlvblBvc2l0aW9uIjo2LCJQZXJjZW50YWdlQ29tcGxldGVkUG9zaXRpb24iOjIsIlNwYWNpbmciOjUsIklzQmVsb3dUaW1lYmFuZCI6ZmFsc2UsIlBlcmNlbnRhZ2VDb21wbGV0ZVNoYXBlT3BhY2l0eSI6MzUsIlNoYXBlU3R5bGUiOnsiJGlkIjoiMjQ4IiwiTWFyZ2luIjp7IiRpZCI6IjI0OSIsIlRvcCI6MCwiTGVmdCI6NCwiUmlnaHQiOjQsIkJvdHRvbSI6MH0sIlBhZGRpbmciOnsiJGlkIjoiMjUwIiwiVG9wIjowLCJMZWZ0IjowLCJSaWdodCI6MCwiQm90dG9tIjowfSwiQmFja2dyb3VuZCI6eyIkaWQiOiIyNTEiLCJDb2xvciI6eyIkaWQiOiIyNTIiLCJBIjoyNTUsIlIiOjIzNywiRyI6MTI1LCJCIjo0OX19LCJJc1Zpc2libGUiOnRydWUsIldpZHRoIjowLjAsIkhlaWdodCI6MjIuMCwiQm9yZGVyU3R5bGUiOnsiJGlkIjoiMjUzIiwiTGluZUNvbG9yIjp7IiRyZWYiOiIxMDkifSwiTGluZVdlaWdodCI6MC4wLCJMaW5lVHlwZSI6MCwiUGFyZW50U3R5bGUiOm51bGx9LCJQYXJlbnRTdHlsZSI6bnVsbH0sIlRpdGxlU3R5bGUiOnsiJGlkIjoiMjU0IiwiRm9udFNldHRpbmdzIjp7IiRpZCI6IjI1NSIsIkZvbnRTaXplIjoxMSwiRm9udE5hbWUiOiJDYWxpYnJpIiwiSXNCb2xkIjp0cnVlLCJJc0l0YWxpYyI6ZmFsc2UsIklzVW5kZXJsaW5lZCI6ZmFsc2UsIlBhcmVudFN0eWxlIjpudWxsfSwiQXV0b1NpemUiOjAsIkZvcmVncm91bmQiOnsiJGlkIjoiMjU2IiwiQ29sb3IiOnsiJHJlZiI6IjExNCJ9fSwiTWF4V2lkdGgiOjcyMC4wLCJNYXhIZWlnaHQiOiJJbmZpbml0eSIsIlNtYXJ0Rm9yZWdyb3VuZElzQWN0aXZlIjpmYWxzZSwiSG9yaXpvbnRhbEFsaWdubWVudCI6MiwiVmVydGljYWxBbGlnbm1lbnQiOjAsIlNtYXJ0Rm9yZWdyb3VuZCI6bnVsbCwiQmFja2dyb3VuZEZpbGxUeXBlIjowLCJNYXJnaW4iOnsiJGlkIjoiMjU3IiwiVG9wIjowLCJMZWZ0IjowLCJSaWdodCI6MCwiQm90dG9tIjowfSwiUGFkZGluZyI6eyIkaWQiOiIyNTgiLCJUb3AiOjAsIkxlZnQiOjAsIlJpZ2h0IjowLCJCb3R0b20iOjB9LCJCYWNrZ3JvdW5kIjp7IiRyZWYiOiIxMTcifSwiSXNWaXNpYmxlIjp0cnVlLCJXaWR0aCI6MC4wLCJIZWlnaHQiOjAuMCwiQm9yZGVyU3R5bGUiOnsiJGlkIjoiMjU5IiwiTGluZUNvbG9yIjpudWxsLCJMaW5lV2VpZ2h0IjowLjAsIkxpbmVUeXBlIjowLCJQYXJlbnRTdHlsZSI6bnVsbH0sIlBhcmVudFN0eWxlIjpudWxsfSwiRGF0ZVN0eWxlIjp7IiRpZCI6IjI2MCIsIkZvbnRTZXR0aW5ncyI6eyIkaWQiOiIyNjEiLCJGb250U2l6ZSI6MTAsIkZvbnROYW1lIjoiQ2FsaWJyaSIsIklzQm9sZCI6ZmFsc2UsIklzSXRhbGljIjpmYWxzZSwiSXNVbmRlcmxpbmVkIjpmYWxzZSwiUGFyZW50U3R5bGUiOm51bGx9LCJBdXRvU2l6ZSI6MCwiRm9yZWdyb3VuZCI6eyIkaWQiOiIyNjIiLCJDb2xvciI6eyIkcmVmIjoiMTIxIn19LCJNYXhXaWR0aCI6MjAwLjAsIk1heEhlaWdodCI6IkluZmluaXR5IiwiU21hcnRGb3JlZ3JvdW5kSXNBY3RpdmUiOmZhbHNlLCJIb3Jpem9udGFsQWxpZ25tZW50IjowLCJWZXJ0aWNhbEFsaWdubWVudCI6MCwiU21hcnRGb3JlZ3JvdW5kIjpudWxsLCJCYWNrZ3JvdW5kRmlsbFR5cGUiOjAsIk1hcmdpbiI6eyIkaWQiOiIyNjMiLCJUb3AiOjAsIkxlZnQiOjAsIlJpZ2h0IjowLCJCb3R0b20iOjB9LCJQYWRkaW5nIjp7IiRpZCI6IjI2NCIsIlRvcCI6MCwiTGVmdCI6MCwiUmlnaHQiOjAsIkJvdHRvbSI6MH0sIkJhY2tncm91bmQiOnsiJHJlZiI6IjEyNCJ9LCJJc1Zpc2libGUiOnRydWUsIldpZHRoIjowLjAsIkhlaWdodCI6MC4wLCJCb3JkZXJTdHlsZSI6eyIkaWQiOiIyNjUiLCJMaW5lQ29sb3IiOm51bGwsIkxpbmVXZWlnaHQiOjAuMCwiTGluZVR5cGUiOjAsIlBhcmVudFN0eWxlIjpudWxsfSwiUGFyZW50U3R5bGUiOm51bGx9LCJEYXRlRm9ybWF0Ijp7IiRpZCI6IjI2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yLCJTbWFydER1cmF0aW9uQWN0aXZhdGVkIjpmYWxzZSwiRGF0ZUZvcm1hdCI6eyIkcmVmIjoiMjY2In0sIklkIjoiNDYzNGVmZmQtMTAzZi00NGIwLTg2MjYtNWU5ZDU2MzU2MzQwIiwiSW1wb3J0SWQiOm51bGwsIlRpdGxlIjoiw4ljcmlyZSBsZXMgZGlmZsOpcmVudHMgc2NyaXB0IGZvbmN0aW9ubmVscyAiLCJOb3RlIjoiZTF4eWRHWXhYR0Z1YzJsY1lXNXphV053WnpFeU5USmNkV014WEdoMGJXRjFkSE53WEdSbFptWXllMXhtYjI1MGRHSnNlMXhtTUZ4bVkyaGhjbk5sZERBZ1ZHbHRaWE1nVG1WM0lGSnZiV0Z1TzMxN1hHWXlYR1pqYUdGeWMyVjBNQ0JUWldkdlpTQlZTVHQ5Zlh0Y1kyOXNiM0owWW14Y2NtVmtNRnhuY21WbGJqQmNZbXgxWlRBN1hISmxaREkxTlZ4bmNtVmxiakkxTlZ4aWJIVmxNalUxTzF4eVpXUTFNVnhuY21WbGJqVXhYR0pzZFdVMU1UdDlYR3h2WTJoY2FHbGphRnhrWW1Ob1hIQmhjbVJjY0d4aGFXNWNiSFJ5Y0dGeVhHbDBZWEF3ZTF4c1lXNW5NVEF6TTF4bWN6RTRYR1l5WEdObU1pQmNZMll5WEhGc2UxeG1NaUI3WEd4aGJtY3hNRE0yWEd4MGNtTm9JRElnYzJWdFlXbHVaWE45WEd4cE1GeHlhVEJjYzJFd1hITmlNRnhtYVRCY2NXeGNjR0Z5ZlEwS2ZRMEtmUT09IiwiSHlwZXJsaW5rIjp7IiRpZCI6IjI2NyIsIkFkZHJlc3MiOiIiLCJTdWJBZGRyZXNzIjoiIn0sIklzQ2hhbmdlZCI6ZmFsc2UsIklzTmV3IjpmYWxzZX0seyIkaWQiOiIyNjgiLCJHcm91cE5hbWUiOm51bGwsIlN0YXJ0RGF0ZSI6IjIwMTktMTItMDlUMDA6MDA6MDBaIiwiRW5kRGF0ZSI6IjIwMTktMTItMjBUMjM6NTk6MDAiLCJQZXJjZW50YWdlQ29tcGxldGUiOm51bGwsIlN0eWxlIjp7IiRpZCI6IjI2OSIsIlNoYXBlIjowLCJTaGFwZVRoaWNrbmVzcyI6MiwiRHVyYXRpb25Gb3JtYXQiOjAsIkluY2x1ZGVOb25Xb3JraW5nRGF5c0luRHVyYXRpb24iOmZhbHNlLCJQZXJjZW50YWdlQ29tcGxldGVTdHlsZSI6eyIkaWQiOiIyNzAiLCJGb250U2V0dGluZ3MiOnsiJGlkIjoiMjcx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I3MiIsIlRvcCI6MCwiTGVmdCI6MCwiUmlnaHQiOjAsIkJvdHRvbSI6MH0sIlBhZGRpbmciOnsiJGlkIjoiMjczIiwiVG9wIjowLCJMZWZ0IjowLCJSaWdodCI6MCwiQm90dG9tIjowfSwiQmFja2dyb3VuZCI6eyIkcmVmIjoiODkifSwiSXNWaXNpYmxlIjp0cnVlLCJXaWR0aCI6MC4wLCJIZWlnaHQiOjAuMCwiQm9yZGVyU3R5bGUiOnsiJGlkIjoiMjc0IiwiTGluZUNvbG9yIjpudWxsLCJMaW5lV2VpZ2h0IjowLjAsIkxpbmVUeXBlIjowLCJQYXJlbnRTdHlsZSI6bnVsbH0sIlBhcmVudFN0eWxlIjpudWxsfSwiRHVyYXRpb25TdHlsZSI6eyIkaWQiOiIyNzUiLCJGb250U2V0dGluZ3MiOnsiJGlkIjoiMjc2IiwiRm9udFNpemUiOjEwLCJGb250TmFtZSI6IkNhbGlicmkiLCJJc0JvbGQiOmZhbHNlLCJJc0l0YWxpYyI6ZmFsc2UsIklzVW5kZXJsaW5lZCI6ZmFsc2UsIlBhcmVudFN0eWxlIjpudWxsfSwiQXV0b1NpemUiOjAsIkZvcmVncm91bmQiOnsiJGlkIjoiMjc3IiwiQ29sb3IiOnsiJHJlZiI6IjkzIn19LCJNYXhXaWR0aCI6MjAwLjAsIk1heEhlaWdodCI6IkluZmluaXR5IiwiU21hcnRGb3JlZ3JvdW5kSXNBY3RpdmUiOmZhbHNlLCJIb3Jpem9udGFsQWxpZ25tZW50IjowLCJWZXJ0aWNhbEFsaWdubWVudCI6MCwiU21hcnRGb3JlZ3JvdW5kIjpudWxsLCJCYWNrZ3JvdW5kRmlsbFR5cGUiOjAsIk1hcmdpbiI6eyIkaWQiOiIyNzgiLCJUb3AiOjAsIkxlZnQiOjAsIlJpZ2h0IjowLCJCb3R0b20iOjB9LCJQYWRkaW5nIjp7IiRpZCI6IjI3OSIsIlRvcCI6MCwiTGVmdCI6MCwiUmlnaHQiOjAsIkJvdHRvbSI6MH0sIkJhY2tncm91bmQiOnsiJHJlZiI6Ijk2In0sIklzVmlzaWJsZSI6dHJ1ZSwiV2lkdGgiOjAuMCwiSGVpZ2h0IjowLjAsIkJvcmRlclN0eWxlIjp7IiRpZCI6IjI4MCIsIkxpbmVDb2xvciI6bnVsbCwiTGluZVdlaWdodCI6MC4wLCJMaW5lVHlwZSI6MCwiUGFyZW50U3R5bGUiOm51bGx9LCJQYXJlbnRTdHlsZSI6bnVsbH0sIkhvcml6b250YWxDb25uZWN0b3JTdHlsZSI6eyIkaWQiOiIyODEiLCJMaW5lQ29sb3IiOnsiJHJlZiI6Ijk4In0sIkxpbmVXZWlnaHQiOjEuMCwiTGluZVR5cGUiOjAsIlBhcmVudFN0eWxlIjpudWxsfSwiVmVydGljYWxDb25uZWN0b3JTdHlsZSI6eyIkaWQiOiIyODIiLCJMaW5lQ29sb3IiOnsiJHJlZiI6IjEwMSJ9LCJMaW5lV2VpZ2h0IjoxLjAsIkxpbmVUeXBlIjowLCJQYXJlbnRTdHlsZSI6bnVsbH0sIk1hcmdpbiI6bnVsbCwiU3RhcnREYXRlUG9zaXRpb24iOjQsIkVuZERhdGVQb3NpdGlvbiI6NCwiRGF0ZUlzVmlzaWJsZSI6dHJ1ZSwiVGl0bGVQb3NpdGlvbiI6MywiRHVyYXRpb25Qb3NpdGlvbiI6NiwiUGVyY2VudGFnZUNvbXBsZXRlZFBvc2l0aW9uIjo2LCJTcGFjaW5nIjo1LCJJc0JlbG93VGltZWJhbmQiOmZhbHNlLCJQZXJjZW50YWdlQ29tcGxldGVTaGFwZU9wYWNpdHkiOjM1LCJTaGFwZVN0eWxlIjp7IiRpZCI6IjI4MyIsIk1hcmdpbiI6eyIkaWQiOiIyODQiLCJUb3AiOjAsIkxlZnQiOjQsIlJpZ2h0Ijo0LCJCb3R0b20iOjB9LCJQYWRkaW5nIjp7IiRpZCI6IjI4NSIsIlRvcCI6MCwiTGVmdCI6MCwiUmlnaHQiOjAsIkJvdHRvbSI6MH0sIkJhY2tncm91bmQiOnsiJGlkIjoiMjg2IiwiQ29sb3IiOnsiJGlkIjoiMjg3IiwiQSI6MjU1LCJSIjoyMzcsIkciOjEyNSwiQiI6NDl9fSwiSXNWaXNpYmxlIjp0cnVlLCJXaWR0aCI6MC4wLCJIZWlnaHQiOjIyLjAsIkJvcmRlclN0eWxlIjp7IiRpZCI6IjI4OCIsIkxpbmVDb2xvciI6eyIkcmVmIjoiMTA5In0sIkxpbmVXZWlnaHQiOjAuMCwiTGluZVR5cGUiOjAsIlBhcmVudFN0eWxlIjpudWxsfSwiUGFyZW50U3R5bGUiOm51bGx9LCJUaXRsZVN0eWxlIjp7IiRpZCI6IjI4OSIsIkZvbnRTZXR0aW5ncyI6eyIkaWQiOiIyOTAiLCJGb250U2l6ZSI6MTEsIkZvbnROYW1lIjoiQ2FsaWJyaSIsIklzQm9sZCI6dHJ1ZSwiSXNJdGFsaWMiOmZhbHNlLCJJc1VuZGVybGluZWQiOmZhbHNlLCJQYXJlbnRTdHlsZSI6bnVsbH0sIkF1dG9TaXplIjowLCJGb3JlZ3JvdW5kIjp7IiRpZCI6IjI5MSIsIkNvbG9yIjp7IiRyZWYiOiIxMTQifX0sIk1heFdpZHRoIjo3MjAuMCwiTWF4SGVpZ2h0IjoiSW5maW5pdHkiLCJTbWFydEZvcmVncm91bmRJc0FjdGl2ZSI6ZmFsc2UsIkhvcml6b250YWxBbGlnbm1lbnQiOjIsIlZlcnRpY2FsQWxpZ25tZW50IjowLCJTbWFydEZvcmVncm91bmQiOm51bGwsIkJhY2tncm91bmRGaWxsVHlwZSI6MCwiTWFyZ2luIjp7IiRpZCI6IjI5MiIsIlRvcCI6MCwiTGVmdCI6MCwiUmlnaHQiOjAsIkJvdHRvbSI6MH0sIlBhZGRpbmciOnsiJGlkIjoiMjkzIiwiVG9wIjowLCJMZWZ0IjowLCJSaWdodCI6MCwiQm90dG9tIjowfSwiQmFja2dyb3VuZCI6eyIkcmVmIjoiMTE3In0sIklzVmlzaWJsZSI6dHJ1ZSwiV2lkdGgiOjAuMCwiSGVpZ2h0IjowLjAsIkJvcmRlclN0eWxlIjp7IiRpZCI6IjI5NCIsIkxpbmVDb2xvciI6bnVsbCwiTGluZVdlaWdodCI6MC4wLCJMaW5lVHlwZSI6MCwiUGFyZW50U3R5bGUiOm51bGx9LCJQYXJlbnRTdHlsZSI6bnVsbH0sIkRhdGVTdHlsZSI6eyIkaWQiOiIyOTUiLCJGb250U2V0dGluZ3MiOnsiJGlkIjoiMjk2IiwiRm9udFNpemUiOjEwLCJGb250TmFtZSI6IkNhbGlicmkiLCJJc0JvbGQiOmZhbHNlLCJJc0l0YWxpYyI6ZmFsc2UsIklzVW5kZXJsaW5lZCI6ZmFsc2UsIlBhcmVudFN0eWxlIjpudWxsfSwiQXV0b1NpemUiOjAsIkZvcmVncm91bmQiOnsiJGlkIjoiMjk3IiwiQ29sb3IiOnsiJHJlZiI6IjEyMSJ9fSwiTWF4V2lkdGgiOjIwMC4wLCJNYXhIZWlnaHQiOiJJbmZpbml0eSIsIlNtYXJ0Rm9yZWdyb3VuZElzQWN0aXZlIjpmYWxzZSwiSG9yaXpvbnRhbEFsaWdubWVudCI6MCwiVmVydGljYWxBbGlnbm1lbnQiOjAsIlNtYXJ0Rm9yZWdyb3VuZCI6bnVsbCwiQmFja2dyb3VuZEZpbGxUeXBlIjowLCJNYXJnaW4iOnsiJGlkIjoiMjk4IiwiVG9wIjowLCJMZWZ0IjowLCJSaWdodCI6MCwiQm90dG9tIjowfSwiUGFkZGluZyI6eyIkaWQiOiIyOTkiLCJUb3AiOjAsIkxlZnQiOjAsIlJpZ2h0IjowLCJCb3R0b20iOjB9LCJCYWNrZ3JvdW5kIjp7IiRyZWYiOiIxMjQifSwiSXNWaXNpYmxlIjp0cnVlLCJXaWR0aCI6MC4wLCJIZWlnaHQiOjAuMCwiQm9yZGVyU3R5bGUiOnsiJGlkIjoiMzAwIiwiTGluZUNvbG9yIjpudWxsLCJMaW5lV2VpZ2h0IjowLjAsIkxpbmVUeXBlIjowLCJQYXJlbnRTdHlsZSI6bnVsbH0sIlBhcmVudFN0eWxlIjpudWxsfSwiRGF0ZUZvcm1hdCI6eyIkaWQiOiIzMD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ywiU21hcnREdXJhdGlvbkFjdGl2YXRlZCI6ZmFsc2UsIkRhdGVGb3JtYXQiOnsiJHJlZiI6IjMwMSJ9LCJJZCI6ImVhZWE4YWIzLWQ3YjgtNGVjMC05MzNiLTQ3ODllMGM1ZGNlMyIsIkltcG9ydElkIjpudWxsLCJUaXRsZSI6IlLDqXVuaXIgbGVzIHNjcmlwdHMgZW4gdW4gc2V1bCAiLCJOb3RlIjpudWxsLCJIeXBlcmxpbmsiOnsiJGlkIjoiMzAyIiwiQWRkcmVzcyI6IiIsIlN1YkFkZHJlc3MiOiIifSwiSXNDaGFuZ2VkIjpmYWxzZSwiSXNOZXciOmZhbHNlfSx7IiRpZCI6IjMwMyIsIkdyb3VwTmFtZSI6bnVsbCwiU3RhcnREYXRlIjoiMjAyMC0wMS0xM1QwMDowMDowMFoiLCJFbmREYXRlIjoiMjAyMC0wMi0yMVQyMzo1OTowMCIsIlBlcmNlbnRhZ2VDb21wbGV0ZSI6bnVsbCwiU3R5bGUiOnsiJGlkIjoiMzA0IiwiU2hhcGUiOjAsIlNoYXBlVGhpY2tuZXNzIjoyLCJEdXJhdGlvbkZvcm1hdCI6MCwiSW5jbHVkZU5vbldvcmtpbmdEYXlzSW5EdXJhdGlvbiI6ZmFsc2UsIlBlcmNlbnRhZ2VDb21wbGV0ZVN0eWxlIjp7IiRpZCI6IjMwNSIsIkZvbnRTZXR0aW5ncyI6eyIkaWQiOiIzMDY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zA3IiwiVG9wIjowLCJMZWZ0IjowLCJSaWdodCI6MCwiQm90dG9tIjowfSwiUGFkZGluZyI6eyIkaWQiOiIzMDgiLCJUb3AiOjAsIkxlZnQiOjAsIlJpZ2h0IjowLCJCb3R0b20iOjB9LCJCYWNrZ3JvdW5kIjp7IiRyZWYiOiI4OSJ9LCJJc1Zpc2libGUiOnRydWUsIldpZHRoIjowLjAsIkhlaWdodCI6MC4wLCJCb3JkZXJTdHlsZSI6eyIkaWQiOiIzMDkiLCJMaW5lQ29sb3IiOm51bGwsIkxpbmVXZWlnaHQiOjAuMCwiTGluZVR5cGUiOjAsIlBhcmVudFN0eWxlIjpudWxsfSwiUGFyZW50U3R5bGUiOm51bGx9LCJEdXJhdGlvblN0eWxlIjp7IiRpZCI6IjMxMCIsIkZvbnRTZXR0aW5ncyI6eyIkaWQiOiIzMTEiLCJGb250U2l6ZSI6MTAsIkZvbnROYW1lIjoiQ2FsaWJyaSIsIklzQm9sZCI6ZmFsc2UsIklzSXRhbGljIjpmYWxzZSwiSXNVbmRlcmxpbmVkIjpmYWxzZSwiUGFyZW50U3R5bGUiOm51bGx9LCJBdXRvU2l6ZSI6MCwiRm9yZWdyb3VuZCI6eyIkaWQiOiIzMTIiLCJDb2xvciI6eyIkcmVmIjoiOTMifX0sIk1heFdpZHRoIjoyMDAuMCwiTWF4SGVpZ2h0IjoiSW5maW5pdHkiLCJTbWFydEZvcmVncm91bmRJc0FjdGl2ZSI6ZmFsc2UsIkhvcml6b250YWxBbGlnbm1lbnQiOjAsIlZlcnRpY2FsQWxpZ25tZW50IjowLCJTbWFydEZvcmVncm91bmQiOm51bGwsIkJhY2tncm91bmRGaWxsVHlwZSI6MCwiTWFyZ2luIjp7IiRpZCI6IjMxMyIsIlRvcCI6MCwiTGVmdCI6MCwiUmlnaHQiOjAsIkJvdHRvbSI6MH0sIlBhZGRpbmciOnsiJGlkIjoiMzE0IiwiVG9wIjowLCJMZWZ0IjowLCJSaWdodCI6MCwiQm90dG9tIjowfSwiQmFja2dyb3VuZCI6eyIkcmVmIjoiOTYifSwiSXNWaXNpYmxlIjp0cnVlLCJXaWR0aCI6MC4wLCJIZWlnaHQiOjAuMCwiQm9yZGVyU3R5bGUiOnsiJGlkIjoiMzE1IiwiTGluZUNvbG9yIjpudWxsLCJMaW5lV2VpZ2h0IjowLjAsIkxpbmVUeXBlIjowLCJQYXJlbnRTdHlsZSI6bnVsbH0sIlBhcmVudFN0eWxlIjpudWxsfSwiSG9yaXpvbnRhbENvbm5lY3RvclN0eWxlIjp7IiRpZCI6IjMxNiIsIkxpbmVDb2xvciI6eyIkcmVmIjoiOTgifSwiTGluZVdlaWdodCI6MS4wLCJMaW5lVHlwZSI6MCwiUGFyZW50U3R5bGUiOm51bGx9LCJWZXJ0aWNhbENvbm5lY3RvclN0eWxlIjp7IiRpZCI6IjMxNyIsIkxpbmVDb2xvciI6eyIkcmVmIjoiMTAxIn0sIkxpbmVXZWlnaHQiOjEuMCwiTGluZVR5cGUiOjAsIlBhcmVudFN0eWxlIjpudWxsfSwiTWFyZ2luIjpudWxsLCJTdGFydERhdGVQb3NpdGlvbiI6NCwiRW5kRGF0ZVBvc2l0aW9uIjo0LCJEYXRlSXNWaXNpYmxlIjp0cnVlLCJUaXRsZVBvc2l0aW9uIjozLCJEdXJhdGlvblBvc2l0aW9uIjo2LCJQZXJjZW50YWdlQ29tcGxldGVkUG9zaXRpb24iOjYsIlNwYWNpbmciOjUsIklzQmVsb3dUaW1lYmFuZCI6ZmFsc2UsIlBlcmNlbnRhZ2VDb21wbGV0ZVNoYXBlT3BhY2l0eSI6MzUsIlNoYXBlU3R5bGUiOnsiJGlkIjoiMzE4IiwiTWFyZ2luIjp7IiRpZCI6IjMxOSIsIlRvcCI6MCwiTGVmdCI6NCwiUmlnaHQiOjQsIkJvdHRvbSI6MH0sIlBhZGRpbmciOnsiJGlkIjoiMzIwIiwiVG9wIjowLCJMZWZ0IjowLCJSaWdodCI6MCwiQm90dG9tIjowfSwiQmFja2dyb3VuZCI6eyIkaWQiOiIzMjEiLCJDb2xvciI6eyIkaWQiOiIzMjIiLCJBIjoyNTUsIlIiOjExMiwiRyI6MTczLCJCIjo3MX19LCJJc1Zpc2libGUiOnRydWUsIldpZHRoIjowLjAsIkhlaWdodCI6MjIuMCwiQm9yZGVyU3R5bGUiOnsiJGlkIjoiMzIzIiwiTGluZUNvbG9yIjp7IiRyZWYiOiIxMDkifSwiTGluZVdlaWdodCI6MC4wLCJMaW5lVHlwZSI6MCwiUGFyZW50U3R5bGUiOm51bGx9LCJQYXJlbnRTdHlsZSI6bnVsbH0sIlRpdGxlU3R5bGUiOnsiJGlkIjoiMzI0IiwiRm9udFNldHRpbmdzIjp7IiRpZCI6IjMyNSIsIkZvbnRTaXplIjoxMSwiRm9udE5hbWUiOiJDYWxpYnJpIiwiSXNCb2xkIjp0cnVlLCJJc0l0YWxpYyI6ZmFsc2UsIklzVW5kZXJsaW5lZCI6ZmFsc2UsIlBhcmVudFN0eWxlIjpudWxsfSwiQXV0b1NpemUiOjAsIkZvcmVncm91bmQiOnsiJGlkIjoiMzI2IiwiQ29sb3IiOnsiJHJlZiI6IjExNCJ9fSwiTWF4V2lkdGgiOjcyMC4wLCJNYXhIZWlnaHQiOiJJbmZpbml0eSIsIlNtYXJ0Rm9yZWdyb3VuZElzQWN0aXZlIjpmYWxzZSwiSG9yaXpvbnRhbEFsaWdubWVudCI6MiwiVmVydGljYWxBbGlnbm1lbnQiOjAsIlNtYXJ0Rm9yZWdyb3VuZCI6bnVsbCwiQmFja2dyb3VuZEZpbGxUeXBlIjowLCJNYXJnaW4iOnsiJGlkIjoiMzI3IiwiVG9wIjowLCJMZWZ0IjowLCJSaWdodCI6MCwiQm90dG9tIjowfSwiUGFkZGluZyI6eyIkaWQiOiIzMjgiLCJUb3AiOjAsIkxlZnQiOjAsIlJpZ2h0IjowLCJCb3R0b20iOjB9LCJCYWNrZ3JvdW5kIjp7IiRyZWYiOiIxMTcifSwiSXNWaXNpYmxlIjp0cnVlLCJXaWR0aCI6MC4wLCJIZWlnaHQiOjAuMCwiQm9yZGVyU3R5bGUiOnsiJGlkIjoiMzI5IiwiTGluZUNvbG9yIjpudWxsLCJMaW5lV2VpZ2h0IjowLjAsIkxpbmVUeXBlIjowLCJQYXJlbnRTdHlsZSI6bnVsbH0sIlBhcmVudFN0eWxlIjpudWxsfSwiRGF0ZVN0eWxlIjp7IiRpZCI6IjMzMCIsIkZvbnRTZXR0aW5ncyI6eyIkaWQiOiIzMzEiLCJGb250U2l6ZSI6MTAsIkZvbnROYW1lIjoiQ2FsaWJyaSIsIklzQm9sZCI6ZmFsc2UsIklzSXRhbGljIjpmYWxzZSwiSXNVbmRlcmxpbmVkIjpmYWxzZSwiUGFyZW50U3R5bGUiOm51bGx9LCJBdXRvU2l6ZSI6MCwiRm9yZWdyb3VuZCI6eyIkaWQiOiIzMzIiLCJDb2xvciI6eyIkcmVmIjoiMTIxIn19LCJNYXhXaWR0aCI6MjAwLjAsIk1heEhlaWdodCI6IkluZmluaXR5IiwiU21hcnRGb3JlZ3JvdW5kSXNBY3RpdmUiOmZhbHNlLCJIb3Jpem9udGFsQWxpZ25tZW50IjowLCJWZXJ0aWNhbEFsaWdubWVudCI6MCwiU21hcnRGb3JlZ3JvdW5kIjpudWxsLCJCYWNrZ3JvdW5kRmlsbFR5cGUiOjAsIk1hcmdpbiI6eyIkaWQiOiIzMzMiLCJUb3AiOjAsIkxlZnQiOjAsIlJpZ2h0IjowLCJCb3R0b20iOjB9LCJQYWRkaW5nIjp7IiRpZCI6IjMzNCIsIlRvcCI6MCwiTGVmdCI6MCwiUmlnaHQiOjAsIkJvdHRvbSI6MH0sIkJhY2tncm91bmQiOnsiJHJlZiI6IjEyNCJ9LCJJc1Zpc2libGUiOnRydWUsIldpZHRoIjowLjAsIkhlaWdodCI6MC4wLCJCb3JkZXJTdHlsZSI6eyIkaWQiOiIzMzUiLCJMaW5lQ29sb3IiOm51bGwsIkxpbmVXZWlnaHQiOjAuMCwiTGluZVR5cGUiOjAsIlBhcmVudFN0eWxlIjpudWxsfSwiUGFyZW50U3R5bGUiOm51bGx9LCJEYXRlRm9ybWF0Ijp7IiRpZCI6IjMz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0LCJTbWFydER1cmF0aW9uQWN0aXZhdGVkIjpmYWxzZSwiRGF0ZUZvcm1hdCI6eyIkcmVmIjoiMzM2In0sIklkIjoiNjQ0YTVjNzgtYTE4Mi00Y2E1LWJhNzktM2NlNGNmYjdiMzIwIiwiSW1wb3J0SWQiOm51bGwsIlRpdGxlIjoiRmFpcmUgbGUgbGllbiBlbnRyZSBsJ2ludGVyZmFjZSB3ZWIgZXQgbGVzIHNjcmlwdHMgUiAiLCJOb3RlIjpudWxsLCJIeXBlcmxpbmsiOnsiJGlkIjoiMzM3IiwiQWRkcmVzcyI6IiIsIlN1YkFkZHJlc3MiOiIifSwiSXNDaGFuZ2VkIjpmYWxzZSwiSXNOZXciOmZhbHNlfSx7IiRpZCI6IjMzOCIsIkdyb3VwTmFtZSI6bnVsbCwiU3RhcnREYXRlIjoiMjAyMC0wMS0xM1QwMDowMDowMFoiLCJFbmREYXRlIjoiMjAyMC0wMi0yMVQyMzo1OTowMCIsIlBlcmNlbnRhZ2VDb21wbGV0ZSI6bnVsbCwiU3R5bGUiOnsiJGlkIjoiMzM5IiwiU2hhcGUiOjAsIlNoYXBlVGhpY2tuZXNzIjoyLCJEdXJhdGlvbkZvcm1hdCI6MCwiSW5jbHVkZU5vbldvcmtpbmdEYXlzSW5EdXJhdGlvbiI6ZmFsc2UsIlBlcmNlbnRhZ2VDb21wbGV0ZVN0eWxlIjp7IiRpZCI6IjM0MCIsIkZvbnRTZXR0aW5ncyI6eyIkaWQiOiIzNDE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zQyIiwiVG9wIjowLCJMZWZ0IjowLCJSaWdodCI6MCwiQm90dG9tIjowfSwiUGFkZGluZyI6eyIkaWQiOiIzNDMiLCJUb3AiOjAsIkxlZnQiOjAsIlJpZ2h0IjowLCJCb3R0b20iOjB9LCJCYWNrZ3JvdW5kIjp7IiRyZWYiOiI4OSJ9LCJJc1Zpc2libGUiOnRydWUsIldpZHRoIjowLjAsIkhlaWdodCI6MC4wLCJCb3JkZXJTdHlsZSI6eyIkaWQiOiIzNDQiLCJMaW5lQ29sb3IiOm51bGwsIkxpbmVXZWlnaHQiOjAuMCwiTGluZVR5cGUiOjAsIlBhcmVudFN0eWxlIjpudWxsfSwiUGFyZW50U3R5bGUiOm51bGx9LCJEdXJhdGlvblN0eWxlIjp7IiRpZCI6IjM0NSIsIkZvbnRTZXR0aW5ncyI6eyIkaWQiOiIzNDYiLCJGb250U2l6ZSI6MTAsIkZvbnROYW1lIjoiQ2FsaWJyaSIsIklzQm9sZCI6ZmFsc2UsIklzSXRhbGljIjpmYWxzZSwiSXNVbmRlcmxpbmVkIjpmYWxzZSwiUGFyZW50U3R5bGUiOm51bGx9LCJBdXRvU2l6ZSI6MCwiRm9yZWdyb3VuZCI6eyIkaWQiOiIzNDciLCJDb2xvciI6eyIkcmVmIjoiOTMifX0sIk1heFdpZHRoIjoyMDAuMCwiTWF4SGVpZ2h0IjoiSW5maW5pdHkiLCJTbWFydEZvcmVncm91bmRJc0FjdGl2ZSI6ZmFsc2UsIkhvcml6b250YWxBbGlnbm1lbnQiOjAsIlZlcnRpY2FsQWxpZ25tZW50IjowLCJTbWFydEZvcmVncm91bmQiOm51bGwsIkJhY2tncm91bmRGaWxsVHlwZSI6MCwiTWFyZ2luIjp7IiRpZCI6IjM0OCIsIlRvcCI6MCwiTGVmdCI6MCwiUmlnaHQiOjAsIkJvdHRvbSI6MH0sIlBhZGRpbmciOnsiJGlkIjoiMzQ5IiwiVG9wIjowLCJMZWZ0IjowLCJSaWdodCI6MCwiQm90dG9tIjowfSwiQmFja2dyb3VuZCI6eyIkcmVmIjoiOTYifSwiSXNWaXNpYmxlIjp0cnVlLCJXaWR0aCI6MC4wLCJIZWlnaHQiOjAuMCwiQm9yZGVyU3R5bGUiOnsiJGlkIjoiMzUwIiwiTGluZUNvbG9yIjpudWxsLCJMaW5lV2VpZ2h0IjowLjAsIkxpbmVUeXBlIjowLCJQYXJlbnRTdHlsZSI6bnVsbH0sIlBhcmVudFN0eWxlIjpudWxsfSwiSG9yaXpvbnRhbENvbm5lY3RvclN0eWxlIjp7IiRpZCI6IjM1MSIsIkxpbmVDb2xvciI6eyIkcmVmIjoiOTgifSwiTGluZVdlaWdodCI6MS4wLCJMaW5lVHlwZSI6MCwiUGFyZW50U3R5bGUiOm51bGx9LCJWZXJ0aWNhbENvbm5lY3RvclN0eWxlIjp7IiRpZCI6IjM1MiIsIkxpbmVDb2xvciI6eyIkcmVmIjoiMTAxIn0sIkxpbmVXZWlnaHQiOjE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ZmFsc2UsIlBlcmNlbnRhZ2VDb21wbGV0ZVNoYXBlT3BhY2l0eSI6MzUsIlNoYXBlU3R5bGUiOnsiJGlkIjoiMzUzIiwiTWFyZ2luIjp7IiRpZCI6IjM1NCIsIlRvcCI6MCwiTGVmdCI6NCwiUmlnaHQiOjQsIkJvdHRvbSI6MH0sIlBhZGRpbmciOnsiJGlkIjoiMzU1IiwiVG9wIjowLCJMZWZ0IjowLCJSaWdodCI6MCwiQm90dG9tIjowfSwiQmFja2dyb3VuZCI6eyIkaWQiOiIzNTYiLCJDb2xvciI6eyIkaWQiOiIzNTciLCJBIjoyNTUsIlIiOjkxLCJHIjoxNTUsIkIiOjIxM319LCJJc1Zpc2libGUiOnRydWUsIldpZHRoIjowLjAsIkhlaWdodCI6MjIuMCwiQm9yZGVyU3R5bGUiOnsiJGlkIjoiMzU4IiwiTGluZUNvbG9yIjp7IiRyZWYiOiIxMDkifSwiTGluZVdlaWdodCI6MC4wLCJMaW5lVHlwZSI6MCwiUGFyZW50U3R5bGUiOm51bGx9LCJQYXJlbnRTdHlsZSI6bnVsbH0sIlRpdGxlU3R5bGUiOnsiJGlkIjoiMzU5IiwiRm9udFNldHRpbmdzIjp7IiRpZCI6IjM2MCIsIkZvbnRTaXplIjoxMSwiRm9udE5hbWUiOiJDYWxpYnJpIiwiSXNCb2xkIjp0cnVlLCJJc0l0YWxpYyI6ZmFsc2UsIklzVW5kZXJsaW5lZCI6ZmFsc2UsIlBhcmVudFN0eWxlIjpudWxsfSwiQXV0b1NpemUiOjAsIkZvcmVncm91bmQiOnsiJGlkIjoiMzYxIiwiQ29sb3IiOnsiJGlkIjoiMzYyIiwiQSI6MjU1LCJSIjowLCJHIjowLCJCIjowfX0sIk1heFdpZHRoIjo3MjAuMCwiTWF4SGVpZ2h0IjoiSW5maW5pdHkiLCJTbWFydEZvcmVncm91bmRJc0FjdGl2ZSI6ZmFsc2UsIkhvcml6b250YWxBbGlnbm1lbnQiOjEsIlZlcnRpY2FsQWxpZ25tZW50IjowLCJTbWFydEZvcmVncm91bmQiOm51bGwsIkJhY2tncm91bmRGaWxsVHlwZSI6MCwiTWFyZ2luIjp7IiRpZCI6IjM2MyIsIlRvcCI6MCwiTGVmdCI6MCwiUmlnaHQiOjAsIkJvdHRvbSI6MH0sIlBhZGRpbmciOnsiJGlkIjoiMzY0IiwiVG9wIjowLCJMZWZ0IjowLCJSaWdodCI6MCwiQm90dG9tIjowfSwiQmFja2dyb3VuZCI6eyIkcmVmIjoiMTE3In0sIklzVmlzaWJsZSI6dHJ1ZSwiV2lkdGgiOjAuMCwiSGVpZ2h0IjowLjAsIkJvcmRlclN0eWxlIjp7IiRpZCI6IjM2NSIsIkxpbmVDb2xvciI6bnVsbCwiTGluZVdlaWdodCI6MC4wLCJMaW5lVHlwZSI6MCwiUGFyZW50U3R5bGUiOm51bGx9LCJQYXJlbnRTdHlsZSI6bnVsbH0sIkRhdGVTdHlsZSI6eyIkaWQiOiIzNjYiLCJGb250U2V0dGluZ3MiOnsiJGlkIjoiMzY3IiwiRm9udFNpemUiOjEwLCJGb250TmFtZSI6IkNhbGlicmkiLCJJc0JvbGQiOmZhbHNlLCJJc0l0YWxpYyI6ZmFsc2UsIklzVW5kZXJsaW5lZCI6ZmFsc2UsIlBhcmVudFN0eWxlIjpudWxsfSwiQXV0b1NpemUiOjAsIkZvcmVncm91bmQiOnsiJGlkIjoiMzY4IiwiQ29sb3IiOnsiJHJlZiI6IjEyMSJ9fSwiTWF4V2lkdGgiOjIwMC4wLCJNYXhIZWlnaHQiOiJJbmZpbml0eSIsIlNtYXJ0Rm9yZWdyb3VuZElzQWN0aXZlIjpmYWxzZSwiSG9yaXpvbnRhbEFsaWdubWVudCI6MCwiVmVydGljYWxBbGlnbm1lbnQiOjAsIlNtYXJ0Rm9yZWdyb3VuZCI6bnVsbCwiQmFja2dyb3VuZEZpbGxUeXBlIjowLCJNYXJnaW4iOnsiJGlkIjoiMzY5IiwiVG9wIjowLCJMZWZ0IjowLCJSaWdodCI6MCwiQm90dG9tIjowfSwiUGFkZGluZyI6eyIkaWQiOiIzNzAiLCJUb3AiOjAsIkxlZnQiOjAsIlJpZ2h0IjowLCJCb3R0b20iOjB9LCJCYWNrZ3JvdW5kIjp7IiRyZWYiOiIxMjQifSwiSXNWaXNpYmxlIjp0cnVlLCJXaWR0aCI6MC4wLCJIZWlnaHQiOjAuMCwiQm9yZGVyU3R5bGUiOnsiJGlkIjoiMzcxIiwiTGluZUNvbG9yIjpudWxsLCJMaW5lV2VpZ2h0IjowLjAsIkxpbmVUeXBlIjowLCJQYXJlbnRTdHlsZSI6bnVsbH0sIlBhcmVudFN0eWxlIjpudWxsfSwiRGF0ZUZvcm1hdCI6eyIkaWQiOiIzNzI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SwiU21hcnREdXJhdGlvbkFjdGl2YXRlZCI6ZmFsc2UsIkRhdGVGb3JtYXQiOnsiJHJlZiI6IjM3MiJ9LCJJZCI6ImY1Y2UyZTJjLTZhYTUtNDI1My04NTAwLWUzMzljOGY4NGNmNSIsIkltcG9ydElkIjpudWxsLCJUaXRsZSI6IkFqb3V0ZXIgZGVzIHZvaWVzIG5vbi1jYW5vbmlxdWVzICIsIk5vdGUiOm51bGwsIkh5cGVybGluayI6eyIkaWQiOiIzNzMiLCJBZGRyZXNzIjoiIiwiU3ViQWRkcmVzcyI6IiJ9LCJJc0NoYW5nZWQiOmZhbHNlLCJJc05ldyI6ZmFsc2V9LHsiJGlkIjoiMzc0IiwiR3JvdXBOYW1lIjpudWxsLCJTdGFydERhdGUiOiIyMDIwLTAzLTA5VDAwOjAwOjAwWiIsIkVuZERhdGUiOiIyMDIwLTAzLTIwVDIzOjU5OjAwIiwiUGVyY2VudGFnZUNvbXBsZXRlIjpudWxsLCJTdHlsZSI6eyIkaWQiOiIzNzUiLCJTaGFwZSI6MCwiU2hhcGVUaGlja25lc3MiOjIsIkR1cmF0aW9uRm9ybWF0IjowLCJJbmNsdWRlTm9uV29ya2luZ0RheXNJbkR1cmF0aW9uIjpmYWxzZSwiUGVyY2VudGFnZUNvbXBsZXRlU3R5bGUiOnsiJGlkIjoiMzc2IiwiRm9udFNldHRpbmdzIjp7IiRpZCI6IjM3Ny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aWQiOiIzNzgiLCJUb3AiOjAsIkxlZnQiOjAsIlJpZ2h0IjowLCJCb3R0b20iOjB9LCJQYWRkaW5nIjp7IiRpZCI6IjM3OSIsIlRvcCI6MCwiTGVmdCI6MCwiUmlnaHQiOjAsIkJvdHRvbSI6MH0sIkJhY2tncm91bmQiOnsiJHJlZiI6Ijg5In0sIklzVmlzaWJsZSI6dHJ1ZSwiV2lkdGgiOjAuMCwiSGVpZ2h0IjowLjAsIkJvcmRlclN0eWxlIjp7IiRpZCI6IjM4MCIsIkxpbmVDb2xvciI6bnVsbCwiTGluZVdlaWdodCI6MC4wLCJMaW5lVHlwZSI6MCwiUGFyZW50U3R5bGUiOm51bGx9LCJQYXJlbnRTdHlsZSI6bnVsbH0sIkR1cmF0aW9uU3R5bGUiOnsiJGlkIjoiMzgxIiwiRm9udFNldHRpbmdzIjp7IiRpZCI6IjM4MiIsIkZvbnRTaXplIjoxMCwiRm9udE5hbWUiOiJDYWxpYnJpIiwiSXNCb2xkIjpmYWxzZSwiSXNJdGFsaWMiOmZhbHNlLCJJc1VuZGVybGluZWQiOmZhbHNlLCJQYXJlbnRTdHlsZSI6bnVsbH0sIkF1dG9TaXplIjowLCJGb3JlZ3JvdW5kIjp7IiRpZCI6IjM4MyIsIkNvbG9yIjp7IiRyZWYiOiI5MyJ9fSwiTWF4V2lkdGgiOjIwMC4wLCJNYXhIZWlnaHQiOiJJbmZpbml0eSIsIlNtYXJ0Rm9yZWdyb3VuZElzQWN0aXZlIjpmYWxzZSwiSG9yaXpvbnRhbEFsaWdubWVudCI6MCwiVmVydGljYWxBbGlnbm1lbnQiOjAsIlNtYXJ0Rm9yZWdyb3VuZCI6bnVsbCwiQmFja2dyb3VuZEZpbGxUeXBlIjowLCJNYXJnaW4iOnsiJGlkIjoiMzg0IiwiVG9wIjowLCJMZWZ0IjowLCJSaWdodCI6MCwiQm90dG9tIjowfSwiUGFkZGluZyI6eyIkaWQiOiIzODUiLCJUb3AiOjAsIkxlZnQiOjAsIlJpZ2h0IjowLCJCb3R0b20iOjB9LCJCYWNrZ3JvdW5kIjp7IiRyZWYiOiI5NiJ9LCJJc1Zpc2libGUiOnRydWUsIldpZHRoIjowLjAsIkhlaWdodCI6MC4wLCJCb3JkZXJTdHlsZSI6eyIkaWQiOiIzODYiLCJMaW5lQ29sb3IiOm51bGwsIkxpbmVXZWlnaHQiOjAuMCwiTGluZVR5cGUiOjAsIlBhcmVudFN0eWxlIjpudWxsfSwiUGFyZW50U3R5bGUiOm51bGx9LCJIb3Jpem9udGFsQ29ubmVjdG9yU3R5bGUiOnsiJGlkIjoiMzg3IiwiTGluZUNvbG9yIjp7IiRyZWYiOiI5OCJ9LCJMaW5lV2VpZ2h0IjoxLjAsIkxpbmVUeXBlIjowLCJQYXJlbnRTdHlsZSI6bnVsbH0sIlZlcnRpY2FsQ29ubmVjdG9yU3R5bGUiOnsiJGlkIjoiMzg4IiwiTGluZUNvbG9yIjp7IiRyZWYiOiIxMDEifSwiTGluZVdlaWdodCI6MS4wLCJMaW5lVHlwZSI6MCwiUGFyZW50U3R5bGUiOm51bGx9LCJNYXJnaW4iOm51bGwsIlN0YXJ0RGF0ZVBvc2l0aW9uIjo0LCJFbmREYXRlUG9zaXRpb24iOjQsIkRhdGVJc1Zpc2libGUiOnRydWUsIlRpdGxlUG9zaXRpb24iOjMsIkR1cmF0aW9uUG9zaXRpb24iOjYsIlBlcmNlbnRhZ2VDb21wbGV0ZWRQb3NpdGlvbiI6NiwiU3BhY2luZyI6NSwiSXNCZWxvd1RpbWViYW5kIjpmYWxzZSwiUGVyY2VudGFnZUNvbXBsZXRlU2hhcGVPcGFjaXR5IjozNSwiU2hhcGVTdHlsZSI6eyIkaWQiOiIzODkiLCJNYXJnaW4iOnsiJGlkIjoiMzkwIiwiVG9wIjowLCJMZWZ0Ijo0LCJSaWdodCI6NCwiQm90dG9tIjowfSwiUGFkZGluZyI6eyIkaWQiOiIzOTEiLCJUb3AiOjAsIkxlZnQiOjAsIlJpZ2h0IjowLCJCb3R0b20iOjB9LCJCYWNrZ3JvdW5kIjp7IiRpZCI6IjM5MiIsIkNvbG9yIjp7IiRpZCI6IjM5MyIsIkEiOjI1NSwiUiI6OTEsIkciOjE1NSwiQiI6MjEzfX0sIklzVmlzaWJsZSI6dHJ1ZSwiV2lkdGgiOjAuMCwiSGVpZ2h0IjoyMi4wLCJCb3JkZXJTdHlsZSI6eyIkaWQiOiIzOTQiLCJMaW5lQ29sb3IiOnsiJHJlZiI6IjEwOSJ9LCJMaW5lV2VpZ2h0IjowLjAsIkxpbmVUeXBlIjowLCJQYXJlbnRTdHlsZSI6bnVsbH0sIlBhcmVudFN0eWxlIjpudWxsfSwiVGl0bGVTdHlsZSI6eyIkaWQiOiIzOTUiLCJGb250U2V0dGluZ3MiOnsiJGlkIjoiMzk2IiwiRm9udFNpemUiOjExLCJGb250TmFtZSI6IkNhbGlicmkiLCJJc0JvbGQiOnRydWUsIklzSXRhbGljIjpmYWxzZSwiSXNVbmRlcmxpbmVkIjpmYWxzZSwiUGFyZW50U3R5bGUiOm51bGx9LCJBdXRvU2l6ZSI6MCwiRm9yZWdyb3VuZCI6eyIkaWQiOiIzOTciLCJDb2xvciI6eyIkcmVmIjoiMTE0In19LCJNYXhXaWR0aCI6NzIwLjAsIk1heEhlaWdodCI6IkluZmluaXR5IiwiU21hcnRGb3JlZ3JvdW5kSXNBY3RpdmUiOmZhbHNlLCJIb3Jpem9udGFsQWxpZ25tZW50IjoyLCJWZXJ0aWNhbEFsaWdubWVudCI6MCwiU21hcnRGb3JlZ3JvdW5kIjpudWxsLCJCYWNrZ3JvdW5kRmlsbFR5cGUiOjAsIk1hcmdpbiI6eyIkaWQiOiIzOTgiLCJUb3AiOjAsIkxlZnQiOjAsIlJpZ2h0IjowLCJCb3R0b20iOjB9LCJQYWRkaW5nIjp7IiRpZCI6IjM5OSIsIlRvcCI6MCwiTGVmdCI6MCwiUmlnaHQiOjAsIkJvdHRvbSI6MH0sIkJhY2tncm91bmQiOnsiJHJlZiI6IjExNyJ9LCJJc1Zpc2libGUiOnRydWUsIldpZHRoIjowLjAsIkhlaWdodCI6MC4wLCJCb3JkZXJTdHlsZSI6eyIkaWQiOiI0MDAiLCJMaW5lQ29sb3IiOm51bGwsIkxpbmVXZWlnaHQiOjAuMCwiTGluZVR5cGUiOjAsIlBhcmVudFN0eWxlIjpudWxsfSwiUGFyZW50U3R5bGUiOm51bGx9LCJEYXRlU3R5bGUiOnsiJGlkIjoiNDAxIiwiRm9udFNldHRpbmdzIjp7IiRpZCI6IjQwMiIsIkZvbnRTaXplIjoxMCwiRm9udE5hbWUiOiJDYWxpYnJpIiwiSXNCb2xkIjpmYWxzZSwiSXNJdGFsaWMiOmZhbHNlLCJJc1VuZGVybGluZWQiOmZhbHNlLCJQYXJlbnRTdHlsZSI6bnVsbH0sIkF1dG9TaXplIjowLCJGb3JlZ3JvdW5kIjp7IiRpZCI6IjQwMyIsIkNvbG9yIjp7IiRyZWYiOiIxMjEifX0sIk1heFdpZHRoIjoyMDAuMCwiTWF4SGVpZ2h0IjoiSW5maW5pdHkiLCJTbWFydEZvcmVncm91bmRJc0FjdGl2ZSI6ZmFsc2UsIkhvcml6b250YWxBbGlnbm1lbnQiOjAsIlZlcnRpY2FsQWxpZ25tZW50IjowLCJTbWFydEZvcmVncm91bmQiOm51bGwsIkJhY2tncm91bmRGaWxsVHlwZSI6MCwiTWFyZ2luIjp7IiRpZCI6IjQwNCIsIlRvcCI6MCwiTGVmdCI6MCwiUmlnaHQiOjAsIkJvdHRvbSI6MH0sIlBhZGRpbmciOnsiJGlkIjoiNDA1IiwiVG9wIjowLCJMZWZ0IjowLCJSaWdodCI6MCwiQm90dG9tIjowfSwiQmFja2dyb3VuZCI6eyIkcmVmIjoiMTI0In0sIklzVmlzaWJsZSI6dHJ1ZSwiV2lkdGgiOjAuMCwiSGVpZ2h0IjowLjAsIkJvcmRlclN0eWxlIjp7IiRpZCI6IjQwNiIsIkxpbmVDb2xvciI6bnVsbCwiTGluZVdlaWdodCI6MC4wLCJMaW5lVHlwZSI6MCwiUGFyZW50U3R5bGUiOm51bGx9LCJQYXJlbnRTdHlsZSI6bnVsbH0sIkRhdGVGb3JtYXQiOnsiJGlkIjoiNDA3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YsIlNtYXJ0RHVyYXRpb25BY3RpdmF0ZWQiOmZhbHNlLCJEYXRlRm9ybWF0Ijp7IiRyZWYiOiI0MDcifSwiSWQiOiJlOWZlZDBmOS0yYTMwLTQ3MTgtODNkNy1lYjFmN2I5NGYyYzgiLCJJbXBvcnRJZCI6bnVsbCwiVGl0bGUiOiJJbXBsw6ltZW50ZXIgbCdvdXRpbHMgc3VyIGxlIHNlcnZldXIgY2xpZW50IiwiTm90ZSI6bnVsbCwiSHlwZXJsaW5rIjp7IiRpZCI6IjQwOCIsIkFkZHJlc3MiOiIiLCJTdWJBZGRyZXNzIjoiIn0sIklzQ2hhbmdlZCI6ZmFsc2UsIklzTmV3IjpmYWxzZX1dLCJTd2ltbGFuZXMiOltdLCJNc1Byb2plY3RJdGVtc1RyZWUiOnsiJGlkIjoiNDA5IiwiUm9vdCI6eyJJbXBvcnRJZCI6bnVsbCwiSXNJbXBvcnRlZCI6ZmFsc2UsIkNoaWxkcmVuIjpbXX19LCJNZXRhZGF0YSI6eyIkaWQiOiI0MTAiLCJSZWNlbnRDb2xvcnNDb2xsZWN0aW9uIjoiW1wiI0ZGRUQ3RDMxXCIsXCIjRkY3MEFENDdcIixcIiNGRkVBMTYxRVwiXSJ9LCJTZXR0aW5ncyI6eyIkaWQiOiI0MTEiLCJJbXBhT3B0aW9ucyI6eyIkaWQiOiI0MTI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0MTMiLCJVc2VUaW1lIjpmYWxzZSwiV29ya0RheVN0YXJ0IjoiMDA6MDA6MDAiLCJXb3JrRGF5RW5kIjoiMjM6NTk6MDAifSwiTGFzdFVzZWRUZW1wbGF0ZUlkIjoiOTVmYmYwZjctY2E2Yy00YmI5LWFlNzgtMWFhZjJjYTk2MGViIn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IuMCIsIk9yaWdpbmFsQXNzZW1ibHlWZXJzaW9uIjoiNC4wMS4wMC4wMCIsIkVkaXRpb24iOiJGcmVlIiwiSXNQbHVzRWRpdGlvbiI6ZmFsc2UsIklzUHJvRWRpdGlvbiI6ZmFsc2V9LCJFZmZlY3QiOjEsIlN0eWxlIjp7IiRpZCI6IjMiLCJUaW1lYmFuZFN0eWxlIjp7IiRpZCI6IjQiLCJTY2FsZU1hcmtpbmciOjAsIlNoYXBlIjozLCJTaGFwZVN0eWxlIjp7IiRpZCI6IjUiLCJNYXJnaW4iOnsiJGlkIjoiNiIsIlRvcCI6MCwiTGVmdCI6MTAsIlJpZ2h0IjoxMCwiQm90dG9tIjowfSwiUGFkZGluZyI6eyIkaWQiOiI3IiwiVG9wIjozLCJMZWZ0IjowLCJSaWdodCI6MCwiQm90dG9tIjozfSwiQmFja2dyb3VuZCI6eyIkaWQiOiI4IiwiQ29sb3IiOnsiJGlkIjoiOSIsIkEiOjI1NSwiUiI6MTc4LCJHIjoxNzgsIkIiOjE3OH19LCJJc1Zpc2libGUiOnRydWUsIldpZHRoIjow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SIsIlRvcCI6MCwiTGVmdCI6MjA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mZhbHN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jU1LCJHIjoxOTIsIkIiOjB9fSwiQXBwZW5kWWVhck9uWWVhckNoYW5nZSI6dHJ1ZSwiRWxhcHNlZFRpbWVGb3JtYXQiOjEsIlRvZGF5TWFya2VyUG9zaXRpb24iOjMsIlF1aWNrUG9zaXRpb24iOjIsIkFic29sdXRlUG9zaXRpb24iOjQwNS4wLCJNYXJnaW4iOnsiJGlkIjoiNDkiLCJUb3AiOjAsIkxlZnQiOjEwLCJSaWdodCI6MTAsIkJvdHRvbSI6MH0sIlBhZGRpbmciOnsiJGlkIjoiNTAiLCJUb3AiOjAsIkxlZnQiOjAsIlJpZ2h0IjowLCJCb3R0b20iOjB9LCJCYWNrZ3JvdW5kIjp7IiRpZCI6IjUxIiwiQ29sb3IiOnsiJGlkIjoiNTIiLCJBIjoyNTUsIlIiOjE3OCwiRyI6MTc4LCJCIjoxNzh9fSwiSXNWaXNpYmxlIjp0cnVlLCJXaWR0aCI6MC4wLCJIZWlnaHQiOjAuMCwiQm9yZGVyU3R5bGUiOm51bGwsIlBhcmVudFN0eWxlIjpudWxsfSwiRGVmYXVsdE1pbGVzdG9uZVN0eWxlIjp7IiRpZCI6IjUzIiwiU2hhcGUiOjcsIkNvbm5lY3Rvck1hcmdpbiI6eyIkaWQiOiI1NCIsIlRvcCI6MCwiTGVmdCI6MiwiUmlnaHQiOjIsIkJvdHRvbSI6MH0sIkNvbm5lY3RvclN0eWxlIjp7IiRpZCI6IjU1IiwiTGluZUNvbG9yIjp7IiRpZCI6IjU2IiwiJHR5cGUiOiJOTFJFLkNvbW1vbi5Eb20uU29saWRDb2xvckJydXNoLCBOTFJFLkNvbW1vbiIsIkNvbG9yIjp7IiRpZCI6IjU3IiwiQSI6MTI3LCJSIjozMSwiRyI6NzMsIkIiOjEyNn19LCJMaW5lV2VpZ2h0IjoxLjAsIkxpbmVUeXBlIjowLCJQYXJlbnRTdHlsZSI6bnVsbH0sIklzQmVsb3dUaW1lYmFuZCI6ZmFsc2UsIlBvc2l0aW9uT25UYXNrIjowLCJIaWRlRGF0ZSI6ZmFsc2UsIlNoYXBlU2l6ZSI6MSwiU3BhY2luZyI6Mi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7IiRpZCI6IjYyIiwiQ29sb3IiOnsiJGlkIjoiNjMiLCJBIjoyNTUsIlIiOjAsIkciOjExNCwiQiI6MTg4fX0sIklzVmlzaWJsZSI6dHJ1ZSwiV2lkdGgiOjE4LjAsIkhlaWdodCI6MjAuMCwiQm9yZGVyU3R5bGUiOnsiJGlkIjoiNjQiLCJMaW5lQ29sb3IiOnsiJGlkIjoiNjUiLCIkdHlwZSI6Ik5MUkUuQ29tbW9uLkRvbS5Tb2xpZENvbG9yQnJ1c2gsIE5MUkUuQ29tbW9uIiwiQ29sb3IiOnsiJGlkIjoiNjYiLCJBIjoyNTUsIlIiOjI1NSwiRyI6MCwiQiI6MH19LCJMaW5lV2VpZ2h0IjowLjAsIkxpbmVUeXBlIjowLCJQYXJlbnRTdHlsZSI6bnVsbH0sIlBhcmVudFN0eWxlIjpudWxsfSwiVGl0bGVTdHlsZSI6eyIkaWQiOiI2NyIsIkZvbnRTZXR0aW5ncyI6eyIkaWQiOiI2OCIsIkZvbnRTaXplIjoxMSwiRm9udE5hbWUiOiJDYWxpYnJpIiwiSXNCb2xkIjp0cnVlLCJJc0l0YWxpYyI6ZmFsc2UsIklzVW5kZXJsaW5lZCI6ZmFsc2UsIlBhcmVudFN0eWxlIjpudWxsfSwiQXV0b1NpemUiOjAsIkZvcmVncm91bmQiOnsiJGlkIjoiNjkiLCJDb2xvciI6eyIkaWQiOiI3M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MTAsIkZvbnROYW1lIjoiQ2FsaWJyaSIsIklzQm9sZCI6ZmFsc2UsIklzSXRhbGljIjpmYWxzZSwiSXNVbmRlcmxpbmVkIjpmYWxzZSwiUGFyZW50U3R5bGUiOm51bGx9LCJBdXRvU2l6ZSI6MCwiRm9yZWdyb3VuZCI6eyIkaWQiOiI3NiIsIkNvbG9yIjp7IiRpZCI6Ijc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RGVmYXVsdFRhc2tTdHlsZSI6eyIkaWQiOiI4MiIsIlNoYXBlIjowLCJTaGFwZVRoaWNrbmVzcyI6MiwiRHVyYXRpb25Gb3JtYXQiOjAsIkluY2x1ZGVOb25Xb3JraW5nRGF5c0luRHVyYXRpb24iOmZhbHNlLCJQZXJjZW50YWdlQ29tcGxldGVTdHlsZSI6eyIkaWQiOiI4MyIsIkZvbnRTZXR0aW5ncyI6eyIkaWQiOiI4NCIsIkZvbnRTaXplIjoxMCwiRm9udE5hbWUiOiJDYWxpYnJpIiwiSXNCb2xkIjpmYWxzZSwiSXNJdGFsaWMiOmZhbHNlLCJJc1VuZGVybGluZWQiOmZhbHNlLCJQYXJlbnRTdHlsZSI6bnVsbH0sIkF1dG9TaXplIjowLCJGb3JlZ3JvdW5kIjp7IiRpZCI6Ijg1IiwiQ29sb3IiOnsiJGlkIjoiODYiLCJBIjoyNTUsIlIiOjIzOCwiRyI6MjM2LCJCIjoyMjV9fSwiTWF4V2lkdGgiOjIwMC4wLCJNYXhIZWlnaHQiOiJJbmZpbml0eSIsIlNtYXJ0Rm9yZWdyb3VuZElzQWN0aXZlIjpmYWxzZSwiSG9yaXpvbnRhbEFsaWdubWVudCI6MSwiVmVydGljYWxBbGlnbm1lbnQiOjAsIlNtYXJ0Rm9yZWdyb3VuZCI6bnVsbCwiQmFja2dyb3VuZEZpbGxUeXBlIjowLCJNYXJnaW4iOnsiJGlkIjoiODciLCJUb3AiOjAsIkxlZnQiOjAsIlJpZ2h0IjowLCJCb3R0b20iOjB9LCJQYWRkaW5nIjp7IiRpZCI6Ijg4IiwiVG9wIjowLCJMZWZ0IjowLCJSaWdodCI6MCwiQm90dG9tIjowfSwiQmFja2dyb3VuZCI6eyIkaWQiOiI4OSIsIkNvbG9yIjp7IiRyZWYiOiIyMCJ9fSwiSXNWaXNpYmxlIjp0cnVlLCJXaWR0aCI6MC4wLCJIZWlnaHQiOjAuMCwiQm9yZGVyU3R5bGUiOm51bGwsIlBhcmVudFN0eWxlIjpudWxsfSwiRHVyYXRpb25TdHlsZSI6eyIkaWQiOiI5MCIsIkZvbnRTZXR0aW5ncyI6eyIkaWQiOiI5MSIsIkZvbnRTaXplIjoxMCwiRm9udE5hbWUiOiJDYWxpYnJpIiwiSXNCb2xkIjpmYWxzZSwiSXNJdGFsaWMiOmZhbHNlLCJJc1VuZGVybGluZWQiOmZhbHNlLCJQYXJlbnRTdHlsZSI6bnVsbH0sIkF1dG9TaXplIjowLCJGb3JlZ3JvdW5kIjp7IiRpZCI6IjkyIiwiQ29sb3IiOnsiJGlkIjoiOTM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CIsIlRvcCI6MCwiTGVmdCI6MCwiUmlnaHQiOjAsIkJvdHRvbSI6MH0sIlBhZGRpbmciOnsiJGlkIjoiOTUiLCJUb3AiOjAsIkxlZnQiOjAsIlJpZ2h0IjowLCJCb3R0b20iOjB9LCJCYWNrZ3JvdW5kIjp7IiRpZCI6Ijk2IiwiQ29sb3IiOnsiJHJlZiI6IjIwIn19LCJJc1Zpc2libGUiOnRydWUsIldpZHRoIjowLjAsIkhlaWdodCI6MC4wLCJCb3JkZXJTdHlsZSI6bnVsbCwiUGFyZW50U3R5bGUiOm51bGx9LCJIb3Jpem9udGFsQ29ubmVjdG9yU3R5bGUiOnsiJGlkIjoiOTciLCJMaW5lQ29sb3IiOnsiJGlkIjoiOTgiLCIkdHlwZSI6Ik5MUkUuQ29tbW9uLkRvbS5Tb2xpZENvbG9yQnJ1c2gsIE5MUkUuQ29tbW9uIiwiQ29sb3IiOnsiJGlkIjoiOTkiLCJBIjoyNTUsIlIiOjIwNCwiRyI6MjA0LCJCIjoyMDR9fSwiTGluZVdlaWdodCI6MS4wLCJMaW5lVHlwZSI6MCwiUGFyZW50U3R5bGUiOm51bGx9LCJWZXJ0aWNhbENvbm5lY3RvclN0eWxlIjp7IiRpZCI6IjEwMCIsIkxpbmVDb2xvciI6eyIkaWQiOiIxMDEiLCIkdHlwZSI6Ik5MUkUuQ29tbW9uLkRvbS5Tb2xpZENvbG9yQnJ1c2gsIE5MUkUuQ29tbW9uIiwiQ29sb3IiOnsiJGlkIjoiMTAyIiwiQSI6MjU1LCJSIjoyMDQsIkciOjIwNCwiQiI6MjA0fX0sIkxpbmVXZWlnaHQiOjEuMCwiTGluZVR5cGUiOjAsIlBhcmVudFN0eWxlIjpudWxsfSwiTWFyZ2luIjpudWxsLCJTdGFydERhdGVQb3NpdGlvbiI6NCwiRW5kRGF0ZVBvc2l0aW9uIjo0LCJEYXRlSXNWaXNpYmxlIjp0cnVlLCJUaXRsZVBvc2l0aW9uIjoyLCJEdXJhdGlvblBvc2l0aW9uIjo2LCJQZXJjZW50YWdlQ29tcGxldGVkUG9zaXRpb24iOjIsIlNwYWNpbmciOjUsIklzQmVsb3dUaW1lYmFuZCI6ZmFsc2UsIlBlcmNlbnRhZ2VDb21wbGV0ZVNoYXBlT3BhY2l0eSI6MzUsIlNoYXBlU3R5bGUiOnsiJGlkIjoiMTAzIiwiTWFyZ2luIjp7IiRpZCI6IjEwNCIsIlRvcCI6MCwiTGVmdCI6NCwiUmlnaHQiOjQsIkJvdHRvbSI6MH0sIlBhZGRpbmciOnsiJGlkIjoiMTA1IiwiVG9wIjowLCJMZWZ0IjowLCJSaWdodCI6MCwiQm90dG9tIjowfSwiQmFja2dyb3VuZCI6eyIkaWQiOiIxMDYiLCJDb2xvciI6eyIkaWQiOiIxMDciLCJBIjoyNTUsIlIiOjAsIkciOjExNCwiQiI6MTg4fX0sIklzVmlzaWJsZSI6dHJ1ZSwiV2lkdGgiOjAuMCwiSGVpZ2h0IjoyMi4wLCJCb3JkZXJTdHlsZSI6eyIkaWQiOiIxMDgiLCJMaW5lQ29sb3IiOnsiJGlkIjoiMTA5IiwiJHR5cGUiOiJOTFJFLkNvbW1vbi5Eb20uU29saWRDb2xvckJydXNoLCBOTFJFLkNvbW1vbiIsIkNvbG9yIjp7IiRpZCI6IjExMCIsIkEiOjI1NSwiUiI6MjU1LCJHIjowLCJCIjowfX0sIkxpbmVXZWlnaHQiOjAuMCwiTGluZVR5cGUiOjAsIlBhcmVudFN0eWxlIjpudWxsfSwiUGFyZW50U3R5bGUiOm51bGx9LCJUaXRsZVN0eWxlIjp7IiRpZCI6IjExMSIsIkZvbnRTZXR0aW5ncyI6eyIkaWQiOiIxMTIiLCJGb250U2l6ZSI6MTEsIkZvbnROYW1lIjoiQ2FsaWJyaSIsIklzQm9sZCI6dHJ1ZSwiSXNJdGFsaWMiOmZhbHNlLCJJc1VuZGVybGluZWQiOmZhbHNlLCJQYXJlbnRTdHlsZSI6bnVsbH0sIkF1dG9TaXplIjowLCJGb3JlZ3JvdW5kIjp7IiRpZCI6IjExMyIsIkNvbG9yIjp7IiRpZCI6IjExNCIsIkEiOjI1NSwiUiI6MCwiRyI6MCwiQiI6MH19LCJNYXhXaWR0aCI6OTYwLjAsIk1heEhlaWdodCI6IkluZmluaXR5IiwiU21hcnRGb3JlZ3JvdW5kSXNBY3RpdmUiOmZhbHNlLCJIb3Jpem9udGFsQWxpZ25tZW50IjoxLCJWZXJ0aWNhbEFsaWdubWVudCI6MCwiU21hcnRGb3JlZ3JvdW5kIjpudWxsLCJCYWNrZ3JvdW5kRmlsbFR5cGUiOjAsIk1hcmdpbiI6eyIkaWQiOiIxMTUiLCJUb3AiOjAsIkxlZnQiOjAsIlJpZ2h0IjowLCJCb3R0b20iOjB9LCJQYWRkaW5nIjp7IiRpZCI6IjExNiIsIlRvcCI6MCwiTGVmdCI6MCwiUmlnaHQiOjAsIkJvdHRvbSI6MH0sIkJhY2tncm91bmQiOnsiJGlkIjoiMTE3IiwiQ29sb3IiOnsiJHJlZiI6IjIwIn19LCJJc1Zpc2libGUiOnRydWUsIldpZHRoIjowLjAsIkhlaWdodCI6MC4wLCJCb3JkZXJTdHlsZSI6bnVsbCwiUGFyZW50U3R5bGUiOm51bGx9LCJEYXRlU3R5bGUiOnsiJGlkIjoiMTE4IiwiRm9udFNldHRpbmdzIjp7IiRpZCI6IjExOSIsIkZvbnRTaXplIjoxMCwiRm9udE5hbWUiOiJDYWxpYnJpIiwiSXNCb2xkIjpmYWxzZSwiSXNJdGFsaWMiOmZhbHNlLCJJc1VuZGVybGluZWQiOmZhbHNlLCJQYXJlbnRTdHlsZSI6bnVsbH0sIkF1dG9TaXplIjowLCJGb3JlZ3JvdW5kIjp7IiRpZCI6IjEyMCIsIkNvbG9yIjp7IiRpZCI6IjEyM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IyIiwiVG9wIjowLCJMZWZ0IjowLCJSaWdodCI6MCwiQm90dG9tIjowfSwiUGFkZGluZyI6eyIkaWQiOiIxMjMiLCJUb3AiOjAsIkxlZnQiOjAsIlJpZ2h0IjowLCJCb3R0b20iOjB9LCJCYWNrZ3JvdW5kIjp7IiRpZCI6IjEyNCIsIkNvbG9yIjp7IiRyZWYiOiIyMCJ9fSwiSXNWaXNpYmxlIjp0cnVlLCJXaWR0aCI6MC4wLCJIZWlnaHQiOjAuMCwiQm9yZGVyU3R5bGUiOm51bGwsIlBhcmVudFN0eWxlIjpudWxsfSwiRGF0ZUZvcm1hdCI6eyIkaWQiOiIxMjU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wsIl9leHBsaWNpdGx5U2V0Ijp7IiRpZCI6IjEyNi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Jc1Zpc2libGUiOmZhbHNlfX0sIkdyaWRsaW5lUGFuZWxTdHlsZSI6eyIkaWQiOiIxMjciLCJHcmlkbGluZVN0eWxlIjp7IiRpZCI6IjEyOCIsIkxpbmVDb2xvciI6eyIkaWQiOiIxMjkiLCIkdHlwZSI6Ik5MUkUuQ29tbW9uLkRvbS5Tb2xpZENvbG9yQnJ1c2gsIE5MUkUuQ29tbW9uIiwiQ29sb3IiOnsiJGlkIjoiMTMwIiwiQSI6MzgsIlIiOjkxLCJHIjoxNTUsIkIiOjIxM319LCJMaW5lV2VpZ2h0IjoxLjAsIkxpbmVUeXBlIjowLCJQYXJlbnRTdHlsZSI6bnVsbH0sIk1hcmdpbiI6eyIkaWQiOiIxMzEiLCJUb3AiOjAsIkxlZnQiOjAsIlJpZ2h0IjowLCJCb3R0b20iOjB9LCJQYWRkaW5nIjp7IiRpZCI6IjEzMiIsIlRvcCI6MCwiTGVmdCI6MCwiUmlnaHQiOjAsIkJvdHRvbSI6MH0sIkJhY2tncm91bmQiOm51bGwsIklzVmlzaWJsZSI6dHJ1ZSwiV2lkdGgiOjAuMCwiSGVpZ2h0IjowLjAsIkJvcmRlclN0eWxlIjp7IiRpZCI6IjEzMyIsIkxpbmVDb2xvciI6bnVsbCwiTGluZVdlaWdodCI6MC4wLCJMaW5lVHlwZSI6MCwiUGFyZW50U3R5bGUiOm51bGx9LCJQYXJlbnRTdHlsZSI6bnVsbH0sIlNob3dFbGFwc2VkVGltZUdyYWRpZW50U3R5bGUiOnRydWUsIkRlZmF1bHRTd2ltbGFuZVN0eWxlIjp7IiRpZCI6IjEzNCIsIkhlYWRlclN0eWxlIjp7IiRpZCI6IjEzNSIsIlRleHRTdHlsZSI6eyIkaWQiOiIxMzYiLCJGb250U2V0dGluZ3MiOnsiJGlkIjoiMTM3IiwiRm9udFNpemUiOjEyLCJGb250TmFtZSI6IkNhbGlicmkiLCJJc0JvbGQiOmZhbHNlLCJJc0l0YWxpYyI6ZmFsc2UsIklzVW5kZXJsaW5lZCI6ZmFsc2UsIlBhcmVudFN0eWxlIjpudWxsfSwiQXV0b1NpemUiOjAsIkZvcmVncm91bmQiOnsiJGlkIjoiMTM4IiwiQ29sb3IiOnsiJGlkIjoiMTM5IiwiQSI6MjU1LCJSIjozMiwiRyI6NTYsIkIiOjEwMH19LCJNYXhXaWR0aCI6MC4wLCJNYXhIZWlnaHQiOjAuMCwiU21hcnRGb3JlZ3JvdW5kSXNBY3RpdmUiOmZhbHNlLCJIb3Jpem9udGFsQWxpZ25tZW50IjowLCJWZXJ0aWNhbEFsaWdubWVudCI6MCwiU21hcnRGb3JlZ3JvdW5kIjpudWxsLCJCYWNrZ3JvdW5kRmlsbFR5cGUiOjAsIk1hcmdpbiI6eyIkaWQiOiIxNDAiLCJUb3AiOjAsIkxlZnQiOjAsIlJpZ2h0IjowLCJCb3R0b20iOjB9LCJQYWRkaW5nIjp7IiRpZCI6IjE0MSIsIlRvcCI6MCwiTGVmdCI6MCwiUmlnaHQiOjAsIkJvdHRvbSI6MH0sIkJhY2tncm91bmQiOm51bGwsIklzVmlzaWJsZSI6ZmFsc2UsIldpZHRoIjowLjAsIkhlaWdodCI6MC4wLCJCb3JkZXJTdHlsZSI6bnVsbCwiUGFyZW50U3R5bGUiOm51bGx9LCJSZWN0YW5nbGVTdHlsZSI6eyIkaWQiOiIxNDIiLCJNYXJnaW4iOnsiJGlkIjoiMTQzIiwiVG9wIjowLCJMZWZ0IjowLCJSaWdodCI6MCwiQm90dG9tIjowfSwiUGFkZGluZyI6eyIkaWQiOiIxNDQiLCJUb3AiOjAsIkxlZnQiOjAsIlJpZ2h0IjowLCJCb3R0b20iOjB9LCJCYWNrZ3JvdW5kIjp7IiRpZCI6IjE0NSIsIkNvbG9yIjp7IiRpZCI6IjE0NiIsIkEiOjEyNywiUiI6OTEsIkciOjE1NSwiQiI6MjEzfX0sIklzVmlzaWJsZSI6ZmFsc2UsIldpZHRoIjowLjAsIkhlaWdodCI6MC4wLCJCb3JkZXJTdHlsZSI6eyIkaWQiOiIxNDciLCJMaW5lQ29sb3IiOnsiJGlkIjoiMTQ4IiwiJHR5cGUiOiJOTFJFLkNvbW1vbi5Eb20uU29saWRDb2xvckJydXNoLCBOTFJFLkNvbW1vbiIsIkNvbG9yIjp7IiRpZCI6IjE0OSIsIkEiOjI1NSwiUiI6MjU1LCJHIjowLCJCIjowfX0sIkxpbmVXZWlnaHQiOjAuMCwiTGluZVR5cGUiOjAsIlBhcmVudFN0eWxlIjpudWxsfSwiUGFyZW50U3R5bGUiOm51bGx9LCJNYXJnaW4iOnsiJGlkIjoiMTUwIiwiVG9wIjowLCJMZWZ0IjowLCJSaWdodCI6MCwiQm90dG9tIjowfSwiUGFkZGluZyI6eyIkaWQiOiIxNTEiLCJUb3AiOjAsIkxlZnQiOjAsIlJpZ2h0IjowLCJCb3R0b20iOjB9LCJCYWNrZ3JvdW5kIjpudWxsLCJJc1Zpc2libGUiOnRydWUsIldpZHRoIjowLjAsIkhlaWdodCI6MC4wLCJCb3JkZXJTdHlsZSI6bnVsbCwiUGFyZW50U3R5bGUiOm51bGx9LCJCYWNrZ3JvdW5kU3R5bGUiOnsiJGlkIjoiMTUyIiwiTWFyZ2luIjp7IiRpZCI6IjE1MyIsIlRvcCI6MCwiTGVmdCI6MCwiUmlnaHQiOjAsIkJvdHRvbSI6MH0sIlBhZGRpbmciOnsiJGlkIjoiMTU0IiwiVG9wIjowLCJMZWZ0IjowLCJSaWdodCI6MCwiQm90dG9tIjowfSwiQmFja2dyb3VuZCI6eyIkaWQiOiIxNTUiLCJDb2xvciI6eyIkaWQiOiIxNTYiLCJBIjozOCwiUiI6OTEsIkciOjE1NSwiQiI6MjEzfX0sIklzVmlzaWJsZSI6dHJ1ZSwiV2lkdGgiOjAuMCwiSGVpZ2h0IjowLjAsIkJvcmRlclN0eWxlIjp7IiRpZCI6IjE1NyIsIkxpbmVDb2xvciI6eyIkaWQiOiIxNTgiLCIkdHlwZSI6Ik5MUkUuQ29tbW9uLkRvbS5Tb2xpZENvbG9yQnJ1c2gsIE5MUkUuQ29tbW9uIiwiQ29sb3IiOnsiJGlkIjoiMTU5IiwiQSI6MjU1LCJSIjoyNTUsIkciOjAsIkIiOjB9fSwiTGluZVdlaWdodCI6MC4wLCJMaW5lVHlwZSI6MCwiUGFyZW50U3R5bGUiOm51bGx9LCJQYXJlbnRTdHlsZSI6bnVsbH0sIklzQWJvdmVUaW1lYmFuZCI6ZmFsc2UsIk1hcmdpbiI6eyIkaWQiOiIxNjAiLCJUb3AiOjAsIkxlZnQiOjAsIlJpZ2h0IjowLCJCb3R0b20iOjB9LCJQYWRkaW5nIjp7IiRpZCI6IjE2MSIsIlRvcCI6MCwiTGVmdCI6MCwiUmlnaHQiOjAsIkJvdHRvbSI6MH0sIklzVmlzaWJsZSI6dHJ1ZSwiV2lkdGgiOjAuMCwiSGVpZ2h0IjowLjAsIkJvcmRlclN0eWxlIjpudWxsLCJQYXJlbnRTdHlsZSI6bnVsbH19LCJTY2FsZSI6eyIkaWQiOiIxNjIiLCJTdGFydERhdGUiOiIwMDAxLTAxLTAxVDAwOjAwOjAwIiwiRW5kRGF0ZSI6IjIwMjAtMDMtMjBUMjM6NTk6MDAiLCJGb3JtYXQiOiJNTU0iLCJUeXBlIjoyLCJBdXRvRGF0ZVJhbmdlIjp0cnVlLCJXb3JraW5nRGF5cyI6MzEsIlRvZGF5TWFya2VyVGV4dCI6IlRvZGF5IiwiQXV0b1NjYWxlVHlwZSI6dHJ1ZX0sIk1pbGVzdG9uZXMiOltdLCJUYXNrcyI6W3siJGlkIjoiMTYzIiwiR3JvdXBOYW1lIjpudWxsLCJTdGFydERhdGUiOiIyMDE5LTExLTExVDAwOjAwOjAwIiwiRW5kRGF0ZSI6IjIwMTktMTEtMjJUMjM6NTk6MDAiLCJQZXJjZW50YWdlQ29tcGxldGUiOjEwMC4wLCJTdHlsZSI6eyIkaWQiOiIxNjQiLCJTaGFwZSI6MCwiU2hhcGVUaGlja25lc3MiOjIsIkR1cmF0aW9uRm9ybWF0IjowLCJJbmNsdWRlTm9uV29ya2luZ0RheXNJbkR1cmF0aW9uIjpmYWxzZSwiUGVyY2VudGFnZUNvbXBsZXRlU3R5bGUiOnsiJGlkIjoiMTY1IiwiRm9udFNldHRpbmdzIjp7IiRpZCI6IjE2Ni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aWQiOiIxNjciLCJUb3AiOjAsIkxlZnQiOjAsIlJpZ2h0IjowLCJCb3R0b20iOjB9LCJQYWRkaW5nIjp7IiRpZCI6IjE2OCIsIlRvcCI6MCwiTGVmdCI6MCwiUmlnaHQiOjAsIkJvdHRvbSI6MH0sIkJhY2tncm91bmQiOnsiJHJlZiI6Ijg5In0sIklzVmlzaWJsZSI6dHJ1ZSwiV2lkdGgiOjAuMCwiSGVpZ2h0IjowLjAsIkJvcmRlclN0eWxlIjp7IiRpZCI6IjE2OSIsIkxpbmVDb2xvciI6bnVsbCwiTGluZVdlaWdodCI6MC4wLCJMaW5lVHlwZSI6MCwiUGFyZW50U3R5bGUiOm51bGx9LCJQYXJlbnRTdHlsZSI6bnVsbH0sIkR1cmF0aW9uU3R5bGUiOnsiJGlkIjoiMTcwIiwiRm9udFNldHRpbmdzIjp7IiRpZCI6IjE3MSIsIkZvbnRTaXplIjoxMCwiRm9udE5hbWUiOiJDYWxpYnJpIiwiSXNCb2xkIjpmYWxzZSwiSXNJdGFsaWMiOmZhbHNlLCJJc1VuZGVybGluZWQiOmZhbHNlLCJQYXJlbnRTdHlsZSI6bnVsbH0sIkF1dG9TaXplIjowLCJGb3JlZ3JvdW5kIjp7IiRpZCI6IjE3MiIsIkNvbG9yIjp7IiRyZWYiOiI5MyJ9fSwiTWF4V2lkdGgiOjIwMC4wLCJNYXhIZWlnaHQiOiJJbmZpbml0eSIsIlNtYXJ0Rm9yZWdyb3VuZElzQWN0aXZlIjpmYWxzZSwiSG9yaXpvbnRhbEFsaWdubWVudCI6MCwiVmVydGljYWxBbGlnbm1lbnQiOjAsIlNtYXJ0Rm9yZWdyb3VuZCI6bnVsbCwiQmFja2dyb3VuZEZpbGxUeXBlIjowLCJNYXJnaW4iOnsiJGlkIjoiMTczIiwiVG9wIjowLCJMZWZ0IjowLCJSaWdodCI6MCwiQm90dG9tIjowfSwiUGFkZGluZyI6eyIkaWQiOiIxNzQiLCJUb3AiOjAsIkxlZnQiOjAsIlJpZ2h0IjowLCJCb3R0b20iOjB9LCJCYWNrZ3JvdW5kIjp7IiRyZWYiOiI5NiJ9LCJJc1Zpc2libGUiOnRydWUsIldpZHRoIjowLjAsIkhlaWdodCI6MC4wLCJCb3JkZXJTdHlsZSI6eyIkaWQiOiIxNzUiLCJMaW5lQ29sb3IiOm51bGwsIkxpbmVXZWlnaHQiOjAuMCwiTGluZVR5cGUiOjAsIlBhcmVudFN0eWxlIjpudWxsfSwiUGFyZW50U3R5bGUiOm51bGx9LCJIb3Jpem9udGFsQ29ubmVjdG9yU3R5bGUiOnsiJGlkIjoiMTc2IiwiTGluZUNvbG9yIjp7IiRyZWYiOiI5OCJ9LCJMaW5lV2VpZ2h0IjoxLjAsIkxpbmVUeXBlIjowLCJQYXJlbnRTdHlsZSI6bnVsbH0sIlZlcnRpY2FsQ29ubmVjdG9yU3R5bGUiOnsiJGlkIjoiMTc3IiwiTGluZUNvbG9yIjp7IiRyZWYiOiIxMDEifSwiTGluZVdlaWdodCI6MS4wLCJMaW5lVHlwZSI6MCwiUGFyZW50U3R5bGUiOm51bGx9LCJNYXJnaW4iOm51bGwsIlN0YXJ0RGF0ZVBvc2l0aW9uIjo0LCJFbmREYXRlUG9zaXRpb24iOjQsIkRhdGVJc1Zpc2libGUiOnRydWUsIlRpdGxlUG9zaXRpb24iOjMsIkR1cmF0aW9uUG9zaXRpb24iOjYsIlBlcmNlbnRhZ2VDb21wbGV0ZWRQb3NpdGlvbiI6MiwiU3BhY2luZyI6NSwiSXNCZWxvd1RpbWViYW5kIjpmYWxzZSwiUGVyY2VudGFnZUNvbXBsZXRlU2hhcGVPcGFjaXR5IjozNSwiU2hhcGVTdHlsZSI6eyIkaWQiOiIxNzgiLCJNYXJnaW4iOnsiJGlkIjoiMTc5IiwiVG9wIjowLCJMZWZ0Ijo0LCJSaWdodCI6NCwiQm90dG9tIjowfSwiUGFkZGluZyI6eyIkaWQiOiIxODAiLCJUb3AiOjAsIkxlZnQiOjAsIlJpZ2h0IjowLCJCb3R0b20iOjB9LCJCYWNrZ3JvdW5kIjp7IiRpZCI6IjE4MSIsIkNvbG9yIjp7IiRpZCI6IjE4MiIsIkEiOjI1NSwiUiI6MjM3LCJHIjoxMjUsIkIiOjQ5fX0sIklzVmlzaWJsZSI6dHJ1ZSwiV2lkdGgiOjAuMCwiSGVpZ2h0IjoyMi4wLCJCb3JkZXJTdHlsZSI6eyIkaWQiOiIxODMiLCJMaW5lQ29sb3IiOnsiJHJlZiI6IjEwOSJ9LCJMaW5lV2VpZ2h0IjowLjAsIkxpbmVUeXBlIjowLCJQYXJlbnRTdHlsZSI6bnVsbH0sIlBhcmVudFN0eWxlIjpudWxsfSwiVGl0bGVTdHlsZSI6eyIkaWQiOiIxODQiLCJGb250U2V0dGluZ3MiOnsiJGlkIjoiMTg1IiwiRm9udFNpemUiOjExLCJGb250TmFtZSI6IkNhbGlicmkiLCJJc0JvbGQiOnRydWUsIklzSXRhbGljIjpmYWxzZSwiSXNVbmRlcmxpbmVkIjpmYWxzZSwiUGFyZW50U3R5bGUiOm51bGx9LCJBdXRvU2l6ZSI6MCwiRm9yZWdyb3VuZCI6eyIkaWQiOiIxODYiLCJDb2xvciI6eyIkcmVmIjoiMTE0In19LCJNYXhXaWR0aCI6NzIwLjAsIk1heEhlaWdodCI6IkluZmluaXR5IiwiU21hcnRGb3JlZ3JvdW5kSXNBY3RpdmUiOmZhbHNlLCJIb3Jpem9udGFsQWxpZ25tZW50IjoyLCJWZXJ0aWNhbEFsaWdubWVudCI6MCwiU21hcnRGb3JlZ3JvdW5kIjpudWxsLCJCYWNrZ3JvdW5kRmlsbFR5cGUiOjAsIk1hcmdpbiI6eyIkaWQiOiIxODciLCJUb3AiOjAsIkxlZnQiOjAsIlJpZ2h0IjowLCJCb3R0b20iOjB9LCJQYWRkaW5nIjp7IiRpZCI6IjE4OCIsIlRvcCI6MCwiTGVmdCI6MCwiUmlnaHQiOjAsIkJvdHRvbSI6MH0sIkJhY2tncm91bmQiOnsiJHJlZiI6IjExNyJ9LCJJc1Zpc2libGUiOnRydWUsIldpZHRoIjowLjAsIkhlaWdodCI6MC4wLCJCb3JkZXJTdHlsZSI6eyIkaWQiOiIxODkiLCJMaW5lQ29sb3IiOm51bGwsIkxpbmVXZWlnaHQiOjAuMCwiTGluZVR5cGUiOjAsIlBhcmVudFN0eWxlIjpudWxsfSwiUGFyZW50U3R5bGUiOm51bGx9LCJEYXRlU3R5bGUiOnsiJGlkIjoiMTkwIiwiRm9udFNldHRpbmdzIjp7IiRpZCI6IjE5MSIsIkZvbnRTaXplIjoxMCwiRm9udE5hbWUiOiJDYWxpYnJpIiwiSXNCb2xkIjpmYWxzZSwiSXNJdGFsaWMiOmZhbHNlLCJJc1VuZGVybGluZWQiOmZhbHNlLCJQYXJlbnRTdHlsZSI6bnVsbH0sIkF1dG9TaXplIjowLCJGb3JlZ3JvdW5kIjp7IiRpZCI6IjE5MiIsIkNvbG9yIjp7IiRyZWYiOiIxMjEifX0sIk1heFdpZHRoIjoyMDAuMCwiTWF4SGVpZ2h0IjoiSW5maW5pdHkiLCJTbWFydEZvcmVncm91bmRJc0FjdGl2ZSI6ZmFsc2UsIkhvcml6b250YWxBbGlnbm1lbnQiOjAsIlZlcnRpY2FsQWxpZ25tZW50IjowLCJTbWFydEZvcmVncm91bmQiOm51bGwsIkJhY2tncm91bmRGaWxsVHlwZSI6MCwiTWFyZ2luIjp7IiRpZCI6IjE5MyIsIlRvcCI6MCwiTGVmdCI6MCwiUmlnaHQiOjAsIkJvdHRvbSI6MH0sIlBhZGRpbmciOnsiJGlkIjoiMTk0IiwiVG9wIjowLCJMZWZ0IjowLCJSaWdodCI6MCwiQm90dG9tIjowfSwiQmFja2dyb3VuZCI6eyIkcmVmIjoiMTI0In0sIklzVmlzaWJsZSI6dHJ1ZSwiV2lkdGgiOjAuMCwiSGVpZ2h0IjowLjAsIkJvcmRlclN0eWxlIjp7IiRpZCI6IjE5NSIsIkxpbmVDb2xvciI6bnVsbCwiTGluZVdlaWdodCI6MC4wLCJMaW5lVHlwZSI6MCwiUGFyZW50U3R5bGUiOm51bGx9LCJQYXJlbnRTdHlsZSI6bnVsbH0sIkRhdGVGb3JtYXQiOnsiJGlkIjoiMTk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AsIlNtYXJ0RHVyYXRpb25BY3RpdmF0ZWQiOmZhbHNlLCJEYXRlRm9ybWF0Ijp7IiRyZWYiOiIxOTYifSwiSWQiOiJjZTAxOTMzNy1mMjM5LTRjM2MtOTU2ZS05NTQzMWY0ZDExN2QiLCJJbXBvcnRJZCI6bnVsbCwiVGl0bGUiOiJDb21wcmVuZHJlIGwnb3V0aWwgUk9udG9Ub29scyIsIk5vdGUiOm51bGwsIkh5cGVybGluayI6eyIkaWQiOiIxOTciLCJBZGRyZXNzIjoiIiwiU3ViQWRkcmVzcyI6IiJ9LCJJc0NoYW5nZWQiOmZhbHNlLCJJc05ldyI6ZmFsc2V9LHsiJGlkIjoiMTk4IiwiR3JvdXBOYW1lIjpudWxsLCJTdGFydERhdGUiOiIyMDE5LTExLTExVDAwOjAwOjAwIiwiRW5kRGF0ZSI6IjIwMTktMTItMjBUMjM6NTk6MDAiLCJQZXJjZW50YWdlQ29tcGxldGUiOjIwLjAsIlN0eWxlIjp7IiRpZCI6IjE5OSIsIlNoYXBlIjowLCJTaGFwZVRoaWNrbmVzcyI6MiwiRHVyYXRpb25Gb3JtYXQiOjAsIkluY2x1ZGVOb25Xb3JraW5nRGF5c0luRHVyYXRpb24iOmZhbHNlLCJQZXJjZW50YWdlQ29tcGxldGVTdHlsZSI6eyIkaWQiOiIyMDAiLCJGb250U2V0dGluZ3MiOnsiJGlkIjoiMjAx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IwMiIsIlRvcCI6MCwiTGVmdCI6MCwiUmlnaHQiOjAsIkJvdHRvbSI6MH0sIlBhZGRpbmciOnsiJGlkIjoiMjAzIiwiVG9wIjowLCJMZWZ0IjowLCJSaWdodCI6MCwiQm90dG9tIjowfSwiQmFja2dyb3VuZCI6eyIkcmVmIjoiODkifSwiSXNWaXNpYmxlIjp0cnVlLCJXaWR0aCI6MC4wLCJIZWlnaHQiOjAuMCwiQm9yZGVyU3R5bGUiOnsiJGlkIjoiMjA0IiwiTGluZUNvbG9yIjpudWxsLCJMaW5lV2VpZ2h0IjowLjAsIkxpbmVUeXBlIjowLCJQYXJlbnRTdHlsZSI6bnVsbH0sIlBhcmVudFN0eWxlIjpudWxsfSwiRHVyYXRpb25TdHlsZSI6eyIkaWQiOiIyMDUiLCJGb250U2V0dGluZ3MiOnsiJGlkIjoiMjA2IiwiRm9udFNpemUiOjEwLCJGb250TmFtZSI6IkNhbGlicmkiLCJJc0JvbGQiOmZhbHNlLCJJc0l0YWxpYyI6ZmFsc2UsIklzVW5kZXJsaW5lZCI6ZmFsc2UsIlBhcmVudFN0eWxlIjpudWxsfSwiQXV0b1NpemUiOjAsIkZvcmVncm91bmQiOnsiJGlkIjoiMjA3IiwiQ29sb3IiOnsiJHJlZiI6IjkzIn19LCJNYXhXaWR0aCI6MjAwLjAsIk1heEhlaWdodCI6IkluZmluaXR5IiwiU21hcnRGb3JlZ3JvdW5kSXNBY3RpdmUiOmZhbHNlLCJIb3Jpem9udGFsQWxpZ25tZW50IjowLCJWZXJ0aWNhbEFsaWdubWVudCI6MCwiU21hcnRGb3JlZ3JvdW5kIjpudWxsLCJCYWNrZ3JvdW5kRmlsbFR5cGUiOjAsIk1hcmdpbiI6eyIkaWQiOiIyMDgiLCJUb3AiOjAsIkxlZnQiOjAsIlJpZ2h0IjowLCJCb3R0b20iOjB9LCJQYWRkaW5nIjp7IiRpZCI6IjIwOSIsIlRvcCI6MCwiTGVmdCI6MCwiUmlnaHQiOjAsIkJvdHRvbSI6MH0sIkJhY2tncm91bmQiOnsiJHJlZiI6Ijk2In0sIklzVmlzaWJsZSI6dHJ1ZSwiV2lkdGgiOjAuMCwiSGVpZ2h0IjowLjAsIkJvcmRlclN0eWxlIjp7IiRpZCI6IjIxMCIsIkxpbmVDb2xvciI6bnVsbCwiTGluZVdlaWdodCI6MC4wLCJMaW5lVHlwZSI6MCwiUGFyZW50U3R5bGUiOm51bGx9LCJQYXJlbnRTdHlsZSI6bnVsbH0sIkhvcml6b250YWxDb25uZWN0b3JTdHlsZSI6eyIkaWQiOiIyMTEiLCJMaW5lQ29sb3IiOnsiJHJlZiI6Ijk4In0sIkxpbmVXZWlnaHQiOjEuMCwiTGluZVR5cGUiOjAsIlBhcmVudFN0eWxlIjpudWxsfSwiVmVydGljYWxDb25uZWN0b3JTdHlsZSI6eyIkaWQiOiIyMTIiLCJMaW5lQ29sb3IiOnsiJHJlZiI6IjEwMSJ9LCJMaW5lV2VpZ2h0IjoxLjAsIkxpbmVUeXBlIjowLCJQYXJlbnRTdHlsZSI6bnVsbH0sIk1hcmdpbiI6bnVsbCwiU3RhcnREYXRlUG9zaXRpb24iOjQsIkVuZERhdGVQb3NpdGlvbiI6NCwiRGF0ZUlzVmlzaWJsZSI6dHJ1ZSwiVGl0bGVQb3NpdGlvbiI6MiwiRHVyYXRpb25Qb3NpdGlvbiI6NiwiUGVyY2VudGFnZUNvbXBsZXRlZFBvc2l0aW9uIjoyLCJTcGFjaW5nIjo1LCJJc0JlbG93VGltZWJhbmQiOmZhbHNlLCJQZXJjZW50YWdlQ29tcGxldGVTaGFwZU9wYWNpdHkiOjM1LCJTaGFwZVN0eWxlIjp7IiRpZCI6IjIxMyIsIk1hcmdpbiI6eyIkaWQiOiIyMTQiLCJUb3AiOjAsIkxlZnQiOjQsIlJpZ2h0Ijo0LCJCb3R0b20iOjB9LCJQYWRkaW5nIjp7IiRpZCI6IjIxNSIsIlRvcCI6MCwiTGVmdCI6MCwiUmlnaHQiOjAsIkJvdHRvbSI6MH0sIkJhY2tncm91bmQiOnsiJGlkIjoiMjE2IiwiQ29sb3IiOnsiJGlkIjoiMjE3IiwiQSI6MjU1LCJSIjo5MSwiRyI6MTU1LCJCIjoyMTN9fSwiSXNWaXNpYmxlIjp0cnVlLCJXaWR0aCI6MC4wLCJIZWlnaHQiOjIyLjAsIkJvcmRlclN0eWxlIjp7IiRpZCI6IjIxOCIsIkxpbmVDb2xvciI6eyIkcmVmIjoiMTA5In0sIkxpbmVXZWlnaHQiOjAuMCwiTGluZVR5cGUiOjAsIlBhcmVudFN0eWxlIjpudWxsfSwiUGFyZW50U3R5bGUiOm51bGx9LCJUaXRsZVN0eWxlIjp7IiRpZCI6IjIxOSIsIkZvbnRTZXR0aW5ncyI6eyIkaWQiOiIyMjAiLCJGb250U2l6ZSI6MTEsIkZvbnROYW1lIjoiQ2FsaWJyaSIsIklzQm9sZCI6dHJ1ZSwiSXNJdGFsaWMiOmZhbHNlLCJJc1VuZGVybGluZWQiOmZhbHNlLCJQYXJlbnRTdHlsZSI6bnVsbH0sIkF1dG9TaXplIjowLCJGb3JlZ3JvdW5kIjp7IiRpZCI6IjIyMSIsIkNvbG9yIjp7IiRyZWYiOiIxMTQifX0sIk1heFdpZHRoIjo3MjAuMCwiTWF4SGVpZ2h0IjoiSW5maW5pdHkiLCJTbWFydEZvcmVncm91bmRJc0FjdGl2ZSI6ZmFsc2UsIkhvcml6b250YWxBbGlnbm1lbnQiOjEsIlZlcnRpY2FsQWxpZ25tZW50IjowLCJTbWFydEZvcmVncm91bmQiOm51bGwsIkJhY2tncm91bmRGaWxsVHlwZSI6MCwiTWFyZ2luIjp7IiRpZCI6IjIyMiIsIlRvcCI6MCwiTGVmdCI6MCwiUmlnaHQiOjAsIkJvdHRvbSI6MH0sIlBhZGRpbmciOnsiJGlkIjoiMjIzIiwiVG9wIjowLCJMZWZ0IjowLCJSaWdodCI6MCwiQm90dG9tIjowfSwiQmFja2dyb3VuZCI6eyIkcmVmIjoiMTE3In0sIklzVmlzaWJsZSI6dHJ1ZSwiV2lkdGgiOjAuMCwiSGVpZ2h0IjowLjAsIkJvcmRlclN0eWxlIjp7IiRpZCI6IjIyNCIsIkxpbmVDb2xvciI6bnVsbCwiTGluZVdlaWdodCI6MC4wLCJMaW5lVHlwZSI6MCwiUGFyZW50U3R5bGUiOm51bGx9LCJQYXJlbnRTdHlsZSI6bnVsbH0sIkRhdGVTdHlsZSI6eyIkaWQiOiIyMjUiLCJGb250U2V0dGluZ3MiOnsiJGlkIjoiMjI2IiwiRm9udFNpemUiOjEwLCJGb250TmFtZSI6IkNhbGlicmkiLCJJc0JvbGQiOmZhbHNlLCJJc0l0YWxpYyI6ZmFsc2UsIklzVW5kZXJsaW5lZCI6ZmFsc2UsIlBhcmVudFN0eWxlIjpudWxsfSwiQXV0b1NpemUiOjAsIkZvcmVncm91bmQiOnsiJGlkIjoiMjI3IiwiQ29sb3IiOnsiJHJlZiI6IjEyMSJ9fSwiTWF4V2lkdGgiOjIwMC4wLCJNYXhIZWlnaHQiOiJJbmZpbml0eSIsIlNtYXJ0Rm9yZWdyb3VuZElzQWN0aXZlIjpmYWxzZSwiSG9yaXpvbnRhbEFsaWdubWVudCI6MCwiVmVydGljYWxBbGlnbm1lbnQiOjAsIlNtYXJ0Rm9yZWdyb3VuZCI6bnVsbCwiQmFja2dyb3VuZEZpbGxUeXBlIjowLCJNYXJnaW4iOnsiJGlkIjoiMjI4IiwiVG9wIjowLCJMZWZ0IjowLCJSaWdodCI6MCwiQm90dG9tIjowfSwiUGFkZGluZyI6eyIkaWQiOiIyMjkiLCJUb3AiOjAsIkxlZnQiOjAsIlJpZ2h0IjowLCJCb3R0b20iOjB9LCJCYWNrZ3JvdW5kIjp7IiRyZWYiOiIxMjQifSwiSXNWaXNpYmxlIjp0cnVlLCJXaWR0aCI6MC4wLCJIZWlnaHQiOjAuMCwiQm9yZGVyU3R5bGUiOnsiJGlkIjoiMjMwIiwiTGluZUNvbG9yIjpudWxsLCJMaW5lV2VpZ2h0IjowLjAsIkxpbmVUeXBlIjowLCJQYXJlbnRTdHlsZSI6bnVsbH0sIlBhcmVudFN0eWxlIjpudWxsfSwiRGF0ZUZvcm1hdCI6eyIkaWQiOiIyMz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SwiU21hcnREdXJhdGlvbkFjdGl2YXRlZCI6ZmFsc2UsIkRhdGVGb3JtYXQiOnsiJHJlZiI6IjIzMSJ9LCJJZCI6IjE2ODQyZjMyLWViZDMtNDEzZS1hMGJlLTlhMTBiZTNlN2VlOSIsIkltcG9ydElkIjpudWxsLCJUaXRsZSI6IkNyw6llciBsJ2ludGVyZmFjZSB3ZWIiLCJOb3RlIjpudWxsLCJIeXBlcmxpbmsiOnsiJGlkIjoiMjMyIiwiQWRkcmVzcyI6IiIsIlN1YkFkZHJlc3MiOiIifSwiSXNDaGFuZ2VkIjpmYWxzZSwiSXNOZXciOmZhbHNlfSx7IiRpZCI6IjIzMyIsIkdyb3VwTmFtZSI6bnVsbCwiU3RhcnREYXRlIjoiMjAxOS0xMS0xMVQwMDowMDowMCIsIkVuZERhdGUiOiIyMDE5LTExLTIyVDIzOjU5OjAwIiwiUGVyY2VudGFnZUNvbXBsZXRlIjoxMDAuMCwiU3R5bGUiOnsiJGlkIjoiMjM0IiwiU2hhcGUiOjAsIlNoYXBlVGhpY2tuZXNzIjoyLCJEdXJhdGlvbkZvcm1hdCI6MCwiSW5jbHVkZU5vbldvcmtpbmdEYXlzSW5EdXJhdGlvbiI6ZmFsc2UsIlBlcmNlbnRhZ2VDb21wbGV0ZVN0eWxlIjp7IiRpZCI6IjIzNSIsIkZvbnRTZXR0aW5ncyI6eyIkaWQiOiIyMzY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jM3IiwiVG9wIjowLCJMZWZ0IjowLCJSaWdodCI6MCwiQm90dG9tIjowfSwiUGFkZGluZyI6eyIkaWQiOiIyMzgiLCJUb3AiOjAsIkxlZnQiOjAsIlJpZ2h0IjowLCJCb3R0b20iOjB9LCJCYWNrZ3JvdW5kIjp7IiRyZWYiOiI4OSJ9LCJJc1Zpc2libGUiOnRydWUsIldpZHRoIjowLjAsIkhlaWdodCI6MC4wLCJCb3JkZXJTdHlsZSI6eyIkaWQiOiIyMzkiLCJMaW5lQ29sb3IiOm51bGwsIkxpbmVXZWlnaHQiOjAuMCwiTGluZVR5cGUiOjAsIlBhcmVudFN0eWxlIjpudWxsfSwiUGFyZW50U3R5bGUiOm51bGx9LCJEdXJhdGlvblN0eWxlIjp7IiRpZCI6IjI0MCIsIkZvbnRTZXR0aW5ncyI6eyIkaWQiOiIyNDEiLCJGb250U2l6ZSI6MTAsIkZvbnROYW1lIjoiQ2FsaWJyaSIsIklzQm9sZCI6ZmFsc2UsIklzSXRhbGljIjpmYWxzZSwiSXNVbmRlcmxpbmVkIjpmYWxzZSwiUGFyZW50U3R5bGUiOm51bGx9LCJBdXRvU2l6ZSI6MCwiRm9yZWdyb3VuZCI6eyIkaWQiOiIyNDIiLCJDb2xvciI6eyIkcmVmIjoiOTMifX0sIk1heFdpZHRoIjoyMDAuMCwiTWF4SGVpZ2h0IjoiSW5maW5pdHkiLCJTbWFydEZvcmVncm91bmRJc0FjdGl2ZSI6ZmFsc2UsIkhvcml6b250YWxBbGlnbm1lbnQiOjAsIlZlcnRpY2FsQWxpZ25tZW50IjowLCJTbWFydEZvcmVncm91bmQiOm51bGwsIkJhY2tncm91bmRGaWxsVHlwZSI6MCwiTWFyZ2luIjp7IiRpZCI6IjI0MyIsIlRvcCI6MCwiTGVmdCI6MCwiUmlnaHQiOjAsIkJvdHRvbSI6MH0sIlBhZGRpbmciOnsiJGlkIjoiMjQ0IiwiVG9wIjowLCJMZWZ0IjowLCJSaWdodCI6MCwiQm90dG9tIjowfSwiQmFja2dyb3VuZCI6eyIkcmVmIjoiOTYifSwiSXNWaXNpYmxlIjp0cnVlLCJXaWR0aCI6MC4wLCJIZWlnaHQiOjAuMCwiQm9yZGVyU3R5bGUiOnsiJGlkIjoiMjQ1IiwiTGluZUNvbG9yIjpudWxsLCJMaW5lV2VpZ2h0IjowLjAsIkxpbmVUeXBlIjowLCJQYXJlbnRTdHlsZSI6bnVsbH0sIlBhcmVudFN0eWxlIjpudWxsfSwiSG9yaXpvbnRhbENvbm5lY3RvclN0eWxlIjp7IiRpZCI6IjI0NiIsIkxpbmVDb2xvciI6eyIkcmVmIjoiOTgifSwiTGluZVdlaWdodCI6MS4wLCJMaW5lVHlwZSI6MCwiUGFyZW50U3R5bGUiOm51bGx9LCJWZXJ0aWNhbENvbm5lY3RvclN0eWxlIjp7IiRpZCI6IjI0NyIsIkxpbmVDb2xvciI6eyIkcmVmIjoiMTAxIn0sIkxpbmVXZWlnaHQiOjEuMCwiTGluZVR5cGUiOjAsIlBhcmVudFN0eWxlIjpudWxsfSwiTWFyZ2luIjpudWxsLCJTdGFydERhdGVQb3NpdGlvbiI6NCwiRW5kRGF0ZVBvc2l0aW9uIjo0LCJEYXRlSXNWaXNpYmxlIjp0cnVlLCJUaXRsZVBvc2l0aW9uIjozLCJEdXJhdGlvblBvc2l0aW9uIjo2LCJQZXJjZW50YWdlQ29tcGxldGVkUG9zaXRpb24iOjIsIlNwYWNpbmciOjUsIklzQmVsb3dUaW1lYmFuZCI6ZmFsc2UsIlBlcmNlbnRhZ2VDb21wbGV0ZVNoYXBlT3BhY2l0eSI6MzUsIlNoYXBlU3R5bGUiOnsiJGlkIjoiMjQ4IiwiTWFyZ2luIjp7IiRpZCI6IjI0OSIsIlRvcCI6MCwiTGVmdCI6NCwiUmlnaHQiOjQsIkJvdHRvbSI6MH0sIlBhZGRpbmciOnsiJGlkIjoiMjUwIiwiVG9wIjowLCJMZWZ0IjowLCJSaWdodCI6MCwiQm90dG9tIjowfSwiQmFja2dyb3VuZCI6eyIkaWQiOiIyNTEiLCJDb2xvciI6eyIkaWQiOiIyNTIiLCJBIjoyNTUsIlIiOjIzNywiRyI6MTI1LCJCIjo0OX19LCJJc1Zpc2libGUiOnRydWUsIldpZHRoIjowLjAsIkhlaWdodCI6MjIuMCwiQm9yZGVyU3R5bGUiOnsiJGlkIjoiMjUzIiwiTGluZUNvbG9yIjp7IiRyZWYiOiIxMDkifSwiTGluZVdlaWdodCI6MC4wLCJMaW5lVHlwZSI6MCwiUGFyZW50U3R5bGUiOm51bGx9LCJQYXJlbnRTdHlsZSI6bnVsbH0sIlRpdGxlU3R5bGUiOnsiJGlkIjoiMjU0IiwiRm9udFNldHRpbmdzIjp7IiRpZCI6IjI1NSIsIkZvbnRTaXplIjoxMSwiRm9udE5hbWUiOiJDYWxpYnJpIiwiSXNCb2xkIjp0cnVlLCJJc0l0YWxpYyI6ZmFsc2UsIklzVW5kZXJsaW5lZCI6ZmFsc2UsIlBhcmVudFN0eWxlIjpudWxsfSwiQXV0b1NpemUiOjAsIkZvcmVncm91bmQiOnsiJGlkIjoiMjU2IiwiQ29sb3IiOnsiJHJlZiI6IjExNCJ9fSwiTWF4V2lkdGgiOjcyMC4wLCJNYXhIZWlnaHQiOiJJbmZpbml0eSIsIlNtYXJ0Rm9yZWdyb3VuZElzQWN0aXZlIjpmYWxzZSwiSG9yaXpvbnRhbEFsaWdubWVudCI6MiwiVmVydGljYWxBbGlnbm1lbnQiOjAsIlNtYXJ0Rm9yZWdyb3VuZCI6bnVsbCwiQmFja2dyb3VuZEZpbGxUeXBlIjowLCJNYXJnaW4iOnsiJGlkIjoiMjU3IiwiVG9wIjowLCJMZWZ0IjowLCJSaWdodCI6MCwiQm90dG9tIjowfSwiUGFkZGluZyI6eyIkaWQiOiIyNTgiLCJUb3AiOjAsIkxlZnQiOjAsIlJpZ2h0IjowLCJCb3R0b20iOjB9LCJCYWNrZ3JvdW5kIjp7IiRyZWYiOiIxMTcifSwiSXNWaXNpYmxlIjp0cnVlLCJXaWR0aCI6MC4wLCJIZWlnaHQiOjAuMCwiQm9yZGVyU3R5bGUiOnsiJGlkIjoiMjU5IiwiTGluZUNvbG9yIjpudWxsLCJMaW5lV2VpZ2h0IjowLjAsIkxpbmVUeXBlIjowLCJQYXJlbnRTdHlsZSI6bnVsbH0sIlBhcmVudFN0eWxlIjpudWxsfSwiRGF0ZVN0eWxlIjp7IiRpZCI6IjI2MCIsIkZvbnRTZXR0aW5ncyI6eyIkaWQiOiIyNjEiLCJGb250U2l6ZSI6MTAsIkZvbnROYW1lIjoiQ2FsaWJyaSIsIklzQm9sZCI6ZmFsc2UsIklzSXRhbGljIjpmYWxzZSwiSXNVbmRlcmxpbmVkIjpmYWxzZSwiUGFyZW50U3R5bGUiOm51bGx9LCJBdXRvU2l6ZSI6MCwiRm9yZWdyb3VuZCI6eyIkaWQiOiIyNjIiLCJDb2xvciI6eyIkcmVmIjoiMTIxIn19LCJNYXhXaWR0aCI6MjAwLjAsIk1heEhlaWdodCI6IkluZmluaXR5IiwiU21hcnRGb3JlZ3JvdW5kSXNBY3RpdmUiOmZhbHNlLCJIb3Jpem9udGFsQWxpZ25tZW50IjowLCJWZXJ0aWNhbEFsaWdubWVudCI6MCwiU21hcnRGb3JlZ3JvdW5kIjpudWxsLCJCYWNrZ3JvdW5kRmlsbFR5cGUiOjAsIk1hcmdpbiI6eyIkaWQiOiIyNjMiLCJUb3AiOjAsIkxlZnQiOjAsIlJpZ2h0IjowLCJCb3R0b20iOjB9LCJQYWRkaW5nIjp7IiRpZCI6IjI2NCIsIlRvcCI6MCwiTGVmdCI6MCwiUmlnaHQiOjAsIkJvdHRvbSI6MH0sIkJhY2tncm91bmQiOnsiJHJlZiI6IjEyNCJ9LCJJc1Zpc2libGUiOnRydWUsIldpZHRoIjowLjAsIkhlaWdodCI6MC4wLCJCb3JkZXJTdHlsZSI6eyIkaWQiOiIyNjUiLCJMaW5lQ29sb3IiOm51bGwsIkxpbmVXZWlnaHQiOjAuMCwiTGluZVR5cGUiOjAsIlBhcmVudFN0eWxlIjpudWxsfSwiUGFyZW50U3R5bGUiOm51bGx9LCJEYXRlRm9ybWF0Ijp7IiRpZCI6IjI2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yLCJTbWFydER1cmF0aW9uQWN0aXZhdGVkIjpmYWxzZSwiRGF0ZUZvcm1hdCI6eyIkcmVmIjoiMjY2In0sIklkIjoiNDYzNGVmZmQtMTAzZi00NGIwLTg2MjYtNWU5ZDU2MzU2MzQwIiwiSW1wb3J0SWQiOm51bGwsIlRpdGxlIjoiw4ljcmlyZSBsZXMgZGlmZsOpcmVudHMgc2NyaXB0IGZvbmN0aW9ubmVscyAiLCJOb3RlIjoiZTF4eWRHWXhYR0Z1YzJsY1lXNXphV053WnpFeU5USmNkV014WEdoMGJXRjFkSE53WEdSbFptWXllMXhtYjI1MGRHSnNlMXhtTUZ4bVkyaGhjbk5sZERBZ1ZHbHRaWE1nVG1WM0lGSnZiV0Z1TzMxN1hHWXlYR1pqYUdGeWMyVjBNQ0JUWldkdlpTQlZTVHQ5Zlh0Y1kyOXNiM0owWW14Y2NtVmtNRnhuY21WbGJqQmNZbXgxWlRBN1hISmxaREkxTlZ4bmNtVmxiakkxTlZ4aWJIVmxNalUxTzF4eVpXUTFNVnhuY21WbGJqVXhYR0pzZFdVMU1UdDlYR3h2WTJoY2FHbGphRnhrWW1Ob1hIQmhjbVJjY0d4aGFXNWNiSFJ5Y0dGeVhHbDBZWEF3ZTF4c1lXNW5NVEF6TTF4bWN6RTRYR1l5WEdObU1pQmNZMll5WEhGc2UxeG1NaUI3WEd4aGJtY3hNRE0yWEd4MGNtTm9JRElnYzJWdFlXbHVaWE45WEd4cE1GeHlhVEJjYzJFd1hITmlNRnhtYVRCY2NXeGNjR0Z5ZlEwS2ZRMEtmUT09IiwiSHlwZXJsaW5rIjp7IiRpZCI6IjI2NyIsIkFkZHJlc3MiOiIiLCJTdWJBZGRyZXNzIjoiIn0sIklzQ2hhbmdlZCI6ZmFsc2UsIklzTmV3IjpmYWxzZX0seyIkaWQiOiIyNjgiLCJHcm91cE5hbWUiOm51bGwsIlN0YXJ0RGF0ZSI6IjIwMTktMTItMDlUMDA6MDA6MDBaIiwiRW5kRGF0ZSI6IjIwMTktMTItMjBUMjM6NTk6MDAiLCJQZXJjZW50YWdlQ29tcGxldGUiOm51bGwsIlN0eWxlIjp7IiRpZCI6IjI2OSIsIlNoYXBlIjowLCJTaGFwZVRoaWNrbmVzcyI6MiwiRHVyYXRpb25Gb3JtYXQiOjAsIkluY2x1ZGVOb25Xb3JraW5nRGF5c0luRHVyYXRpb24iOmZhbHNlLCJQZXJjZW50YWdlQ29tcGxldGVTdHlsZSI6eyIkaWQiOiIyNzAiLCJGb250U2V0dGluZ3MiOnsiJGlkIjoiMjcx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I3MiIsIlRvcCI6MCwiTGVmdCI6MCwiUmlnaHQiOjAsIkJvdHRvbSI6MH0sIlBhZGRpbmciOnsiJGlkIjoiMjczIiwiVG9wIjowLCJMZWZ0IjowLCJSaWdodCI6MCwiQm90dG9tIjowfSwiQmFja2dyb3VuZCI6eyIkcmVmIjoiODkifSwiSXNWaXNpYmxlIjp0cnVlLCJXaWR0aCI6MC4wLCJIZWlnaHQiOjAuMCwiQm9yZGVyU3R5bGUiOnsiJGlkIjoiMjc0IiwiTGluZUNvbG9yIjpudWxsLCJMaW5lV2VpZ2h0IjowLjAsIkxpbmVUeXBlIjowLCJQYXJlbnRTdHlsZSI6bnVsbH0sIlBhcmVudFN0eWxlIjpudWxsfSwiRHVyYXRpb25TdHlsZSI6eyIkaWQiOiIyNzUiLCJGb250U2V0dGluZ3MiOnsiJGlkIjoiMjc2IiwiRm9udFNpemUiOjEwLCJGb250TmFtZSI6IkNhbGlicmkiLCJJc0JvbGQiOmZhbHNlLCJJc0l0YWxpYyI6ZmFsc2UsIklzVW5kZXJsaW5lZCI6ZmFsc2UsIlBhcmVudFN0eWxlIjpudWxsfSwiQXV0b1NpemUiOjAsIkZvcmVncm91bmQiOnsiJGlkIjoiMjc3IiwiQ29sb3IiOnsiJHJlZiI6IjkzIn19LCJNYXhXaWR0aCI6MjAwLjAsIk1heEhlaWdodCI6IkluZmluaXR5IiwiU21hcnRGb3JlZ3JvdW5kSXNBY3RpdmUiOmZhbHNlLCJIb3Jpem9udGFsQWxpZ25tZW50IjowLCJWZXJ0aWNhbEFsaWdubWVudCI6MCwiU21hcnRGb3JlZ3JvdW5kIjpudWxsLCJCYWNrZ3JvdW5kRmlsbFR5cGUiOjAsIk1hcmdpbiI6eyIkaWQiOiIyNzgiLCJUb3AiOjAsIkxlZnQiOjAsIlJpZ2h0IjowLCJCb3R0b20iOjB9LCJQYWRkaW5nIjp7IiRpZCI6IjI3OSIsIlRvcCI6MCwiTGVmdCI6MCwiUmlnaHQiOjAsIkJvdHRvbSI6MH0sIkJhY2tncm91bmQiOnsiJHJlZiI6Ijk2In0sIklzVmlzaWJsZSI6dHJ1ZSwiV2lkdGgiOjAuMCwiSGVpZ2h0IjowLjAsIkJvcmRlclN0eWxlIjp7IiRpZCI6IjI4MCIsIkxpbmVDb2xvciI6bnVsbCwiTGluZVdlaWdodCI6MC4wLCJMaW5lVHlwZSI6MCwiUGFyZW50U3R5bGUiOm51bGx9LCJQYXJlbnRTdHlsZSI6bnVsbH0sIkhvcml6b250YWxDb25uZWN0b3JTdHlsZSI6eyIkaWQiOiIyODEiLCJMaW5lQ29sb3IiOnsiJHJlZiI6Ijk4In0sIkxpbmVXZWlnaHQiOjEuMCwiTGluZVR5cGUiOjAsIlBhcmVudFN0eWxlIjpudWxsfSwiVmVydGljYWxDb25uZWN0b3JTdHlsZSI6eyIkaWQiOiIyODIiLCJMaW5lQ29sb3IiOnsiJHJlZiI6IjEwMSJ9LCJMaW5lV2VpZ2h0IjoxLjAsIkxpbmVUeXBlIjowLCJQYXJlbnRTdHlsZSI6bnVsbH0sIk1hcmdpbiI6bnVsbCwiU3RhcnREYXRlUG9zaXRpb24iOjQsIkVuZERhdGVQb3NpdGlvbiI6NCwiRGF0ZUlzVmlzaWJsZSI6dHJ1ZSwiVGl0bGVQb3NpdGlvbiI6MywiRHVyYXRpb25Qb3NpdGlvbiI6NiwiUGVyY2VudGFnZUNvbXBsZXRlZFBvc2l0aW9uIjo2LCJTcGFjaW5nIjo1LCJJc0JlbG93VGltZWJhbmQiOmZhbHNlLCJQZXJjZW50YWdlQ29tcGxldGVTaGFwZU9wYWNpdHkiOjM1LCJTaGFwZVN0eWxlIjp7IiRpZCI6IjI4MyIsIk1hcmdpbiI6eyIkaWQiOiIyODQiLCJUb3AiOjAsIkxlZnQiOjQsIlJpZ2h0Ijo0LCJCb3R0b20iOjB9LCJQYWRkaW5nIjp7IiRpZCI6IjI4NSIsIlRvcCI6MCwiTGVmdCI6MCwiUmlnaHQiOjAsIkJvdHRvbSI6MH0sIkJhY2tncm91bmQiOnsiJGlkIjoiMjg2IiwiQ29sb3IiOnsiJGlkIjoiMjg3IiwiQSI6MjU1LCJSIjoyMzcsIkciOjEyNSwiQiI6NDl9fSwiSXNWaXNpYmxlIjp0cnVlLCJXaWR0aCI6MC4wLCJIZWlnaHQiOjIyLjAsIkJvcmRlclN0eWxlIjp7IiRpZCI6IjI4OCIsIkxpbmVDb2xvciI6eyIkcmVmIjoiMTA5In0sIkxpbmVXZWlnaHQiOjAuMCwiTGluZVR5cGUiOjAsIlBhcmVudFN0eWxlIjpudWxsfSwiUGFyZW50U3R5bGUiOm51bGx9LCJUaXRsZVN0eWxlIjp7IiRpZCI6IjI4OSIsIkZvbnRTZXR0aW5ncyI6eyIkaWQiOiIyOTAiLCJGb250U2l6ZSI6MTEsIkZvbnROYW1lIjoiQ2FsaWJyaSIsIklzQm9sZCI6dHJ1ZSwiSXNJdGFsaWMiOmZhbHNlLCJJc1VuZGVybGluZWQiOmZhbHNlLCJQYXJlbnRTdHlsZSI6bnVsbH0sIkF1dG9TaXplIjowLCJGb3JlZ3JvdW5kIjp7IiRpZCI6IjI5MSIsIkNvbG9yIjp7IiRyZWYiOiIxMTQifX0sIk1heFdpZHRoIjo3MjAuMCwiTWF4SGVpZ2h0IjoiSW5maW5pdHkiLCJTbWFydEZvcmVncm91bmRJc0FjdGl2ZSI6ZmFsc2UsIkhvcml6b250YWxBbGlnbm1lbnQiOjIsIlZlcnRpY2FsQWxpZ25tZW50IjowLCJTbWFydEZvcmVncm91bmQiOm51bGwsIkJhY2tncm91bmRGaWxsVHlwZSI6MCwiTWFyZ2luIjp7IiRpZCI6IjI5MiIsIlRvcCI6MCwiTGVmdCI6MCwiUmlnaHQiOjAsIkJvdHRvbSI6MH0sIlBhZGRpbmciOnsiJGlkIjoiMjkzIiwiVG9wIjowLCJMZWZ0IjowLCJSaWdodCI6MCwiQm90dG9tIjowfSwiQmFja2dyb3VuZCI6eyIkcmVmIjoiMTE3In0sIklzVmlzaWJsZSI6dHJ1ZSwiV2lkdGgiOjAuMCwiSGVpZ2h0IjowLjAsIkJvcmRlclN0eWxlIjp7IiRpZCI6IjI5NCIsIkxpbmVDb2xvciI6bnVsbCwiTGluZVdlaWdodCI6MC4wLCJMaW5lVHlwZSI6MCwiUGFyZW50U3R5bGUiOm51bGx9LCJQYXJlbnRTdHlsZSI6bnVsbH0sIkRhdGVTdHlsZSI6eyIkaWQiOiIyOTUiLCJGb250U2V0dGluZ3MiOnsiJGlkIjoiMjk2IiwiRm9udFNpemUiOjEwLCJGb250TmFtZSI6IkNhbGlicmkiLCJJc0JvbGQiOmZhbHNlLCJJc0l0YWxpYyI6ZmFsc2UsIklzVW5kZXJsaW5lZCI6ZmFsc2UsIlBhcmVudFN0eWxlIjpudWxsfSwiQXV0b1NpemUiOjAsIkZvcmVncm91bmQiOnsiJGlkIjoiMjk3IiwiQ29sb3IiOnsiJHJlZiI6IjEyMSJ9fSwiTWF4V2lkdGgiOjIwMC4wLCJNYXhIZWlnaHQiOiJJbmZpbml0eSIsIlNtYXJ0Rm9yZWdyb3VuZElzQWN0aXZlIjpmYWxzZSwiSG9yaXpvbnRhbEFsaWdubWVudCI6MCwiVmVydGljYWxBbGlnbm1lbnQiOjAsIlNtYXJ0Rm9yZWdyb3VuZCI6bnVsbCwiQmFja2dyb3VuZEZpbGxUeXBlIjowLCJNYXJnaW4iOnsiJGlkIjoiMjk4IiwiVG9wIjowLCJMZWZ0IjowLCJSaWdodCI6MCwiQm90dG9tIjowfSwiUGFkZGluZyI6eyIkaWQiOiIyOTkiLCJUb3AiOjAsIkxlZnQiOjAsIlJpZ2h0IjowLCJCb3R0b20iOjB9LCJCYWNrZ3JvdW5kIjp7IiRyZWYiOiIxMjQifSwiSXNWaXNpYmxlIjp0cnVlLCJXaWR0aCI6MC4wLCJIZWlnaHQiOjAuMCwiQm9yZGVyU3R5bGUiOnsiJGlkIjoiMzAwIiwiTGluZUNvbG9yIjpudWxsLCJMaW5lV2VpZ2h0IjowLjAsIkxpbmVUeXBlIjowLCJQYXJlbnRTdHlsZSI6bnVsbH0sIlBhcmVudFN0eWxlIjpudWxsfSwiRGF0ZUZvcm1hdCI6eyIkaWQiOiIzMD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ywiU21hcnREdXJhdGlvbkFjdGl2YXRlZCI6ZmFsc2UsIkRhdGVGb3JtYXQiOnsiJHJlZiI6IjMwMSJ9LCJJZCI6ImVhZWE4YWIzLWQ3YjgtNGVjMC05MzNiLTQ3ODllMGM1ZGNlMyIsIkltcG9ydElkIjpudWxsLCJUaXRsZSI6IlLDqXVuaXIgbGVzIHNjcmlwdHMgZW4gdW4gc2V1bCAiLCJOb3RlIjpudWxsLCJIeXBlcmxpbmsiOnsiJGlkIjoiMzAyIiwiQWRkcmVzcyI6IiIsIlN1YkFkZHJlc3MiOiIifSwiSXNDaGFuZ2VkIjpmYWxzZSwiSXNOZXciOmZhbHNlfSx7IiRpZCI6IjMwMyIsIkdyb3VwTmFtZSI6bnVsbCwiU3RhcnREYXRlIjoiMjAyMC0wMS0xM1QwMDowMDowMFoiLCJFbmREYXRlIjoiMjAyMC0wMi0yMVQyMzo1OTowMCIsIlBlcmNlbnRhZ2VDb21wbGV0ZSI6bnVsbCwiU3R5bGUiOnsiJGlkIjoiMzA0IiwiU2hhcGUiOjAsIlNoYXBlVGhpY2tuZXNzIjoyLCJEdXJhdGlvbkZvcm1hdCI6MCwiSW5jbHVkZU5vbldvcmtpbmdEYXlzSW5EdXJhdGlvbiI6ZmFsc2UsIlBlcmNlbnRhZ2VDb21wbGV0ZVN0eWxlIjp7IiRpZCI6IjMwNSIsIkZvbnRTZXR0aW5ncyI6eyIkaWQiOiIzMDY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zA3IiwiVG9wIjowLCJMZWZ0IjowLCJSaWdodCI6MCwiQm90dG9tIjowfSwiUGFkZGluZyI6eyIkaWQiOiIzMDgiLCJUb3AiOjAsIkxlZnQiOjAsIlJpZ2h0IjowLCJCb3R0b20iOjB9LCJCYWNrZ3JvdW5kIjp7IiRyZWYiOiI4OSJ9LCJJc1Zpc2libGUiOnRydWUsIldpZHRoIjowLjAsIkhlaWdodCI6MC4wLCJCb3JkZXJTdHlsZSI6eyIkaWQiOiIzMDkiLCJMaW5lQ29sb3IiOm51bGwsIkxpbmVXZWlnaHQiOjAuMCwiTGluZVR5cGUiOjAsIlBhcmVudFN0eWxlIjpudWxsfSwiUGFyZW50U3R5bGUiOm51bGx9LCJEdXJhdGlvblN0eWxlIjp7IiRpZCI6IjMxMCIsIkZvbnRTZXR0aW5ncyI6eyIkaWQiOiIzMTEiLCJGb250U2l6ZSI6MTAsIkZvbnROYW1lIjoiQ2FsaWJyaSIsIklzQm9sZCI6ZmFsc2UsIklzSXRhbGljIjpmYWxzZSwiSXNVbmRlcmxpbmVkIjpmYWxzZSwiUGFyZW50U3R5bGUiOm51bGx9LCJBdXRvU2l6ZSI6MCwiRm9yZWdyb3VuZCI6eyIkaWQiOiIzMTIiLCJDb2xvciI6eyIkcmVmIjoiOTMifX0sIk1heFdpZHRoIjoyMDAuMCwiTWF4SGVpZ2h0IjoiSW5maW5pdHkiLCJTbWFydEZvcmVncm91bmRJc0FjdGl2ZSI6ZmFsc2UsIkhvcml6b250YWxBbGlnbm1lbnQiOjAsIlZlcnRpY2FsQWxpZ25tZW50IjowLCJTbWFydEZvcmVncm91bmQiOm51bGwsIkJhY2tncm91bmRGaWxsVHlwZSI6MCwiTWFyZ2luIjp7IiRpZCI6IjMxMyIsIlRvcCI6MCwiTGVmdCI6MCwiUmlnaHQiOjAsIkJvdHRvbSI6MH0sIlBhZGRpbmciOnsiJGlkIjoiMzE0IiwiVG9wIjowLCJMZWZ0IjowLCJSaWdodCI6MCwiQm90dG9tIjowfSwiQmFja2dyb3VuZCI6eyIkcmVmIjoiOTYifSwiSXNWaXNpYmxlIjp0cnVlLCJXaWR0aCI6MC4wLCJIZWlnaHQiOjAuMCwiQm9yZGVyU3R5bGUiOnsiJGlkIjoiMzE1IiwiTGluZUNvbG9yIjpudWxsLCJMaW5lV2VpZ2h0IjowLjAsIkxpbmVUeXBlIjowLCJQYXJlbnRTdHlsZSI6bnVsbH0sIlBhcmVudFN0eWxlIjpudWxsfSwiSG9yaXpvbnRhbENvbm5lY3RvclN0eWxlIjp7IiRpZCI6IjMxNiIsIkxpbmVDb2xvciI6eyIkcmVmIjoiOTgifSwiTGluZVdlaWdodCI6MS4wLCJMaW5lVHlwZSI6MCwiUGFyZW50U3R5bGUiOm51bGx9LCJWZXJ0aWNhbENvbm5lY3RvclN0eWxlIjp7IiRpZCI6IjMxNyIsIkxpbmVDb2xvciI6eyIkcmVmIjoiMTAxIn0sIkxpbmVXZWlnaHQiOjEuMCwiTGluZVR5cGUiOjAsIlBhcmVudFN0eWxlIjpudWxsfSwiTWFyZ2luIjpudWxsLCJTdGFydERhdGVQb3NpdGlvbiI6NCwiRW5kRGF0ZVBvc2l0aW9uIjo0LCJEYXRlSXNWaXNpYmxlIjp0cnVlLCJUaXRsZVBvc2l0aW9uIjozLCJEdXJhdGlvblBvc2l0aW9uIjo2LCJQZXJjZW50YWdlQ29tcGxldGVkUG9zaXRpb24iOjYsIlNwYWNpbmciOjUsIklzQmVsb3dUaW1lYmFuZCI6ZmFsc2UsIlBlcmNlbnRhZ2VDb21wbGV0ZVNoYXBlT3BhY2l0eSI6MzUsIlNoYXBlU3R5bGUiOnsiJGlkIjoiMzE4IiwiTWFyZ2luIjp7IiRpZCI6IjMxOSIsIlRvcCI6MCwiTGVmdCI6NCwiUmlnaHQiOjQsIkJvdHRvbSI6MH0sIlBhZGRpbmciOnsiJGlkIjoiMzIwIiwiVG9wIjowLCJMZWZ0IjowLCJSaWdodCI6MCwiQm90dG9tIjowfSwiQmFja2dyb3VuZCI6eyIkaWQiOiIzMjEiLCJDb2xvciI6eyIkaWQiOiIzMjIiLCJBIjoyNTUsIlIiOjExMiwiRyI6MTczLCJCIjo3MX19LCJJc1Zpc2libGUiOnRydWUsIldpZHRoIjowLjAsIkhlaWdodCI6MjIuMCwiQm9yZGVyU3R5bGUiOnsiJGlkIjoiMzIzIiwiTGluZUNvbG9yIjp7IiRyZWYiOiIxMDkifSwiTGluZVdlaWdodCI6MC4wLCJMaW5lVHlwZSI6MCwiUGFyZW50U3R5bGUiOm51bGx9LCJQYXJlbnRTdHlsZSI6bnVsbH0sIlRpdGxlU3R5bGUiOnsiJGlkIjoiMzI0IiwiRm9udFNldHRpbmdzIjp7IiRpZCI6IjMyNSIsIkZvbnRTaXplIjoxMSwiRm9udE5hbWUiOiJDYWxpYnJpIiwiSXNCb2xkIjp0cnVlLCJJc0l0YWxpYyI6ZmFsc2UsIklzVW5kZXJsaW5lZCI6ZmFsc2UsIlBhcmVudFN0eWxlIjpudWxsfSwiQXV0b1NpemUiOjAsIkZvcmVncm91bmQiOnsiJGlkIjoiMzI2IiwiQ29sb3IiOnsiJHJlZiI6IjExNCJ9fSwiTWF4V2lkdGgiOjcyMC4wLCJNYXhIZWlnaHQiOiJJbmZpbml0eSIsIlNtYXJ0Rm9yZWdyb3VuZElzQWN0aXZlIjpmYWxzZSwiSG9yaXpvbnRhbEFsaWdubWVudCI6MiwiVmVydGljYWxBbGlnbm1lbnQiOjAsIlNtYXJ0Rm9yZWdyb3VuZCI6bnVsbCwiQmFja2dyb3VuZEZpbGxUeXBlIjowLCJNYXJnaW4iOnsiJGlkIjoiMzI3IiwiVG9wIjowLCJMZWZ0IjowLCJSaWdodCI6MCwiQm90dG9tIjowfSwiUGFkZGluZyI6eyIkaWQiOiIzMjgiLCJUb3AiOjAsIkxlZnQiOjAsIlJpZ2h0IjowLCJCb3R0b20iOjB9LCJCYWNrZ3JvdW5kIjp7IiRyZWYiOiIxMTcifSwiSXNWaXNpYmxlIjp0cnVlLCJXaWR0aCI6MC4wLCJIZWlnaHQiOjAuMCwiQm9yZGVyU3R5bGUiOnsiJGlkIjoiMzI5IiwiTGluZUNvbG9yIjpudWxsLCJMaW5lV2VpZ2h0IjowLjAsIkxpbmVUeXBlIjowLCJQYXJlbnRTdHlsZSI6bnVsbH0sIlBhcmVudFN0eWxlIjpudWxsfSwiRGF0ZVN0eWxlIjp7IiRpZCI6IjMzMCIsIkZvbnRTZXR0aW5ncyI6eyIkaWQiOiIzMzEiLCJGb250U2l6ZSI6MTAsIkZvbnROYW1lIjoiQ2FsaWJyaSIsIklzQm9sZCI6ZmFsc2UsIklzSXRhbGljIjpmYWxzZSwiSXNVbmRlcmxpbmVkIjpmYWxzZSwiUGFyZW50U3R5bGUiOm51bGx9LCJBdXRvU2l6ZSI6MCwiRm9yZWdyb3VuZCI6eyIkaWQiOiIzMzIiLCJDb2xvciI6eyIkcmVmIjoiMTIxIn19LCJNYXhXaWR0aCI6MjAwLjAsIk1heEhlaWdodCI6IkluZmluaXR5IiwiU21hcnRGb3JlZ3JvdW5kSXNBY3RpdmUiOmZhbHNlLCJIb3Jpem9udGFsQWxpZ25tZW50IjowLCJWZXJ0aWNhbEFsaWdubWVudCI6MCwiU21hcnRGb3JlZ3JvdW5kIjpudWxsLCJCYWNrZ3JvdW5kRmlsbFR5cGUiOjAsIk1hcmdpbiI6eyIkaWQiOiIzMzMiLCJUb3AiOjAsIkxlZnQiOjAsIlJpZ2h0IjowLCJCb3R0b20iOjB9LCJQYWRkaW5nIjp7IiRpZCI6IjMzNCIsIlRvcCI6MCwiTGVmdCI6MCwiUmlnaHQiOjAsIkJvdHRvbSI6MH0sIkJhY2tncm91bmQiOnsiJHJlZiI6IjEyNCJ9LCJJc1Zpc2libGUiOnRydWUsIldpZHRoIjowLjAsIkhlaWdodCI6MC4wLCJCb3JkZXJTdHlsZSI6eyIkaWQiOiIzMzUiLCJMaW5lQ29sb3IiOm51bGwsIkxpbmVXZWlnaHQiOjAuMCwiTGluZVR5cGUiOjAsIlBhcmVudFN0eWxlIjpudWxsfSwiUGFyZW50U3R5bGUiOm51bGx9LCJEYXRlRm9ybWF0Ijp7IiRpZCI6IjMz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0LCJTbWFydER1cmF0aW9uQWN0aXZhdGVkIjpmYWxzZSwiRGF0ZUZvcm1hdCI6eyIkcmVmIjoiMzM2In0sIklkIjoiNjQ0YTVjNzgtYTE4Mi00Y2E1LWJhNzktM2NlNGNmYjdiMzIwIiwiSW1wb3J0SWQiOm51bGwsIlRpdGxlIjoiRmFpcmUgbGUgbGllbiBlbnRyZSBsJ2ludGVyZmFjZSB3ZWIgZXQgbGVzIHNjcmlwdHMgUiAiLCJOb3RlIjpudWxsLCJIeXBlcmxpbmsiOnsiJGlkIjoiMzM3IiwiQWRkcmVzcyI6IiIsIlN1YkFkZHJlc3MiOiIifSwiSXNDaGFuZ2VkIjpmYWxzZSwiSXNOZXciOmZhbHNlfSx7IiRpZCI6IjMzOCIsIkdyb3VwTmFtZSI6bnVsbCwiU3RhcnREYXRlIjoiMjAyMC0wMS0xM1QwMDowMDowMFoiLCJFbmREYXRlIjoiMjAyMC0wMi0yMVQyMzo1OTowMCIsIlBlcmNlbnRhZ2VDb21wbGV0ZSI6bnVsbCwiU3R5bGUiOnsiJGlkIjoiMzM5IiwiU2hhcGUiOjAsIlNoYXBlVGhpY2tuZXNzIjoyLCJEdXJhdGlvbkZvcm1hdCI6MCwiSW5jbHVkZU5vbldvcmtpbmdEYXlzSW5EdXJhdGlvbiI6ZmFsc2UsIlBlcmNlbnRhZ2VDb21wbGV0ZVN0eWxlIjp7IiRpZCI6IjM0MCIsIkZvbnRTZXR0aW5ncyI6eyIkaWQiOiIzNDE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zQyIiwiVG9wIjowLCJMZWZ0IjowLCJSaWdodCI6MCwiQm90dG9tIjowfSwiUGFkZGluZyI6eyIkaWQiOiIzNDMiLCJUb3AiOjAsIkxlZnQiOjAsIlJpZ2h0IjowLCJCb3R0b20iOjB9LCJCYWNrZ3JvdW5kIjp7IiRyZWYiOiI4OSJ9LCJJc1Zpc2libGUiOnRydWUsIldpZHRoIjowLjAsIkhlaWdodCI6MC4wLCJCb3JkZXJTdHlsZSI6eyIkaWQiOiIzNDQiLCJMaW5lQ29sb3IiOm51bGwsIkxpbmVXZWlnaHQiOjAuMCwiTGluZVR5cGUiOjAsIlBhcmVudFN0eWxlIjpudWxsfSwiUGFyZW50U3R5bGUiOm51bGx9LCJEdXJhdGlvblN0eWxlIjp7IiRpZCI6IjM0NSIsIkZvbnRTZXR0aW5ncyI6eyIkaWQiOiIzNDYiLCJGb250U2l6ZSI6MTAsIkZvbnROYW1lIjoiQ2FsaWJyaSIsIklzQm9sZCI6ZmFsc2UsIklzSXRhbGljIjpmYWxzZSwiSXNVbmRlcmxpbmVkIjpmYWxzZSwiUGFyZW50U3R5bGUiOm51bGx9LCJBdXRvU2l6ZSI6MCwiRm9yZWdyb3VuZCI6eyIkaWQiOiIzNDciLCJDb2xvciI6eyIkcmVmIjoiOTMifX0sIk1heFdpZHRoIjoyMDAuMCwiTWF4SGVpZ2h0IjoiSW5maW5pdHkiLCJTbWFydEZvcmVncm91bmRJc0FjdGl2ZSI6ZmFsc2UsIkhvcml6b250YWxBbGlnbm1lbnQiOjAsIlZlcnRpY2FsQWxpZ25tZW50IjowLCJTbWFydEZvcmVncm91bmQiOm51bGwsIkJhY2tncm91bmRGaWxsVHlwZSI6MCwiTWFyZ2luIjp7IiRpZCI6IjM0OCIsIlRvcCI6MCwiTGVmdCI6MCwiUmlnaHQiOjAsIkJvdHRvbSI6MH0sIlBhZGRpbmciOnsiJGlkIjoiMzQ5IiwiVG9wIjowLCJMZWZ0IjowLCJSaWdodCI6MCwiQm90dG9tIjowfSwiQmFja2dyb3VuZCI6eyIkcmVmIjoiOTYifSwiSXNWaXNpYmxlIjp0cnVlLCJXaWR0aCI6MC4wLCJIZWlnaHQiOjAuMCwiQm9yZGVyU3R5bGUiOnsiJGlkIjoiMzUwIiwiTGluZUNvbG9yIjpudWxsLCJMaW5lV2VpZ2h0IjowLjAsIkxpbmVUeXBlIjowLCJQYXJlbnRTdHlsZSI6bnVsbH0sIlBhcmVudFN0eWxlIjpudWxsfSwiSG9yaXpvbnRhbENvbm5lY3RvclN0eWxlIjp7IiRpZCI6IjM1MSIsIkxpbmVDb2xvciI6eyIkcmVmIjoiOTgifSwiTGluZVdlaWdodCI6MS4wLCJMaW5lVHlwZSI6MCwiUGFyZW50U3R5bGUiOm51bGx9LCJWZXJ0aWNhbENvbm5lY3RvclN0eWxlIjp7IiRpZCI6IjM1MiIsIkxpbmVDb2xvciI6eyIkcmVmIjoiMTAxIn0sIkxpbmVXZWlnaHQiOjE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ZmFsc2UsIlBlcmNlbnRhZ2VDb21wbGV0ZVNoYXBlT3BhY2l0eSI6MzUsIlNoYXBlU3R5bGUiOnsiJGlkIjoiMzUzIiwiTWFyZ2luIjp7IiRpZCI6IjM1NCIsIlRvcCI6MCwiTGVmdCI6NCwiUmlnaHQiOjQsIkJvdHRvbSI6MH0sIlBhZGRpbmciOnsiJGlkIjoiMzU1IiwiVG9wIjowLCJMZWZ0IjowLCJSaWdodCI6MCwiQm90dG9tIjowfSwiQmFja2dyb3VuZCI6eyIkaWQiOiIzNTYiLCJDb2xvciI6eyIkaWQiOiIzNTciLCJBIjoyNTUsIlIiOjkxLCJHIjoxNTUsIkIiOjIxM319LCJJc1Zpc2libGUiOnRydWUsIldpZHRoIjowLjAsIkhlaWdodCI6MjIuMCwiQm9yZGVyU3R5bGUiOnsiJGlkIjoiMzU4IiwiTGluZUNvbG9yIjp7IiRyZWYiOiIxMDkifSwiTGluZVdlaWdodCI6MC4wLCJMaW5lVHlwZSI6MCwiUGFyZW50U3R5bGUiOm51bGx9LCJQYXJlbnRTdHlsZSI6bnVsbH0sIlRpdGxlU3R5bGUiOnsiJGlkIjoiMzU5IiwiRm9udFNldHRpbmdzIjp7IiRpZCI6IjM2MCIsIkZvbnRTaXplIjoxMSwiRm9udE5hbWUiOiJDYWxpYnJpIiwiSXNCb2xkIjp0cnVlLCJJc0l0YWxpYyI6ZmFsc2UsIklzVW5kZXJsaW5lZCI6ZmFsc2UsIlBhcmVudFN0eWxlIjpudWxsfSwiQXV0b1NpemUiOjAsIkZvcmVncm91bmQiOnsiJGlkIjoiMzYxIiwiQ29sb3IiOnsiJHJlZiI6IjExNCJ9fSwiTWF4V2lkdGgiOjcyMC4wLCJNYXhIZWlnaHQiOiJJbmZpbml0eSIsIlNtYXJ0Rm9yZWdyb3VuZElzQWN0aXZlIjpmYWxzZSwiSG9yaXpvbnRhbEFsaWdubWVudCI6MSwiVmVydGljYWxBbGlnbm1lbnQiOjAsIlNtYXJ0Rm9yZWdyb3VuZCI6bnVsbCwiQmFja2dyb3VuZEZpbGxUeXBlIjowLCJNYXJnaW4iOnsiJGlkIjoiMzYyIiwiVG9wIjowLCJMZWZ0IjowLCJSaWdodCI6MCwiQm90dG9tIjowfSwiUGFkZGluZyI6eyIkaWQiOiIzNjMiLCJUb3AiOjAsIkxlZnQiOjAsIlJpZ2h0IjowLCJCb3R0b20iOjB9LCJCYWNrZ3JvdW5kIjp7IiRyZWYiOiIxMTcifSwiSXNWaXNpYmxlIjp0cnVlLCJXaWR0aCI6MC4wLCJIZWlnaHQiOjAuMCwiQm9yZGVyU3R5bGUiOnsiJGlkIjoiMzY0IiwiTGluZUNvbG9yIjpudWxsLCJMaW5lV2VpZ2h0IjowLjAsIkxpbmVUeXBlIjowLCJQYXJlbnRTdHlsZSI6bnVsbH0sIlBhcmVudFN0eWxlIjpudWxsfSwiRGF0ZVN0eWxlIjp7IiRpZCI6IjM2NSIsIkZvbnRTZXR0aW5ncyI6eyIkaWQiOiIzNjYiLCJGb250U2l6ZSI6MTAsIkZvbnROYW1lIjoiQ2FsaWJyaSIsIklzQm9sZCI6ZmFsc2UsIklzSXRhbGljIjpmYWxzZSwiSXNVbmRlcmxpbmVkIjpmYWxzZSwiUGFyZW50U3R5bGUiOm51bGx9LCJBdXRvU2l6ZSI6MCwiRm9yZWdyb3VuZCI6eyIkaWQiOiIzNjciLCJDb2xvciI6eyIkcmVmIjoiMTIxIn19LCJNYXhXaWR0aCI6MjAwLjAsIk1heEhlaWdodCI6IkluZmluaXR5IiwiU21hcnRGb3JlZ3JvdW5kSXNBY3RpdmUiOmZhbHNlLCJIb3Jpem9udGFsQWxpZ25tZW50IjowLCJWZXJ0aWNhbEFsaWdubWVudCI6MCwiU21hcnRGb3JlZ3JvdW5kIjpudWxsLCJCYWNrZ3JvdW5kRmlsbFR5cGUiOjAsIk1hcmdpbiI6eyIkaWQiOiIzNjgiLCJUb3AiOjAsIkxlZnQiOjAsIlJpZ2h0IjowLCJCb3R0b20iOjB9LCJQYWRkaW5nIjp7IiRpZCI6IjM2OSIsIlRvcCI6MCwiTGVmdCI6MCwiUmlnaHQiOjAsIkJvdHRvbSI6MH0sIkJhY2tncm91bmQiOnsiJHJlZiI6IjEyNCJ9LCJJc1Zpc2libGUiOnRydWUsIldpZHRoIjowLjAsIkhlaWdodCI6MC4wLCJCb3JkZXJTdHlsZSI6eyIkaWQiOiIzNzAiLCJMaW5lQ29sb3IiOm51bGwsIkxpbmVXZWlnaHQiOjAuMCwiTGluZVR5cGUiOjAsIlBhcmVudFN0eWxlIjpudWxsfSwiUGFyZW50U3R5bGUiOm51bGx9LCJEYXRlRm9ybWF0Ijp7IiRpZCI6IjM3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1LCJTbWFydER1cmF0aW9uQWN0aXZhdGVkIjpmYWxzZSwiRGF0ZUZvcm1hdCI6eyIkcmVmIjoiMzcxIn0sIklkIjoiZjVjZTJlMmMtNmFhNS00MjUzLTg1MDAtZTMzOWM4Zjg0Y2Y1IiwiSW1wb3J0SWQiOm51bGwsIlRpdGxlIjoiQWpvdXRlciBkZXMgdm9pZXMgbm9uLWNhbm9uaXF1ZXMgIiwiTm90ZSI6bnVsbCwiSHlwZXJsaW5rIjp7IiRpZCI6IjM3MiIsIkFkZHJlc3MiOiIiLCJTdWJBZGRyZXNzIjoiIn0sIklzQ2hhbmdlZCI6ZmFsc2UsIklzTmV3IjpmYWxzZX0seyIkaWQiOiIzNzMiLCJHcm91cE5hbWUiOm51bGwsIlN0YXJ0RGF0ZSI6IjIwMjAtMDMtMDlUMDA6MDA6MDBaIiwiRW5kRGF0ZSI6IjIwMjAtMDMtMjBUMjM6NTk6MDAiLCJQZXJjZW50YWdlQ29tcGxldGUiOm51bGwsIlN0eWxlIjp7IiRpZCI6IjM3NCIsIlNoYXBlIjowLCJTaGFwZVRoaWNrbmVzcyI6MiwiRHVyYXRpb25Gb3JtYXQiOjAsIkluY2x1ZGVOb25Xb3JraW5nRGF5c0luRHVyYXRpb24iOmZhbHNlLCJQZXJjZW50YWdlQ29tcGxldGVTdHlsZSI6eyIkaWQiOiIzNzUiLCJGb250U2V0dGluZ3MiOnsiJGlkIjoiMzc2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M3NyIsIlRvcCI6MCwiTGVmdCI6MCwiUmlnaHQiOjAsIkJvdHRvbSI6MH0sIlBhZGRpbmciOnsiJGlkIjoiMzc4IiwiVG9wIjowLCJMZWZ0IjowLCJSaWdodCI6MCwiQm90dG9tIjowfSwiQmFja2dyb3VuZCI6eyIkcmVmIjoiODkifSwiSXNWaXNpYmxlIjp0cnVlLCJXaWR0aCI6MC4wLCJIZWlnaHQiOjAuMCwiQm9yZGVyU3R5bGUiOnsiJGlkIjoiMzc5IiwiTGluZUNvbG9yIjpudWxsLCJMaW5lV2VpZ2h0IjowLjAsIkxpbmVUeXBlIjowLCJQYXJlbnRTdHlsZSI6bnVsbH0sIlBhcmVudFN0eWxlIjpudWxsfSwiRHVyYXRpb25TdHlsZSI6eyIkaWQiOiIzODAiLCJGb250U2V0dGluZ3MiOnsiJGlkIjoiMzgxIiwiRm9udFNpemUiOjEwLCJGb250TmFtZSI6IkNhbGlicmkiLCJJc0JvbGQiOmZhbHNlLCJJc0l0YWxpYyI6ZmFsc2UsIklzVW5kZXJsaW5lZCI6ZmFsc2UsIlBhcmVudFN0eWxlIjpudWxsfSwiQXV0b1NpemUiOjAsIkZvcmVncm91bmQiOnsiJGlkIjoiMzgyIiwiQ29sb3IiOnsiJHJlZiI6IjkzIn19LCJNYXhXaWR0aCI6MjAwLjAsIk1heEhlaWdodCI6IkluZmluaXR5IiwiU21hcnRGb3JlZ3JvdW5kSXNBY3RpdmUiOmZhbHNlLCJIb3Jpem9udGFsQWxpZ25tZW50IjowLCJWZXJ0aWNhbEFsaWdubWVudCI6MCwiU21hcnRGb3JlZ3JvdW5kIjpudWxsLCJCYWNrZ3JvdW5kRmlsbFR5cGUiOjAsIk1hcmdpbiI6eyIkaWQiOiIzODMiLCJUb3AiOjAsIkxlZnQiOjAsIlJpZ2h0IjowLCJCb3R0b20iOjB9LCJQYWRkaW5nIjp7IiRpZCI6IjM4NCIsIlRvcCI6MCwiTGVmdCI6MCwiUmlnaHQiOjAsIkJvdHRvbSI6MH0sIkJhY2tncm91bmQiOnsiJHJlZiI6Ijk2In0sIklzVmlzaWJsZSI6dHJ1ZSwiV2lkdGgiOjAuMCwiSGVpZ2h0IjowLjAsIkJvcmRlclN0eWxlIjp7IiRpZCI6IjM4NSIsIkxpbmVDb2xvciI6bnVsbCwiTGluZVdlaWdodCI6MC4wLCJMaW5lVHlwZSI6MCwiUGFyZW50U3R5bGUiOm51bGx9LCJQYXJlbnRTdHlsZSI6bnVsbH0sIkhvcml6b250YWxDb25uZWN0b3JTdHlsZSI6eyIkaWQiOiIzODYiLCJMaW5lQ29sb3IiOnsiJHJlZiI6Ijk4In0sIkxpbmVXZWlnaHQiOjEuMCwiTGluZVR5cGUiOjAsIlBhcmVudFN0eWxlIjpudWxsfSwiVmVydGljYWxDb25uZWN0b3JTdHlsZSI6eyIkaWQiOiIzODciLCJMaW5lQ29sb3IiOnsiJHJlZiI6IjEwMSJ9LCJMaW5lV2VpZ2h0IjoxLjAsIkxpbmVUeXBlIjowLCJQYXJlbnRTdHlsZSI6bnVsbH0sIk1hcmdpbiI6bnVsbCwiU3RhcnREYXRlUG9zaXRpb24iOjQsIkVuZERhdGVQb3NpdGlvbiI6NCwiRGF0ZUlzVmlzaWJsZSI6dHJ1ZSwiVGl0bGVQb3NpdGlvbiI6MywiRHVyYXRpb25Qb3NpdGlvbiI6NiwiUGVyY2VudGFnZUNvbXBsZXRlZFBvc2l0aW9uIjo2LCJTcGFjaW5nIjo1LCJJc0JlbG93VGltZWJhbmQiOmZhbHNlLCJQZXJjZW50YWdlQ29tcGxldGVTaGFwZU9wYWNpdHkiOjM1LCJTaGFwZVN0eWxlIjp7IiRpZCI6IjM4OCIsIk1hcmdpbiI6eyIkaWQiOiIzODkiLCJUb3AiOjAsIkxlZnQiOjQsIlJpZ2h0Ijo0LCJCb3R0b20iOjB9LCJQYWRkaW5nIjp7IiRpZCI6IjM5MCIsIlRvcCI6MCwiTGVmdCI6MCwiUmlnaHQiOjAsIkJvdHRvbSI6MH0sIkJhY2tncm91bmQiOnsiJGlkIjoiMzkxIiwiQ29sb3IiOnsiJGlkIjoiMzkyIiwiQSI6MjU1LCJSIjo5MSwiRyI6MTU1LCJCIjoyMTN9fSwiSXNWaXNpYmxlIjp0cnVlLCJXaWR0aCI6MC4wLCJIZWlnaHQiOjIyLjAsIkJvcmRlclN0eWxlIjp7IiRpZCI6IjM5MyIsIkxpbmVDb2xvciI6eyIkcmVmIjoiMTA5In0sIkxpbmVXZWlnaHQiOjAuMCwiTGluZVR5cGUiOjAsIlBhcmVudFN0eWxlIjpudWxsfSwiUGFyZW50U3R5bGUiOm51bGx9LCJUaXRsZVN0eWxlIjp7IiRpZCI6IjM5NCIsIkZvbnRTZXR0aW5ncyI6eyIkaWQiOiIzOTUiLCJGb250U2l6ZSI6MTEsIkZvbnROYW1lIjoiQ2FsaWJyaSIsIklzQm9sZCI6dHJ1ZSwiSXNJdGFsaWMiOmZhbHNlLCJJc1VuZGVybGluZWQiOmZhbHNlLCJQYXJlbnRTdHlsZSI6bnVsbH0sIkF1dG9TaXplIjowLCJGb3JlZ3JvdW5kIjp7IiRpZCI6IjM5NiIsIkNvbG9yIjp7IiRyZWYiOiIxMTQifX0sIk1heFdpZHRoIjo3MjAuMCwiTWF4SGVpZ2h0IjoiSW5maW5pdHkiLCJTbWFydEZvcmVncm91bmRJc0FjdGl2ZSI6ZmFsc2UsIkhvcml6b250YWxBbGlnbm1lbnQiOjIsIlZlcnRpY2FsQWxpZ25tZW50IjowLCJTbWFydEZvcmVncm91bmQiOm51bGwsIkJhY2tncm91bmRGaWxsVHlwZSI6MCwiTWFyZ2luIjp7IiRpZCI6IjM5NyIsIlRvcCI6MCwiTGVmdCI6MCwiUmlnaHQiOjAsIkJvdHRvbSI6MH0sIlBhZGRpbmciOnsiJGlkIjoiMzk4IiwiVG9wIjowLCJMZWZ0IjowLCJSaWdodCI6MCwiQm90dG9tIjowfSwiQmFja2dyb3VuZCI6eyIkcmVmIjoiMTE3In0sIklzVmlzaWJsZSI6dHJ1ZSwiV2lkdGgiOjAuMCwiSGVpZ2h0IjowLjAsIkJvcmRlclN0eWxlIjp7IiRpZCI6IjM5OSIsIkxpbmVDb2xvciI6bnVsbCwiTGluZVdlaWdodCI6MC4wLCJMaW5lVHlwZSI6MCwiUGFyZW50U3R5bGUiOm51bGx9LCJQYXJlbnRTdHlsZSI6bnVsbH0sIkRhdGVTdHlsZSI6eyIkaWQiOiI0MDAiLCJGb250U2V0dGluZ3MiOnsiJGlkIjoiNDAxIiwiRm9udFNpemUiOjEwLCJGb250TmFtZSI6IkNhbGlicmkiLCJJc0JvbGQiOmZhbHNlLCJJc0l0YWxpYyI6ZmFsc2UsIklzVW5kZXJsaW5lZCI6ZmFsc2UsIlBhcmVudFN0eWxlIjpudWxsfSwiQXV0b1NpemUiOjAsIkZvcmVncm91bmQiOnsiJGlkIjoiNDAyIiwiQ29sb3IiOnsiJHJlZiI6IjEyMSJ9fSwiTWF4V2lkdGgiOjIwMC4wLCJNYXhIZWlnaHQiOiJJbmZpbml0eSIsIlNtYXJ0Rm9yZWdyb3VuZElzQWN0aXZlIjpmYWxzZSwiSG9yaXpvbnRhbEFsaWdubWVudCI6MCwiVmVydGljYWxBbGlnbm1lbnQiOjAsIlNtYXJ0Rm9yZWdyb3VuZCI6bnVsbCwiQmFja2dyb3VuZEZpbGxUeXBlIjowLCJNYXJnaW4iOnsiJGlkIjoiNDAzIiwiVG9wIjowLCJMZWZ0IjowLCJSaWdodCI6MCwiQm90dG9tIjowfSwiUGFkZGluZyI6eyIkaWQiOiI0MDQiLCJUb3AiOjAsIkxlZnQiOjAsIlJpZ2h0IjowLCJCb3R0b20iOjB9LCJCYWNrZ3JvdW5kIjp7IiRyZWYiOiIxMjQifSwiSXNWaXNpYmxlIjp0cnVlLCJXaWR0aCI6MC4wLCJIZWlnaHQiOjAuMCwiQm9yZGVyU3R5bGUiOnsiJGlkIjoiNDA1IiwiTGluZUNvbG9yIjpudWxsLCJMaW5lV2VpZ2h0IjowLjAsIkxpbmVUeXBlIjowLCJQYXJlbnRTdHlsZSI6bnVsbH0sIlBhcmVudFN0eWxlIjpudWxsfSwiRGF0ZUZvcm1hdCI6eyIkaWQiOiI0MDY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iwiU21hcnREdXJhdGlvbkFjdGl2YXRlZCI6ZmFsc2UsIkRhdGVGb3JtYXQiOnsiJHJlZiI6IjQwNiJ9LCJJZCI6ImU5ZmVkMGY5LTJhMzAtNDcxOC04M2Q3LWViMWY3Yjk0ZjJjOCIsIkltcG9ydElkIjpudWxsLCJUaXRsZSI6IkltcGzDqW1lbnRlciBsJ291dGlscyBzdXIgbGUgc2VydmV1ciBjbGllbnQiLCJOb3RlIjpudWxsLCJIeXBlcmxpbmsiOnsiJGlkIjoiNDA3IiwiQWRkcmVzcyI6IiIsIlN1YkFkZHJlc3MiOiIifSwiSXNDaGFuZ2VkIjpmYWxzZSwiSXNOZXciOmZhbHNlfV0sIlN3aW1sYW5lcyI6W10sIk1zUHJvamVjdEl0ZW1zVHJlZSI6eyIkaWQiOiI0MDgiLCJSb290Ijp7IkltcG9ydElkIjpudWxsLCJJc0ltcG9ydGVkIjpmYWxzZSwiQ2hpbGRyZW4iOltdfX0sIk1ldGFkYXRhIjp7IiRpZCI6IjQwOSIsIlJlY2VudENvbG9yc0NvbGxlY3Rpb24iOiJbXCIjRkZFRDdEMzFcIixcIiNGRjcwQUQ0N1wiLFwiI0ZGRUExNjFFXCJdIn0sIlNldHRpbmdzIjp7IiRpZCI6IjQxMCIsIkltcGFPcHRpb25zIjp7IiRpZCI6IjQxMSIsIkxlZnRUb1JpZ2h0IjpmYWxzZSwiUGF5bG9hZE9wdGlvbnMiOjJ9LCJVc2VDb21wcmVzc2lvbiI6ZmFsc2UsIkNvbXByZXNpb25QZXJjZW50YWdlIjo1MC4wLCJJbmFjdGl2ZUludGVydmFsV2lkdGhUaHJlc2hvbGQiOjMwLjAsIkluYWN0aXZlSW50ZXJ2YWxXaWR0aCI6MS4wLCJTcGxpdFRhc2tzIjpmYWxzZSwiVXNlQ2x1c3RlciI6ZmFsc2UsIkVwc2lsb24iOjUuMCwiTWluUG9pbnRzVG9Gb3JtQUNsdXN0ZXIiOjIsIkdlbmVyYXRlSW52aXNpYmxlU2hhcGVzIjpmYWxzZSwiU21hcnRUaW1lbGluZVRhc2tQZXJjZW50YWdlRml0IjpmYWxzZX0sIklzTmV3IjpmYWxzZSwiSW1wb3J0VHlwZSI6MCwiRmlsZVBhdGgiOm51bGwsIlRpbWVDb25maWd1cmF0aW9uIjp7IiRpZCI6IjQxMiIsIlVzZVRpbWUiOmZhbHNlLCJXb3JrRGF5U3RhcnQiOiIwMDowMDowMCIsIldvcmtEYXlFbmQiOiIyMzo1OTowMCJ9LCJMYXN0VXNlZFRlbXBsYXRlSWQiOiI5NWZiZjBmNy1jYTZjLTRiYjktYWU3OC0xYWFmMmNhOTYwZWIifQ=="/>
  <p:tag name="__MASTER" val="__part_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526</Words>
  <Application>Microsoft Office PowerPoint</Application>
  <PresentationFormat>Grand écran</PresentationFormat>
  <Paragraphs>176</Paragraphs>
  <Slides>16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Metabolic Pathway Analysis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Metabolic Pathway Analysis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yohan lefol</dc:creator>
  <cp:lastModifiedBy>gphy</cp:lastModifiedBy>
  <cp:revision>63</cp:revision>
  <dcterms:created xsi:type="dcterms:W3CDTF">2019-11-20T07:40:40Z</dcterms:created>
  <dcterms:modified xsi:type="dcterms:W3CDTF">2020-01-13T09:54:54Z</dcterms:modified>
</cp:coreProperties>
</file>