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8" r:id="rId2"/>
    <p:sldId id="270" r:id="rId3"/>
    <p:sldId id="285" r:id="rId4"/>
    <p:sldId id="284" r:id="rId5"/>
    <p:sldId id="283" r:id="rId6"/>
    <p:sldId id="289" r:id="rId7"/>
    <p:sldId id="282" r:id="rId8"/>
    <p:sldId id="273" r:id="rId9"/>
    <p:sldId id="278" r:id="rId10"/>
    <p:sldId id="287" r:id="rId11"/>
    <p:sldId id="28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cycle4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EE133A-1A79-4187-9AFD-4F06B42A70BC}">
      <dgm:prSet phldrT="[Text]"/>
      <dgm:spPr/>
      <dgm:t>
        <a:bodyPr/>
        <a:lstStyle/>
        <a:p>
          <a:r>
            <a:rPr lang="fr-FR" dirty="0"/>
            <a:t>S</a:t>
          </a:r>
        </a:p>
      </dgm:t>
    </dgm:pt>
    <dgm:pt modelId="{7D947A46-F0B2-4D95-921D-7768A2A81535}" type="parTrans" cxnId="{F3DC86B6-474F-4BE6-A324-3FE9F9B8844A}">
      <dgm:prSet/>
      <dgm:spPr/>
      <dgm:t>
        <a:bodyPr/>
        <a:lstStyle/>
        <a:p>
          <a:endParaRPr lang="fr-FR"/>
        </a:p>
      </dgm:t>
    </dgm:pt>
    <dgm:pt modelId="{A16446F1-3DF9-49B1-92C9-2E546FABE218}" type="sibTrans" cxnId="{F3DC86B6-474F-4BE6-A324-3FE9F9B8844A}">
      <dgm:prSet/>
      <dgm:spPr/>
      <dgm:t>
        <a:bodyPr/>
        <a:lstStyle/>
        <a:p>
          <a:endParaRPr lang="fr-FR"/>
        </a:p>
      </dgm:t>
    </dgm:pt>
    <dgm:pt modelId="{35F1F2D2-FC47-4990-98DB-731AFE036343}">
      <dgm:prSet phldrT="[Text]"/>
      <dgm:spPr/>
      <dgm:t>
        <a:bodyPr/>
        <a:lstStyle/>
        <a:p>
          <a:r>
            <a:rPr lang="fr-FR" dirty="0"/>
            <a:t>Diverse </a:t>
          </a:r>
          <a:r>
            <a:rPr lang="fr-FR" dirty="0" err="1"/>
            <a:t>skill</a:t>
          </a:r>
          <a:r>
            <a:rPr lang="fr-FR" dirty="0"/>
            <a:t> set</a:t>
          </a:r>
        </a:p>
      </dgm:t>
    </dgm:pt>
    <dgm:pt modelId="{D8C3661F-62F4-45E8-BB01-35BAAF924AEB}" type="parTrans" cxnId="{5F7AD9D5-E7E6-4F46-A4C5-3A0CE6F62C8E}">
      <dgm:prSet/>
      <dgm:spPr/>
      <dgm:t>
        <a:bodyPr/>
        <a:lstStyle/>
        <a:p>
          <a:endParaRPr lang="fr-FR"/>
        </a:p>
      </dgm:t>
    </dgm:pt>
    <dgm:pt modelId="{4EFE689A-014D-4F95-82DA-3254DF013F6C}" type="sibTrans" cxnId="{5F7AD9D5-E7E6-4F46-A4C5-3A0CE6F62C8E}">
      <dgm:prSet/>
      <dgm:spPr/>
      <dgm:t>
        <a:bodyPr/>
        <a:lstStyle/>
        <a:p>
          <a:endParaRPr lang="fr-FR"/>
        </a:p>
      </dgm:t>
    </dgm:pt>
    <dgm:pt modelId="{DCE41F30-8A4B-4090-95D5-6CBD1CFA1EEC}">
      <dgm:prSet phldrT="[Text]"/>
      <dgm:spPr/>
      <dgm:t>
        <a:bodyPr/>
        <a:lstStyle/>
        <a:p>
          <a:r>
            <a:rPr lang="fr-FR" dirty="0"/>
            <a:t>W</a:t>
          </a:r>
        </a:p>
      </dgm:t>
    </dgm:pt>
    <dgm:pt modelId="{480265E7-8542-40B5-95A1-EC04B55B8C68}" type="parTrans" cxnId="{856CCC98-4D42-4940-9913-BB20C5217489}">
      <dgm:prSet/>
      <dgm:spPr/>
      <dgm:t>
        <a:bodyPr/>
        <a:lstStyle/>
        <a:p>
          <a:endParaRPr lang="fr-FR"/>
        </a:p>
      </dgm:t>
    </dgm:pt>
    <dgm:pt modelId="{005E5E72-5BE1-4DC4-AD1C-48C242521B93}" type="sibTrans" cxnId="{856CCC98-4D42-4940-9913-BB20C5217489}">
      <dgm:prSet/>
      <dgm:spPr/>
      <dgm:t>
        <a:bodyPr/>
        <a:lstStyle/>
        <a:p>
          <a:endParaRPr lang="fr-FR"/>
        </a:p>
      </dgm:t>
    </dgm:pt>
    <dgm:pt modelId="{1981BF8C-ABB4-462F-BD54-45D3229B3478}">
      <dgm:prSet phldrT="[Text]"/>
      <dgm:spPr/>
      <dgm:t>
        <a:bodyPr/>
        <a:lstStyle/>
        <a:p>
          <a:r>
            <a:rPr lang="fr-FR" dirty="0"/>
            <a:t>Short deadlines</a:t>
          </a:r>
        </a:p>
      </dgm:t>
    </dgm:pt>
    <dgm:pt modelId="{420AF548-7339-428B-B062-F64CBEBA21A3}" type="parTrans" cxnId="{2F545677-CE33-4761-99ED-0F7D3431F1B7}">
      <dgm:prSet/>
      <dgm:spPr/>
      <dgm:t>
        <a:bodyPr/>
        <a:lstStyle/>
        <a:p>
          <a:endParaRPr lang="fr-FR"/>
        </a:p>
      </dgm:t>
    </dgm:pt>
    <dgm:pt modelId="{314ADFC2-8DB9-4517-A22A-D1F9C188BEE4}" type="sibTrans" cxnId="{2F545677-CE33-4761-99ED-0F7D3431F1B7}">
      <dgm:prSet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/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/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8BEA78FF-204F-4428-9092-659961DC247C}">
      <dgm:prSet phldrT="[Text]"/>
      <dgm:spPr/>
      <dgm:t>
        <a:bodyPr/>
        <a:lstStyle/>
        <a:p>
          <a:r>
            <a:rPr lang="fr-FR" dirty="0"/>
            <a:t>O</a:t>
          </a:r>
        </a:p>
      </dgm:t>
    </dgm:pt>
    <dgm:pt modelId="{41090789-956B-42C9-B909-44B2D62666F5}" type="parTrans" cxnId="{A5D3F3DB-629E-46CD-AA76-C52C0C251A66}">
      <dgm:prSet/>
      <dgm:spPr/>
      <dgm:t>
        <a:bodyPr/>
        <a:lstStyle/>
        <a:p>
          <a:endParaRPr lang="fr-FR"/>
        </a:p>
      </dgm:t>
    </dgm:pt>
    <dgm:pt modelId="{F0DB2DD3-51DB-4551-8E87-8440876EF808}" type="sibTrans" cxnId="{A5D3F3DB-629E-46CD-AA76-C52C0C251A66}">
      <dgm:prSet/>
      <dgm:spPr/>
      <dgm:t>
        <a:bodyPr/>
        <a:lstStyle/>
        <a:p>
          <a:endParaRPr lang="fr-FR"/>
        </a:p>
      </dgm:t>
    </dgm:pt>
    <dgm:pt modelId="{49454F30-2B75-445A-845F-7473D893477D}">
      <dgm:prSet phldrT="[Text]"/>
      <dgm:spPr/>
      <dgm:t>
        <a:bodyPr/>
        <a:lstStyle/>
        <a:p>
          <a:r>
            <a:rPr lang="fr-FR" dirty="0"/>
            <a:t>No </a:t>
          </a:r>
          <a:r>
            <a:rPr lang="fr-FR" dirty="0" err="1"/>
            <a:t>competition</a:t>
          </a:r>
          <a:endParaRPr lang="fr-FR" dirty="0"/>
        </a:p>
      </dgm:t>
    </dgm:pt>
    <dgm:pt modelId="{347F498C-146E-4A53-8576-856FB00E3649}" type="parTrans" cxnId="{6484E426-69AA-42DF-977B-A67A73203BD9}">
      <dgm:prSet/>
      <dgm:spPr/>
      <dgm:t>
        <a:bodyPr/>
        <a:lstStyle/>
        <a:p>
          <a:endParaRPr lang="fr-FR"/>
        </a:p>
      </dgm:t>
    </dgm:pt>
    <dgm:pt modelId="{FAF60BDA-D885-4200-9740-D21B994BE362}" type="sibTrans" cxnId="{6484E426-69AA-42DF-977B-A67A73203BD9}">
      <dgm:prSet/>
      <dgm:spPr/>
      <dgm:t>
        <a:bodyPr/>
        <a:lstStyle/>
        <a:p>
          <a:endParaRPr lang="fr-FR"/>
        </a:p>
      </dgm:t>
    </dgm:pt>
    <dgm:pt modelId="{21C7A246-DDB5-40DD-9118-CC4963BF878A}">
      <dgm:prSet phldrT="[Text]"/>
      <dgm:spPr/>
      <dgm:t>
        <a:bodyPr/>
        <a:lstStyle/>
        <a:p>
          <a:r>
            <a:rPr lang="fr-FR" dirty="0"/>
            <a:t>Access to expert </a:t>
          </a:r>
          <a:r>
            <a:rPr lang="fr-FR" dirty="0" err="1"/>
            <a:t>advise</a:t>
          </a:r>
          <a:endParaRPr lang="fr-FR" dirty="0"/>
        </a:p>
      </dgm:t>
    </dgm:pt>
    <dgm:pt modelId="{CD9E23AD-A863-49AB-83BE-431D89C28AF8}" type="parTrans" cxnId="{5E45B507-1330-428C-A195-37581AAE5A63}">
      <dgm:prSet/>
      <dgm:spPr/>
      <dgm:t>
        <a:bodyPr/>
        <a:lstStyle/>
        <a:p>
          <a:endParaRPr lang="fr-FR"/>
        </a:p>
      </dgm:t>
    </dgm:pt>
    <dgm:pt modelId="{9EFEBC15-1E66-4CAC-95AE-73B08C514600}" type="sibTrans" cxnId="{5E45B507-1330-428C-A195-37581AAE5A63}">
      <dgm:prSet/>
      <dgm:spPr/>
      <dgm:t>
        <a:bodyPr/>
        <a:lstStyle/>
        <a:p>
          <a:endParaRPr lang="fr-FR"/>
        </a:p>
      </dgm:t>
    </dgm:pt>
    <dgm:pt modelId="{850DD825-7D08-4BBC-94B9-7E217910F9A2}">
      <dgm:prSet phldrT="[Text]"/>
      <dgm:spPr/>
      <dgm:t>
        <a:bodyPr/>
        <a:lstStyle/>
        <a:p>
          <a:r>
            <a:rPr lang="fr-FR" dirty="0"/>
            <a:t>High utility</a:t>
          </a:r>
        </a:p>
      </dgm:t>
    </dgm:pt>
    <dgm:pt modelId="{D847AE72-61FF-43C4-BFB0-3E6EC0A79B26}" type="parTrans" cxnId="{5DC2DB55-F097-4294-8B9E-72B598743DA3}">
      <dgm:prSet/>
      <dgm:spPr/>
      <dgm:t>
        <a:bodyPr/>
        <a:lstStyle/>
        <a:p>
          <a:endParaRPr lang="fr-FR"/>
        </a:p>
      </dgm:t>
    </dgm:pt>
    <dgm:pt modelId="{DD66B6EB-9ADC-44F2-A7C2-DA4869ECDFFE}" type="sibTrans" cxnId="{5DC2DB55-F097-4294-8B9E-72B598743DA3}">
      <dgm:prSet/>
      <dgm:spPr/>
      <dgm:t>
        <a:bodyPr/>
        <a:lstStyle/>
        <a:p>
          <a:endParaRPr lang="fr-FR"/>
        </a:p>
      </dgm:t>
    </dgm:pt>
    <dgm:pt modelId="{62885FA7-E7FB-4933-9935-6A8AA90289B4}">
      <dgm:prSet phldrT="[Text]"/>
      <dgm:spPr/>
      <dgm:t>
        <a:bodyPr/>
        <a:lstStyle/>
        <a:p>
          <a:r>
            <a:rPr lang="fr-FR" dirty="0"/>
            <a:t>Open source </a:t>
          </a:r>
          <a:r>
            <a:rPr lang="fr-FR" dirty="0" smtClean="0"/>
            <a:t>packages (no budget </a:t>
          </a:r>
          <a:r>
            <a:rPr lang="fr-FR" dirty="0" err="1" smtClean="0"/>
            <a:t>needed</a:t>
          </a:r>
          <a:r>
            <a:rPr lang="fr-FR" dirty="0" smtClean="0"/>
            <a:t>)</a:t>
          </a:r>
          <a:endParaRPr lang="fr-FR" dirty="0"/>
        </a:p>
      </dgm:t>
    </dgm:pt>
    <dgm:pt modelId="{9870B421-E3D6-4556-A843-2F0EDB4F207B}" type="parTrans" cxnId="{58755D72-6A8A-4181-8EB5-41F1412B480B}">
      <dgm:prSet/>
      <dgm:spPr/>
      <dgm:t>
        <a:bodyPr/>
        <a:lstStyle/>
        <a:p>
          <a:endParaRPr lang="fr-FR"/>
        </a:p>
      </dgm:t>
    </dgm:pt>
    <dgm:pt modelId="{EB0831C9-645B-4C0B-8FAE-4F47D0F4E0C7}" type="sibTrans" cxnId="{58755D72-6A8A-4181-8EB5-41F1412B480B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/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/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2B6A55A5-45D3-4E17-9C60-8FB16C933545}">
      <dgm:prSet phldrT="[Text]"/>
      <dgm:spPr/>
      <dgm:t>
        <a:bodyPr/>
        <a:lstStyle/>
        <a:p>
          <a:r>
            <a:rPr lang="fr-FR" dirty="0" err="1" smtClean="0"/>
            <a:t>Emerging</a:t>
          </a:r>
          <a:r>
            <a:rPr lang="fr-FR" dirty="0" smtClean="0"/>
            <a:t> </a:t>
          </a:r>
          <a:r>
            <a:rPr lang="fr-FR" dirty="0" err="1" smtClean="0"/>
            <a:t>scientific</a:t>
          </a:r>
          <a:r>
            <a:rPr lang="fr-FR" dirty="0" smtClean="0"/>
            <a:t> </a:t>
          </a:r>
          <a:r>
            <a:rPr lang="fr-FR" dirty="0" err="1" smtClean="0"/>
            <a:t>field</a:t>
          </a:r>
          <a:endParaRPr lang="fr-FR" dirty="0"/>
        </a:p>
      </dgm:t>
    </dgm:pt>
    <dgm:pt modelId="{39E63537-B578-4C3D-8704-A072006EF998}" type="parTrans" cxnId="{873A3803-B8DA-4FC5-BC33-F8C410A4D637}">
      <dgm:prSet/>
      <dgm:spPr/>
      <dgm:t>
        <a:bodyPr/>
        <a:lstStyle/>
        <a:p>
          <a:endParaRPr lang="en-CA"/>
        </a:p>
      </dgm:t>
    </dgm:pt>
    <dgm:pt modelId="{0D1774AF-0E34-4AE0-B5A3-8DBDBFA17414}" type="sibTrans" cxnId="{873A3803-B8DA-4FC5-BC33-F8C410A4D637}">
      <dgm:prSet/>
      <dgm:spPr/>
      <dgm:t>
        <a:bodyPr/>
        <a:lstStyle/>
        <a:p>
          <a:endParaRPr lang="en-CA"/>
        </a:p>
      </dgm:t>
    </dgm:pt>
    <dgm:pt modelId="{6446DC96-6D1C-4742-A646-C454D61C5C9D}">
      <dgm:prSet phldrT="[Text]"/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infrequently</a:t>
          </a:r>
          <a:r>
            <a:rPr lang="fr-FR" dirty="0" smtClean="0"/>
            <a:t> </a:t>
          </a:r>
          <a:r>
            <a:rPr lang="fr-FR" dirty="0" err="1" smtClean="0"/>
            <a:t>available</a:t>
          </a:r>
          <a:endParaRPr lang="fr-FR" dirty="0"/>
        </a:p>
      </dgm:t>
    </dgm:pt>
    <dgm:pt modelId="{F1EB376B-DD8F-4D0A-B475-0137A25A9B1D}" type="parTrans" cxnId="{F7CBC7F7-FBF9-4329-A3B5-F8A568558D6C}">
      <dgm:prSet/>
      <dgm:spPr/>
      <dgm:t>
        <a:bodyPr/>
        <a:lstStyle/>
        <a:p>
          <a:endParaRPr lang="en-CA"/>
        </a:p>
      </dgm:t>
    </dgm:pt>
    <dgm:pt modelId="{2E4D0765-7F9C-4470-8414-926AC02E2CE2}" type="sibTrans" cxnId="{F7CBC7F7-FBF9-4329-A3B5-F8A568558D6C}">
      <dgm:prSet/>
      <dgm:spPr/>
      <dgm:t>
        <a:bodyPr/>
        <a:lstStyle/>
        <a:p>
          <a:endParaRPr lang="en-CA"/>
        </a:p>
      </dgm:t>
    </dgm:pt>
    <dgm:pt modelId="{5A50A77D-7959-4302-B136-B1316B3CEC1D}">
      <dgm:prSet phldrT="[Text]"/>
      <dgm:spPr/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D56876BE-429C-478F-B26B-EE6C114C7CCE}" type="parTrans" cxnId="{A075CE85-5595-4859-A6BA-53D921007C6A}">
      <dgm:prSet/>
      <dgm:spPr/>
      <dgm:t>
        <a:bodyPr/>
        <a:lstStyle/>
        <a:p>
          <a:endParaRPr lang="en-CA"/>
        </a:p>
      </dgm:t>
    </dgm:pt>
    <dgm:pt modelId="{5909CF64-4028-4CB9-9607-23629C5D37FB}" type="sibTrans" cxnId="{A075CE85-5595-4859-A6BA-53D921007C6A}">
      <dgm:prSet/>
      <dgm:spPr/>
      <dgm:t>
        <a:bodyPr/>
        <a:lstStyle/>
        <a:p>
          <a:endParaRPr lang="en-CA"/>
        </a:p>
      </dgm:t>
    </dgm:pt>
    <dgm:pt modelId="{39401A14-B365-4553-9A3D-A401D3183747}" type="pres">
      <dgm:prSet presAssocID="{CC293B1C-4CF8-4FF0-BBC7-4942ED2D7F8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D7E58549-68A7-4F21-BF0D-84F7636DCD92}" type="pres">
      <dgm:prSet presAssocID="{CC293B1C-4CF8-4FF0-BBC7-4942ED2D7F88}" presName="children" presStyleCnt="0"/>
      <dgm:spPr/>
      <dgm:t>
        <a:bodyPr/>
        <a:lstStyle/>
        <a:p>
          <a:endParaRPr lang="en-CA"/>
        </a:p>
      </dgm:t>
    </dgm:pt>
    <dgm:pt modelId="{5D458377-8CFE-43EB-BDF2-7CB3F0D876C1}" type="pres">
      <dgm:prSet presAssocID="{CC293B1C-4CF8-4FF0-BBC7-4942ED2D7F88}" presName="child1group" presStyleCnt="0"/>
      <dgm:spPr/>
      <dgm:t>
        <a:bodyPr/>
        <a:lstStyle/>
        <a:p>
          <a:endParaRPr lang="en-CA"/>
        </a:p>
      </dgm:t>
    </dgm:pt>
    <dgm:pt modelId="{BC6F0824-1351-49BA-BADB-F02B71A91728}" type="pres">
      <dgm:prSet presAssocID="{CC293B1C-4CF8-4FF0-BBC7-4942ED2D7F88}" presName="child1" presStyleLbl="bgAcc1" presStyleIdx="0" presStyleCnt="4"/>
      <dgm:spPr/>
      <dgm:t>
        <a:bodyPr/>
        <a:lstStyle/>
        <a:p>
          <a:endParaRPr lang="fr-FR"/>
        </a:p>
      </dgm:t>
    </dgm:pt>
    <dgm:pt modelId="{8128ED5B-798D-45C7-BB11-A0996A8BF223}" type="pres">
      <dgm:prSet presAssocID="{CC293B1C-4CF8-4FF0-BBC7-4942ED2D7F8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1CAC0FF-E414-4230-81F1-48A389FCAA90}" type="pres">
      <dgm:prSet presAssocID="{CC293B1C-4CF8-4FF0-BBC7-4942ED2D7F88}" presName="child2group" presStyleCnt="0"/>
      <dgm:spPr/>
      <dgm:t>
        <a:bodyPr/>
        <a:lstStyle/>
        <a:p>
          <a:endParaRPr lang="en-CA"/>
        </a:p>
      </dgm:t>
    </dgm:pt>
    <dgm:pt modelId="{05478942-E273-4856-8553-F0FD8F015AA2}" type="pres">
      <dgm:prSet presAssocID="{CC293B1C-4CF8-4FF0-BBC7-4942ED2D7F88}" presName="child2" presStyleLbl="bgAcc1" presStyleIdx="1" presStyleCnt="4" custLinFactNeighborX="1745"/>
      <dgm:spPr/>
      <dgm:t>
        <a:bodyPr/>
        <a:lstStyle/>
        <a:p>
          <a:endParaRPr lang="fr-FR"/>
        </a:p>
      </dgm:t>
    </dgm:pt>
    <dgm:pt modelId="{FFCC9154-8E22-496A-ADF8-EA81D4AB5D77}" type="pres">
      <dgm:prSet presAssocID="{CC293B1C-4CF8-4FF0-BBC7-4942ED2D7F8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6B2FBF-7301-4489-8CBA-C72E325139A7}" type="pres">
      <dgm:prSet presAssocID="{CC293B1C-4CF8-4FF0-BBC7-4942ED2D7F88}" presName="child3group" presStyleCnt="0"/>
      <dgm:spPr/>
      <dgm:t>
        <a:bodyPr/>
        <a:lstStyle/>
        <a:p>
          <a:endParaRPr lang="en-CA"/>
        </a:p>
      </dgm:t>
    </dgm:pt>
    <dgm:pt modelId="{68AC0C8C-6683-4490-8F38-983C8CB47C3F}" type="pres">
      <dgm:prSet presAssocID="{CC293B1C-4CF8-4FF0-BBC7-4942ED2D7F88}" presName="child3" presStyleLbl="bgAcc1" presStyleIdx="2" presStyleCnt="4" custLinFactNeighborX="1745"/>
      <dgm:spPr/>
      <dgm:t>
        <a:bodyPr/>
        <a:lstStyle/>
        <a:p>
          <a:endParaRPr lang="fr-FR"/>
        </a:p>
      </dgm:t>
    </dgm:pt>
    <dgm:pt modelId="{60120B91-D76F-4101-857D-B9B656863593}" type="pres">
      <dgm:prSet presAssocID="{CC293B1C-4CF8-4FF0-BBC7-4942ED2D7F8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35BA-FC16-4D11-8D7D-854C3BB49539}" type="pres">
      <dgm:prSet presAssocID="{CC293B1C-4CF8-4FF0-BBC7-4942ED2D7F88}" presName="child4group" presStyleCnt="0"/>
      <dgm:spPr/>
      <dgm:t>
        <a:bodyPr/>
        <a:lstStyle/>
        <a:p>
          <a:endParaRPr lang="en-CA"/>
        </a:p>
      </dgm:t>
    </dgm:pt>
    <dgm:pt modelId="{431C4C2F-7F42-4D62-8EEF-918E7AD22EA0}" type="pres">
      <dgm:prSet presAssocID="{CC293B1C-4CF8-4FF0-BBC7-4942ED2D7F88}" presName="child4" presStyleLbl="bgAcc1" presStyleIdx="3" presStyleCnt="4"/>
      <dgm:spPr/>
      <dgm:t>
        <a:bodyPr/>
        <a:lstStyle/>
        <a:p>
          <a:endParaRPr lang="fr-FR"/>
        </a:p>
      </dgm:t>
    </dgm:pt>
    <dgm:pt modelId="{53088BBF-CDFB-43AD-88FA-A16B4FDD4AEA}" type="pres">
      <dgm:prSet presAssocID="{CC293B1C-4CF8-4FF0-BBC7-4942ED2D7F8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71D571-69A8-40F3-850A-97D36405B4CD}" type="pres">
      <dgm:prSet presAssocID="{CC293B1C-4CF8-4FF0-BBC7-4942ED2D7F88}" presName="childPlaceholder" presStyleCnt="0"/>
      <dgm:spPr/>
      <dgm:t>
        <a:bodyPr/>
        <a:lstStyle/>
        <a:p>
          <a:endParaRPr lang="en-CA"/>
        </a:p>
      </dgm:t>
    </dgm:pt>
    <dgm:pt modelId="{BFB0D660-5BF3-4B91-8837-C379A331C3C8}" type="pres">
      <dgm:prSet presAssocID="{CC293B1C-4CF8-4FF0-BBC7-4942ED2D7F88}" presName="circle" presStyleCnt="0"/>
      <dgm:spPr/>
      <dgm:t>
        <a:bodyPr/>
        <a:lstStyle/>
        <a:p>
          <a:endParaRPr lang="en-CA"/>
        </a:p>
      </dgm:t>
    </dgm:pt>
    <dgm:pt modelId="{E72BDFA6-376E-4614-9D7C-A68241E884D9}" type="pres">
      <dgm:prSet presAssocID="{CC293B1C-4CF8-4FF0-BBC7-4942ED2D7F8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7A60E5-5291-49E4-B3E5-53A58B528285}" type="pres">
      <dgm:prSet presAssocID="{CC293B1C-4CF8-4FF0-BBC7-4942ED2D7F8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4FC7F6-A89C-4633-A10E-BFE92B369DCD}" type="pres">
      <dgm:prSet presAssocID="{CC293B1C-4CF8-4FF0-BBC7-4942ED2D7F8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852406-3DC0-4222-A1F8-184593FC4596}" type="pres">
      <dgm:prSet presAssocID="{CC293B1C-4CF8-4FF0-BBC7-4942ED2D7F8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569151F-8995-4BD7-A8F3-A948642763E3}" type="pres">
      <dgm:prSet presAssocID="{CC293B1C-4CF8-4FF0-BBC7-4942ED2D7F88}" presName="quadrantPlaceholder" presStyleCnt="0"/>
      <dgm:spPr/>
      <dgm:t>
        <a:bodyPr/>
        <a:lstStyle/>
        <a:p>
          <a:endParaRPr lang="en-CA"/>
        </a:p>
      </dgm:t>
    </dgm:pt>
    <dgm:pt modelId="{3B6382B4-DDDF-482E-9E6A-38E6F7DB930C}" type="pres">
      <dgm:prSet presAssocID="{CC293B1C-4CF8-4FF0-BBC7-4942ED2D7F88}" presName="center1" presStyleLbl="fgShp" presStyleIdx="0" presStyleCnt="2" custLinFactX="200000" custLinFactNeighborX="212984" custLinFactNeighborY="2649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  <dgm:pt modelId="{72B333DC-EBE8-4650-A713-61338E0F2C2D}" type="pres">
      <dgm:prSet presAssocID="{CC293B1C-4CF8-4FF0-BBC7-4942ED2D7F88}" presName="center2" presStyleLbl="fgShp" presStyleIdx="1" presStyleCnt="2" custLinFactX="200000" custLinFactNeighborX="212984" custLinFactNeighborY="-21193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</dgm:spPr>
      <dgm:t>
        <a:bodyPr/>
        <a:lstStyle/>
        <a:p>
          <a:endParaRPr lang="en-CA"/>
        </a:p>
      </dgm:t>
    </dgm:pt>
  </dgm:ptLst>
  <dgm:cxnLst>
    <dgm:cxn modelId="{2F545677-CE33-4761-99ED-0F7D3431F1B7}" srcId="{DCE41F30-8A4B-4090-95D5-6CBD1CFA1EEC}" destId="{1981BF8C-ABB4-462F-BD54-45D3229B3478}" srcOrd="0" destOrd="0" parTransId="{420AF548-7339-428B-B062-F64CBEBA21A3}" sibTransId="{314ADFC2-8DB9-4517-A22A-D1F9C188BEE4}"/>
    <dgm:cxn modelId="{89D0B3FB-B9CD-4764-B589-7798A97071B4}" type="presOf" srcId="{62885FA7-E7FB-4933-9935-6A8AA90289B4}" destId="{8128ED5B-798D-45C7-BB11-A0996A8BF223}" srcOrd="1" destOrd="2" presId="urn:microsoft.com/office/officeart/2005/8/layout/cycle4"/>
    <dgm:cxn modelId="{B7269B33-2027-41D2-877C-9C09FF6D1AFA}" type="presOf" srcId="{DCE41F30-8A4B-4090-95D5-6CBD1CFA1EEC}" destId="{A67A60E5-5291-49E4-B3E5-53A58B528285}" srcOrd="0" destOrd="0" presId="urn:microsoft.com/office/officeart/2005/8/layout/cycle4"/>
    <dgm:cxn modelId="{E2754B57-2984-4FD2-B783-8552C8246FA1}" type="presOf" srcId="{CC293B1C-4CF8-4FF0-BBC7-4942ED2D7F88}" destId="{39401A14-B365-4553-9A3D-A401D3183747}" srcOrd="0" destOrd="0" presId="urn:microsoft.com/office/officeart/2005/8/layout/cycle4"/>
    <dgm:cxn modelId="{C9309115-721C-48C4-9369-542B8A264ABE}" type="presOf" srcId="{6446DC96-6D1C-4742-A646-C454D61C5C9D}" destId="{05478942-E273-4856-8553-F0FD8F015AA2}" srcOrd="0" destOrd="2" presId="urn:microsoft.com/office/officeart/2005/8/layout/cycle4"/>
    <dgm:cxn modelId="{6484E426-69AA-42DF-977B-A67A73203BD9}" srcId="{8BEA78FF-204F-4428-9092-659961DC247C}" destId="{49454F30-2B75-445A-845F-7473D893477D}" srcOrd="0" destOrd="0" parTransId="{347F498C-146E-4A53-8576-856FB00E3649}" sibTransId="{FAF60BDA-D885-4200-9740-D21B994BE362}"/>
    <dgm:cxn modelId="{C3E8D53F-9F19-4D6D-8520-8C7F3D75E371}" type="presOf" srcId="{1981BF8C-ABB4-462F-BD54-45D3229B3478}" destId="{05478942-E273-4856-8553-F0FD8F015AA2}" srcOrd="0" destOrd="0" presId="urn:microsoft.com/office/officeart/2005/8/layout/cycle4"/>
    <dgm:cxn modelId="{F3DC86B6-474F-4BE6-A324-3FE9F9B8844A}" srcId="{CC293B1C-4CF8-4FF0-BBC7-4942ED2D7F88}" destId="{8FEE133A-1A79-4187-9AFD-4F06B42A70BC}" srcOrd="0" destOrd="0" parTransId="{7D947A46-F0B2-4D95-921D-7768A2A81535}" sibTransId="{A16446F1-3DF9-49B1-92C9-2E546FABE218}"/>
    <dgm:cxn modelId="{903B2690-11E5-47AD-BCC6-61ACBE650952}" type="presOf" srcId="{7F397B27-ED42-4C0B-84EB-F42483A443DB}" destId="{60120B91-D76F-4101-857D-B9B656863593}" srcOrd="1" destOrd="1" presId="urn:microsoft.com/office/officeart/2005/8/layout/cycle4"/>
    <dgm:cxn modelId="{27155828-56A7-4BF4-8458-F295A9014509}" type="presOf" srcId="{49454F30-2B75-445A-845F-7473D893477D}" destId="{53088BBF-CDFB-43AD-88FA-A16B4FDD4AEA}" srcOrd="1" destOrd="0" presId="urn:microsoft.com/office/officeart/2005/8/layout/cycle4"/>
    <dgm:cxn modelId="{1055A9D0-9C78-4F22-9ACE-90E8B5CF69D8}" type="presOf" srcId="{62885FA7-E7FB-4933-9935-6A8AA90289B4}" destId="{BC6F0824-1351-49BA-BADB-F02B71A91728}" srcOrd="0" destOrd="2" presId="urn:microsoft.com/office/officeart/2005/8/layout/cycle4"/>
    <dgm:cxn modelId="{AB5765CF-0167-4FE2-BF9A-07ED0B2F26E9}" type="presOf" srcId="{0916D3E2-7950-4B1E-A80A-B1A0DFE4D7BE}" destId="{CF4FC7F6-A89C-4633-A10E-BFE92B369DCD}" srcOrd="0" destOrd="0" presId="urn:microsoft.com/office/officeart/2005/8/layout/cycle4"/>
    <dgm:cxn modelId="{16B43346-203E-404D-8530-860C599DFB3F}" type="presOf" srcId="{8BEA78FF-204F-4428-9092-659961DC247C}" destId="{C0852406-3DC0-4222-A1F8-184593FC4596}" srcOrd="0" destOrd="0" presId="urn:microsoft.com/office/officeart/2005/8/layout/cycle4"/>
    <dgm:cxn modelId="{C5F1050C-6E9E-4C54-966B-703AF570D023}" type="presOf" srcId="{850DD825-7D08-4BBC-94B9-7E217910F9A2}" destId="{53088BBF-CDFB-43AD-88FA-A16B4FDD4AEA}" srcOrd="1" destOrd="1" presId="urn:microsoft.com/office/officeart/2005/8/layout/cycle4"/>
    <dgm:cxn modelId="{0CC69F44-D607-40E7-840F-972AE0C732F5}" type="presOf" srcId="{850DD825-7D08-4BBC-94B9-7E217910F9A2}" destId="{431C4C2F-7F42-4D62-8EEF-918E7AD22EA0}" srcOrd="0" destOrd="1" presId="urn:microsoft.com/office/officeart/2005/8/layout/cycle4"/>
    <dgm:cxn modelId="{5DC2DB55-F097-4294-8B9E-72B598743DA3}" srcId="{8BEA78FF-204F-4428-9092-659961DC247C}" destId="{850DD825-7D08-4BBC-94B9-7E217910F9A2}" srcOrd="1" destOrd="0" parTransId="{D847AE72-61FF-43C4-BFB0-3E6EC0A79B26}" sibTransId="{DD66B6EB-9ADC-44F2-A7C2-DA4869ECDFFE}"/>
    <dgm:cxn modelId="{5E45B507-1330-428C-A195-37581AAE5A63}" srcId="{8FEE133A-1A79-4187-9AFD-4F06B42A70BC}" destId="{21C7A246-DDB5-40DD-9118-CC4963BF878A}" srcOrd="1" destOrd="0" parTransId="{CD9E23AD-A863-49AB-83BE-431D89C28AF8}" sibTransId="{9EFEBC15-1E66-4CAC-95AE-73B08C514600}"/>
    <dgm:cxn modelId="{266426E9-0DF4-450D-A48C-4EFDAB10A528}" type="presOf" srcId="{35F1F2D2-FC47-4990-98DB-731AFE036343}" destId="{BC6F0824-1351-49BA-BADB-F02B71A91728}" srcOrd="0" destOrd="0" presId="urn:microsoft.com/office/officeart/2005/8/layout/cycle4"/>
    <dgm:cxn modelId="{68FB5C9D-DDC8-4910-B2E5-E22BB93FDB98}" type="presOf" srcId="{7F397B27-ED42-4C0B-84EB-F42483A443DB}" destId="{68AC0C8C-6683-4490-8F38-983C8CB47C3F}" srcOrd="0" destOrd="1" presId="urn:microsoft.com/office/officeart/2005/8/layout/cycle4"/>
    <dgm:cxn modelId="{A9B36F8A-C74B-47A9-B539-806F6BB77A1A}" srcId="{CC293B1C-4CF8-4FF0-BBC7-4942ED2D7F88}" destId="{0916D3E2-7950-4B1E-A80A-B1A0DFE4D7BE}" srcOrd="2" destOrd="0" parTransId="{78ED7DF1-7D14-4D64-A8E3-CBD6C30B03FB}" sibTransId="{402F8436-663D-4DB8-A22F-0A8F501EB425}"/>
    <dgm:cxn modelId="{414CD220-C59F-4661-8172-F038F66587EA}" type="presOf" srcId="{5A50A77D-7959-4302-B136-B1316B3CEC1D}" destId="{431C4C2F-7F42-4D62-8EEF-918E7AD22EA0}" srcOrd="0" destOrd="2" presId="urn:microsoft.com/office/officeart/2005/8/layout/cycle4"/>
    <dgm:cxn modelId="{566BE653-B770-4199-A086-63C9C0FABF06}" type="presOf" srcId="{5A50A77D-7959-4302-B136-B1316B3CEC1D}" destId="{53088BBF-CDFB-43AD-88FA-A16B4FDD4AEA}" srcOrd="1" destOrd="2" presId="urn:microsoft.com/office/officeart/2005/8/layout/cycle4"/>
    <dgm:cxn modelId="{A2BBFC70-EC5F-4207-B2BA-2AAE56D317DC}" type="presOf" srcId="{9B35DA45-8824-4EE3-89F0-3F4E07F980E3}" destId="{60120B91-D76F-4101-857D-B9B656863593}" srcOrd="1" destOrd="0" presId="urn:microsoft.com/office/officeart/2005/8/layout/cycle4"/>
    <dgm:cxn modelId="{8A65DEA3-CD5A-4164-9FF0-75D085D4963C}" type="presOf" srcId="{21C7A246-DDB5-40DD-9118-CC4963BF878A}" destId="{BC6F0824-1351-49BA-BADB-F02B71A91728}" srcOrd="0" destOrd="1" presId="urn:microsoft.com/office/officeart/2005/8/layout/cycle4"/>
    <dgm:cxn modelId="{121AB52D-0394-4FA4-9EF7-82DA7D790C6C}" type="presOf" srcId="{35F1F2D2-FC47-4990-98DB-731AFE036343}" destId="{8128ED5B-798D-45C7-BB11-A0996A8BF223}" srcOrd="1" destOrd="0" presId="urn:microsoft.com/office/officeart/2005/8/layout/cycle4"/>
    <dgm:cxn modelId="{428F15AF-99F9-482D-BD31-313434250C80}" type="presOf" srcId="{B8F4B4B5-48BB-4436-A4C8-0772D59377AC}" destId="{68AC0C8C-6683-4490-8F38-983C8CB47C3F}" srcOrd="0" destOrd="2" presId="urn:microsoft.com/office/officeart/2005/8/layout/cycle4"/>
    <dgm:cxn modelId="{5F7AD9D5-E7E6-4F46-A4C5-3A0CE6F62C8E}" srcId="{8FEE133A-1A79-4187-9AFD-4F06B42A70BC}" destId="{35F1F2D2-FC47-4990-98DB-731AFE036343}" srcOrd="0" destOrd="0" parTransId="{D8C3661F-62F4-45E8-BB01-35BAAF924AEB}" sibTransId="{4EFE689A-014D-4F95-82DA-3254DF013F6C}"/>
    <dgm:cxn modelId="{3B991839-62B0-437F-ABDE-F4C1C596D307}" type="presOf" srcId="{1981BF8C-ABB4-462F-BD54-45D3229B3478}" destId="{FFCC9154-8E22-496A-ADF8-EA81D4AB5D77}" srcOrd="1" destOrd="0" presId="urn:microsoft.com/office/officeart/2005/8/layout/cycle4"/>
    <dgm:cxn modelId="{7218C120-B69C-4A7A-BFBB-3F0F6D56C7F9}" type="presOf" srcId="{2B6A55A5-45D3-4E17-9C60-8FB16C933545}" destId="{FFCC9154-8E22-496A-ADF8-EA81D4AB5D77}" srcOrd="1" destOrd="1" presId="urn:microsoft.com/office/officeart/2005/8/layout/cycle4"/>
    <dgm:cxn modelId="{58755D72-6A8A-4181-8EB5-41F1412B480B}" srcId="{8FEE133A-1A79-4187-9AFD-4F06B42A70BC}" destId="{62885FA7-E7FB-4933-9935-6A8AA90289B4}" srcOrd="2" destOrd="0" parTransId="{9870B421-E3D6-4556-A843-2F0EDB4F207B}" sibTransId="{EB0831C9-645B-4C0B-8FAE-4F47D0F4E0C7}"/>
    <dgm:cxn modelId="{F7CBC7F7-FBF9-4329-A3B5-F8A568558D6C}" srcId="{DCE41F30-8A4B-4090-95D5-6CBD1CFA1EEC}" destId="{6446DC96-6D1C-4742-A646-C454D61C5C9D}" srcOrd="2" destOrd="0" parTransId="{F1EB376B-DD8F-4D0A-B475-0137A25A9B1D}" sibTransId="{2E4D0765-7F9C-4470-8414-926AC02E2CE2}"/>
    <dgm:cxn modelId="{3E82771C-0B66-4E74-9190-DF73756B0079}" type="presOf" srcId="{9B35DA45-8824-4EE3-89F0-3F4E07F980E3}" destId="{68AC0C8C-6683-4490-8F38-983C8CB47C3F}" srcOrd="0" destOrd="0" presId="urn:microsoft.com/office/officeart/2005/8/layout/cycle4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856CCC98-4D42-4940-9913-BB20C5217489}" srcId="{CC293B1C-4CF8-4FF0-BBC7-4942ED2D7F88}" destId="{DCE41F30-8A4B-4090-95D5-6CBD1CFA1EEC}" srcOrd="1" destOrd="0" parTransId="{480265E7-8542-40B5-95A1-EC04B55B8C68}" sibTransId="{005E5E72-5BE1-4DC4-AD1C-48C242521B93}"/>
    <dgm:cxn modelId="{873A3803-B8DA-4FC5-BC33-F8C410A4D637}" srcId="{DCE41F30-8A4B-4090-95D5-6CBD1CFA1EEC}" destId="{2B6A55A5-45D3-4E17-9C60-8FB16C933545}" srcOrd="1" destOrd="0" parTransId="{39E63537-B578-4C3D-8704-A072006EF998}" sibTransId="{0D1774AF-0E34-4AE0-B5A3-8DBDBFA17414}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880D0322-3BCC-4373-B5CC-28A59B1C01C8}" type="presOf" srcId="{8FEE133A-1A79-4187-9AFD-4F06B42A70BC}" destId="{E72BDFA6-376E-4614-9D7C-A68241E884D9}" srcOrd="0" destOrd="0" presId="urn:microsoft.com/office/officeart/2005/8/layout/cycle4"/>
    <dgm:cxn modelId="{0CDC6E4C-D4C6-410A-AF0C-236AC9D58E85}" type="presOf" srcId="{49454F30-2B75-445A-845F-7473D893477D}" destId="{431C4C2F-7F42-4D62-8EEF-918E7AD22EA0}" srcOrd="0" destOrd="0" presId="urn:microsoft.com/office/officeart/2005/8/layout/cycle4"/>
    <dgm:cxn modelId="{A075CE85-5595-4859-A6BA-53D921007C6A}" srcId="{8BEA78FF-204F-4428-9092-659961DC247C}" destId="{5A50A77D-7959-4302-B136-B1316B3CEC1D}" srcOrd="2" destOrd="0" parTransId="{D56876BE-429C-478F-B26B-EE6C114C7CCE}" sibTransId="{5909CF64-4028-4CB9-9607-23629C5D37FB}"/>
    <dgm:cxn modelId="{A5D3F3DB-629E-46CD-AA76-C52C0C251A66}" srcId="{CC293B1C-4CF8-4FF0-BBC7-4942ED2D7F88}" destId="{8BEA78FF-204F-4428-9092-659961DC247C}" srcOrd="3" destOrd="0" parTransId="{41090789-956B-42C9-B909-44B2D62666F5}" sibTransId="{F0DB2DD3-51DB-4551-8E87-8440876EF808}"/>
    <dgm:cxn modelId="{95B5D13D-EC31-405A-B94A-D19BE8153AD7}" type="presOf" srcId="{2B6A55A5-45D3-4E17-9C60-8FB16C933545}" destId="{05478942-E273-4856-8553-F0FD8F015AA2}" srcOrd="0" destOrd="1" presId="urn:microsoft.com/office/officeart/2005/8/layout/cycle4"/>
    <dgm:cxn modelId="{E2D839A8-A246-4BFE-8C62-59A978A4AE65}" type="presOf" srcId="{6446DC96-6D1C-4742-A646-C454D61C5C9D}" destId="{FFCC9154-8E22-496A-ADF8-EA81D4AB5D77}" srcOrd="1" destOrd="2" presId="urn:microsoft.com/office/officeart/2005/8/layout/cycle4"/>
    <dgm:cxn modelId="{AC846C45-BD23-47C6-830C-DB7B38427447}" type="presOf" srcId="{21C7A246-DDB5-40DD-9118-CC4963BF878A}" destId="{8128ED5B-798D-45C7-BB11-A0996A8BF223}" srcOrd="1" destOrd="1" presId="urn:microsoft.com/office/officeart/2005/8/layout/cycle4"/>
    <dgm:cxn modelId="{D00AE9DD-6598-4D17-9501-51424D49EECF}" type="presOf" srcId="{B8F4B4B5-48BB-4436-A4C8-0772D59377AC}" destId="{60120B91-D76F-4101-857D-B9B656863593}" srcOrd="1" destOrd="2" presId="urn:microsoft.com/office/officeart/2005/8/layout/cycle4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B1E069C3-9DD3-4EEB-A9B1-5E2D53207CE5}" type="presParOf" srcId="{39401A14-B365-4553-9A3D-A401D3183747}" destId="{D7E58549-68A7-4F21-BF0D-84F7636DCD92}" srcOrd="0" destOrd="0" presId="urn:microsoft.com/office/officeart/2005/8/layout/cycle4"/>
    <dgm:cxn modelId="{4079B0D3-B13D-4703-803A-77CE7F7A9C17}" type="presParOf" srcId="{D7E58549-68A7-4F21-BF0D-84F7636DCD92}" destId="{5D458377-8CFE-43EB-BDF2-7CB3F0D876C1}" srcOrd="0" destOrd="0" presId="urn:microsoft.com/office/officeart/2005/8/layout/cycle4"/>
    <dgm:cxn modelId="{C9FF3A53-9225-470B-9DC4-DDEF2A15114A}" type="presParOf" srcId="{5D458377-8CFE-43EB-BDF2-7CB3F0D876C1}" destId="{BC6F0824-1351-49BA-BADB-F02B71A91728}" srcOrd="0" destOrd="0" presId="urn:microsoft.com/office/officeart/2005/8/layout/cycle4"/>
    <dgm:cxn modelId="{32FF5024-F3A0-4017-B5E7-1E4A85B56AA4}" type="presParOf" srcId="{5D458377-8CFE-43EB-BDF2-7CB3F0D876C1}" destId="{8128ED5B-798D-45C7-BB11-A0996A8BF223}" srcOrd="1" destOrd="0" presId="urn:microsoft.com/office/officeart/2005/8/layout/cycle4"/>
    <dgm:cxn modelId="{208C1258-4F59-4F37-9B55-5507A08361D8}" type="presParOf" srcId="{D7E58549-68A7-4F21-BF0D-84F7636DCD92}" destId="{D1CAC0FF-E414-4230-81F1-48A389FCAA90}" srcOrd="1" destOrd="0" presId="urn:microsoft.com/office/officeart/2005/8/layout/cycle4"/>
    <dgm:cxn modelId="{B3F89FE8-929B-4AA3-9F55-93D39E35E25F}" type="presParOf" srcId="{D1CAC0FF-E414-4230-81F1-48A389FCAA90}" destId="{05478942-E273-4856-8553-F0FD8F015AA2}" srcOrd="0" destOrd="0" presId="urn:microsoft.com/office/officeart/2005/8/layout/cycle4"/>
    <dgm:cxn modelId="{312E9CFA-45CC-440E-9630-FD0C16E87221}" type="presParOf" srcId="{D1CAC0FF-E414-4230-81F1-48A389FCAA90}" destId="{FFCC9154-8E22-496A-ADF8-EA81D4AB5D77}" srcOrd="1" destOrd="0" presId="urn:microsoft.com/office/officeart/2005/8/layout/cycle4"/>
    <dgm:cxn modelId="{611DC188-F390-480E-B7FA-432BE2808F3E}" type="presParOf" srcId="{D7E58549-68A7-4F21-BF0D-84F7636DCD92}" destId="{AC6B2FBF-7301-4489-8CBA-C72E325139A7}" srcOrd="2" destOrd="0" presId="urn:microsoft.com/office/officeart/2005/8/layout/cycle4"/>
    <dgm:cxn modelId="{0C384FC3-DF99-4E2E-AE69-90C4BF30B22B}" type="presParOf" srcId="{AC6B2FBF-7301-4489-8CBA-C72E325139A7}" destId="{68AC0C8C-6683-4490-8F38-983C8CB47C3F}" srcOrd="0" destOrd="0" presId="urn:microsoft.com/office/officeart/2005/8/layout/cycle4"/>
    <dgm:cxn modelId="{DB192723-CADE-4A51-BF0E-1CCB6A7A12AB}" type="presParOf" srcId="{AC6B2FBF-7301-4489-8CBA-C72E325139A7}" destId="{60120B91-D76F-4101-857D-B9B656863593}" srcOrd="1" destOrd="0" presId="urn:microsoft.com/office/officeart/2005/8/layout/cycle4"/>
    <dgm:cxn modelId="{B9616B29-2AC8-4BD6-BC45-EB23D2D5D1AA}" type="presParOf" srcId="{D7E58549-68A7-4F21-BF0D-84F7636DCD92}" destId="{FE4735BA-FC16-4D11-8D7D-854C3BB49539}" srcOrd="3" destOrd="0" presId="urn:microsoft.com/office/officeart/2005/8/layout/cycle4"/>
    <dgm:cxn modelId="{4EB96866-A2D2-4CA8-9B35-AA8568884D6D}" type="presParOf" srcId="{FE4735BA-FC16-4D11-8D7D-854C3BB49539}" destId="{431C4C2F-7F42-4D62-8EEF-918E7AD22EA0}" srcOrd="0" destOrd="0" presId="urn:microsoft.com/office/officeart/2005/8/layout/cycle4"/>
    <dgm:cxn modelId="{F1686BD8-0BFA-43AE-807C-01AEAECADEAF}" type="presParOf" srcId="{FE4735BA-FC16-4D11-8D7D-854C3BB49539}" destId="{53088BBF-CDFB-43AD-88FA-A16B4FDD4AEA}" srcOrd="1" destOrd="0" presId="urn:microsoft.com/office/officeart/2005/8/layout/cycle4"/>
    <dgm:cxn modelId="{F544447E-1DE6-4E9E-B6D9-C23A69A933E7}" type="presParOf" srcId="{D7E58549-68A7-4F21-BF0D-84F7636DCD92}" destId="{4C71D571-69A8-40F3-850A-97D36405B4CD}" srcOrd="4" destOrd="0" presId="urn:microsoft.com/office/officeart/2005/8/layout/cycle4"/>
    <dgm:cxn modelId="{97E8767C-3ACB-4534-9585-B267EB4FC049}" type="presParOf" srcId="{39401A14-B365-4553-9A3D-A401D3183747}" destId="{BFB0D660-5BF3-4B91-8837-C379A331C3C8}" srcOrd="1" destOrd="0" presId="urn:microsoft.com/office/officeart/2005/8/layout/cycle4"/>
    <dgm:cxn modelId="{BF180665-6C13-4546-B1DC-666F0D9585F5}" type="presParOf" srcId="{BFB0D660-5BF3-4B91-8837-C379A331C3C8}" destId="{E72BDFA6-376E-4614-9D7C-A68241E884D9}" srcOrd="0" destOrd="0" presId="urn:microsoft.com/office/officeart/2005/8/layout/cycle4"/>
    <dgm:cxn modelId="{47AAD99C-8B73-45A4-8F24-22962417D1CD}" type="presParOf" srcId="{BFB0D660-5BF3-4B91-8837-C379A331C3C8}" destId="{A67A60E5-5291-49E4-B3E5-53A58B528285}" srcOrd="1" destOrd="0" presId="urn:microsoft.com/office/officeart/2005/8/layout/cycle4"/>
    <dgm:cxn modelId="{F61C284D-1717-415F-9D03-EF94A4DC2ECC}" type="presParOf" srcId="{BFB0D660-5BF3-4B91-8837-C379A331C3C8}" destId="{CF4FC7F6-A89C-4633-A10E-BFE92B369DCD}" srcOrd="2" destOrd="0" presId="urn:microsoft.com/office/officeart/2005/8/layout/cycle4"/>
    <dgm:cxn modelId="{496F0D79-A9D5-4885-8ACB-F5E9E8356003}" type="presParOf" srcId="{BFB0D660-5BF3-4B91-8837-C379A331C3C8}" destId="{C0852406-3DC0-4222-A1F8-184593FC4596}" srcOrd="3" destOrd="0" presId="urn:microsoft.com/office/officeart/2005/8/layout/cycle4"/>
    <dgm:cxn modelId="{C58586B8-8079-4ABF-9FEC-156811F5FF15}" type="presParOf" srcId="{BFB0D660-5BF3-4B91-8837-C379A331C3C8}" destId="{B569151F-8995-4BD7-A8F3-A948642763E3}" srcOrd="4" destOrd="0" presId="urn:microsoft.com/office/officeart/2005/8/layout/cycle4"/>
    <dgm:cxn modelId="{222A19FF-CEE0-4B33-84A5-43AFAE1ABB3D}" type="presParOf" srcId="{39401A14-B365-4553-9A3D-A401D3183747}" destId="{3B6382B4-DDDF-482E-9E6A-38E6F7DB930C}" srcOrd="2" destOrd="0" presId="urn:microsoft.com/office/officeart/2005/8/layout/cycle4"/>
    <dgm:cxn modelId="{F088471A-D70E-4ACA-82A8-EDBF314DDD84}" type="presParOf" srcId="{39401A14-B365-4553-9A3D-A401D3183747}" destId="{72B333DC-EBE8-4650-A713-61338E0F2C2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FFC000"/>
        </a:solidFill>
      </dgm:spPr>
      <dgm:t>
        <a:bodyPr/>
        <a:lstStyle/>
        <a:p>
          <a:r>
            <a:rPr lang="fr-FR" dirty="0"/>
            <a:t>T</a:t>
          </a:r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/>
            <a:t>Risk</a:t>
          </a:r>
          <a:r>
            <a:rPr lang="fr-FR" dirty="0"/>
            <a:t> of high </a:t>
          </a:r>
          <a:r>
            <a:rPr lang="fr-FR" dirty="0" err="1"/>
            <a:t>demand</a:t>
          </a:r>
          <a:r>
            <a:rPr lang="fr-FR" dirty="0"/>
            <a:t> (server)</a:t>
          </a:r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Portability</a:t>
          </a:r>
          <a:r>
            <a:rPr lang="fr-FR" dirty="0" smtClean="0"/>
            <a:t> to Mac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Lack</a:t>
          </a:r>
          <a:r>
            <a:rPr lang="fr-FR" dirty="0" smtClean="0"/>
            <a:t> of control on </a:t>
          </a:r>
          <a:r>
            <a:rPr lang="fr-FR" dirty="0" err="1" smtClean="0"/>
            <a:t>database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5B0C467-63B8-4E98-832A-9BF26145A1F5}" type="presOf" srcId="{EEB7DF95-B1E1-4355-BDED-67254F3A40BF}" destId="{156A4B50-5EBB-4BD2-8AF0-C722439DBC8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FFD69671-1326-471B-AA88-BD646D876CA6}" type="presOf" srcId="{7F397B27-ED42-4C0B-84EB-F42483A443DB}" destId="{FC75532D-1A75-4D81-A458-80C91B398F9D}" srcOrd="0" destOrd="0" presId="urn:microsoft.com/office/officeart/2005/8/layout/radial1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8AA47935-1384-4442-9382-F8E987DEE2AB}" type="presOf" srcId="{B8F4B4B5-48BB-4436-A4C8-0772D59377AC}" destId="{B8775ABA-3037-409F-B1F5-5479D38AC897}" srcOrd="0" destOrd="0" presId="urn:microsoft.com/office/officeart/2005/8/layout/radial1"/>
    <dgm:cxn modelId="{FB204E9A-D97C-4DB1-A8E6-396FB3CCCB82}" type="presOf" srcId="{EEB7DF95-B1E1-4355-BDED-67254F3A40BF}" destId="{0FA48441-B5ED-464B-AB5B-44DAB679EE64}" srcOrd="1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FE642A5F-EF17-42F2-A1CF-5ED5F599D6F0}" type="presOf" srcId="{DD81B84C-4525-4615-9233-87E402AFBABC}" destId="{9CD455AE-EC69-44E0-B929-B59BCD7E9894}" srcOrd="1" destOrd="0" presId="urn:microsoft.com/office/officeart/2005/8/layout/radial1"/>
    <dgm:cxn modelId="{AC3146BF-09F1-409C-B7B0-03C9080060BE}" type="presOf" srcId="{CC293B1C-4CF8-4FF0-BBC7-4942ED2D7F88}" destId="{05AAFE4B-4748-4F9C-AA5B-DEC71FC73E20}" srcOrd="0" destOrd="0" presId="urn:microsoft.com/office/officeart/2005/8/layout/radial1"/>
    <dgm:cxn modelId="{D3C455A3-9EA0-425A-A872-8DC80E4661BC}" type="presOf" srcId="{F26E0BCB-616E-4F5C-9212-B89461307743}" destId="{B26CA117-7877-4BBB-8697-7BAA6B4D1769}" srcOrd="1" destOrd="0" presId="urn:microsoft.com/office/officeart/2005/8/layout/radial1"/>
    <dgm:cxn modelId="{2F41581B-05FB-425C-A100-BE6F58F23B6A}" type="presOf" srcId="{9B35DA45-8824-4EE3-89F0-3F4E07F980E3}" destId="{51D4E2D9-6364-4FE7-BE7F-89898165258A}" srcOrd="0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3A4C861-874F-4F51-8A98-8BA4BBB0FAE5}" type="presOf" srcId="{F26E0BCB-616E-4F5C-9212-B89461307743}" destId="{FB6E935B-AB56-4686-BAF4-89171D311D48}" srcOrd="0" destOrd="0" presId="urn:microsoft.com/office/officeart/2005/8/layout/radial1"/>
    <dgm:cxn modelId="{D1EDAD78-A7BF-4FB2-A40F-4DC43BB7F4F0}" type="presOf" srcId="{DD81B84C-4525-4615-9233-87E402AFBABC}" destId="{3134C74D-D45F-4D44-8DA9-5DD9ACC7028A}" srcOrd="0" destOrd="0" presId="urn:microsoft.com/office/officeart/2005/8/layout/radial1"/>
    <dgm:cxn modelId="{5649B418-D8B7-44E2-AFA2-999EF19505C6}" type="presOf" srcId="{0916D3E2-7950-4B1E-A80A-B1A0DFE4D7BE}" destId="{334F0DA9-4D69-40E7-AE37-8BB2E71C3ACD}" srcOrd="0" destOrd="0" presId="urn:microsoft.com/office/officeart/2005/8/layout/radial1"/>
    <dgm:cxn modelId="{838E655C-0FBD-4B57-A260-298F55A88790}" type="presParOf" srcId="{05AAFE4B-4748-4F9C-AA5B-DEC71FC73E20}" destId="{334F0DA9-4D69-40E7-AE37-8BB2E71C3ACD}" srcOrd="0" destOrd="0" presId="urn:microsoft.com/office/officeart/2005/8/layout/radial1"/>
    <dgm:cxn modelId="{07900AF0-1300-4194-B1DC-E267CD41DC0F}" type="presParOf" srcId="{05AAFE4B-4748-4F9C-AA5B-DEC71FC73E20}" destId="{FB6E935B-AB56-4686-BAF4-89171D311D48}" srcOrd="1" destOrd="0" presId="urn:microsoft.com/office/officeart/2005/8/layout/radial1"/>
    <dgm:cxn modelId="{7B3A9E12-7C8D-46A3-A997-3B39F83C924B}" type="presParOf" srcId="{FB6E935B-AB56-4686-BAF4-89171D311D48}" destId="{B26CA117-7877-4BBB-8697-7BAA6B4D1769}" srcOrd="0" destOrd="0" presId="urn:microsoft.com/office/officeart/2005/8/layout/radial1"/>
    <dgm:cxn modelId="{1EBBBDC4-0C3A-4F46-A7A3-CCD8307DE048}" type="presParOf" srcId="{05AAFE4B-4748-4F9C-AA5B-DEC71FC73E20}" destId="{51D4E2D9-6364-4FE7-BE7F-89898165258A}" srcOrd="2" destOrd="0" presId="urn:microsoft.com/office/officeart/2005/8/layout/radial1"/>
    <dgm:cxn modelId="{C005CF3E-1373-4452-B716-D38EA858B885}" type="presParOf" srcId="{05AAFE4B-4748-4F9C-AA5B-DEC71FC73E20}" destId="{3134C74D-D45F-4D44-8DA9-5DD9ACC7028A}" srcOrd="3" destOrd="0" presId="urn:microsoft.com/office/officeart/2005/8/layout/radial1"/>
    <dgm:cxn modelId="{83B2BB80-135B-4841-920C-CA576DC1A475}" type="presParOf" srcId="{3134C74D-D45F-4D44-8DA9-5DD9ACC7028A}" destId="{9CD455AE-EC69-44E0-B929-B59BCD7E9894}" srcOrd="0" destOrd="0" presId="urn:microsoft.com/office/officeart/2005/8/layout/radial1"/>
    <dgm:cxn modelId="{3B4CF93D-B136-4509-8916-FA3A2E6D1543}" type="presParOf" srcId="{05AAFE4B-4748-4F9C-AA5B-DEC71FC73E20}" destId="{FC75532D-1A75-4D81-A458-80C91B398F9D}" srcOrd="4" destOrd="0" presId="urn:microsoft.com/office/officeart/2005/8/layout/radial1"/>
    <dgm:cxn modelId="{30E7E442-9D0F-4D12-B175-80BF5E4B23BA}" type="presParOf" srcId="{05AAFE4B-4748-4F9C-AA5B-DEC71FC73E20}" destId="{156A4B50-5EBB-4BD2-8AF0-C722439DBC8D}" srcOrd="5" destOrd="0" presId="urn:microsoft.com/office/officeart/2005/8/layout/radial1"/>
    <dgm:cxn modelId="{90EC2B14-6264-4AE8-AB04-4C81893B22A7}" type="presParOf" srcId="{156A4B50-5EBB-4BD2-8AF0-C722439DBC8D}" destId="{0FA48441-B5ED-464B-AB5B-44DAB679EE64}" srcOrd="0" destOrd="0" presId="urn:microsoft.com/office/officeart/2005/8/layout/radial1"/>
    <dgm:cxn modelId="{07E72964-0373-4D78-AF3A-8B4EEF308EDB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93B1C-4CF8-4FF0-BBC7-4942ED2D7F88}" type="doc">
      <dgm:prSet loTypeId="urn:microsoft.com/office/officeart/2005/8/layout/radial1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916D3E2-7950-4B1E-A80A-B1A0DFE4D7BE}">
      <dgm:prSet phldrT="[Text]"/>
      <dgm:spPr>
        <a:solidFill>
          <a:srgbClr val="0070C0"/>
        </a:solidFill>
      </dgm:spPr>
      <dgm:t>
        <a:bodyPr/>
        <a:lstStyle/>
        <a:p>
          <a:r>
            <a:rPr lang="fr-FR" dirty="0" smtClean="0"/>
            <a:t>O</a:t>
          </a:r>
          <a:endParaRPr lang="fr-FR" dirty="0"/>
        </a:p>
      </dgm:t>
    </dgm:pt>
    <dgm:pt modelId="{78ED7DF1-7D14-4D64-A8E3-CBD6C30B03FB}" type="parTrans" cxnId="{A9B36F8A-C74B-47A9-B539-806F6BB77A1A}">
      <dgm:prSet/>
      <dgm:spPr/>
      <dgm:t>
        <a:bodyPr/>
        <a:lstStyle/>
        <a:p>
          <a:endParaRPr lang="fr-FR"/>
        </a:p>
      </dgm:t>
    </dgm:pt>
    <dgm:pt modelId="{402F8436-663D-4DB8-A22F-0A8F501EB425}" type="sibTrans" cxnId="{A9B36F8A-C74B-47A9-B539-806F6BB77A1A}">
      <dgm:prSet/>
      <dgm:spPr/>
      <dgm:t>
        <a:bodyPr/>
        <a:lstStyle/>
        <a:p>
          <a:endParaRPr lang="fr-FR"/>
        </a:p>
      </dgm:t>
    </dgm:pt>
    <dgm:pt modelId="{9B35DA45-8824-4EE3-89F0-3F4E07F980E3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No </a:t>
          </a:r>
          <a:r>
            <a:rPr lang="fr-FR" dirty="0" err="1" smtClean="0"/>
            <a:t>competition</a:t>
          </a:r>
          <a:endParaRPr lang="fr-FR" dirty="0"/>
        </a:p>
      </dgm:t>
    </dgm:pt>
    <dgm:pt modelId="{F26E0BCB-616E-4F5C-9212-B89461307743}" type="parTrans" cxnId="{08978BA1-AE5A-4DFF-A0C3-92D4A0078A98}">
      <dgm:prSet/>
      <dgm:spPr/>
      <dgm:t>
        <a:bodyPr/>
        <a:lstStyle/>
        <a:p>
          <a:endParaRPr lang="fr-FR"/>
        </a:p>
      </dgm:t>
    </dgm:pt>
    <dgm:pt modelId="{6FFF208B-A136-4388-9736-DE2BA4AFD5AF}" type="sibTrans" cxnId="{08978BA1-AE5A-4DFF-A0C3-92D4A0078A98}">
      <dgm:prSet/>
      <dgm:spPr/>
      <dgm:t>
        <a:bodyPr/>
        <a:lstStyle/>
        <a:p>
          <a:endParaRPr lang="fr-FR"/>
        </a:p>
      </dgm:t>
    </dgm:pt>
    <dgm:pt modelId="{7F397B27-ED42-4C0B-84EB-F42483A443DB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smtClean="0"/>
            <a:t>High utility</a:t>
          </a:r>
          <a:endParaRPr lang="fr-FR" dirty="0"/>
        </a:p>
      </dgm:t>
    </dgm:pt>
    <dgm:pt modelId="{DD81B84C-4525-4615-9233-87E402AFBABC}" type="parTrans" cxnId="{2D7DE33D-C3DB-49E5-ADF6-52C214CF1C59}">
      <dgm:prSet/>
      <dgm:spPr/>
      <dgm:t>
        <a:bodyPr/>
        <a:lstStyle/>
        <a:p>
          <a:endParaRPr lang="en-CA"/>
        </a:p>
      </dgm:t>
    </dgm:pt>
    <dgm:pt modelId="{97EBF3C2-DAC2-40A4-AE80-264E3F21FCCC}" type="sibTrans" cxnId="{2D7DE33D-C3DB-49E5-ADF6-52C214CF1C59}">
      <dgm:prSet/>
      <dgm:spPr/>
      <dgm:t>
        <a:bodyPr/>
        <a:lstStyle/>
        <a:p>
          <a:endParaRPr lang="en-CA"/>
        </a:p>
      </dgm:t>
    </dgm:pt>
    <dgm:pt modelId="{B8F4B4B5-48BB-4436-A4C8-0772D59377AC}">
      <dgm:prSet phldrT="[Text]"/>
      <dgm:spPr>
        <a:solidFill>
          <a:srgbClr val="00B050"/>
        </a:solidFill>
      </dgm:spPr>
      <dgm:t>
        <a:bodyPr/>
        <a:lstStyle/>
        <a:p>
          <a:r>
            <a:rPr lang="fr-FR" dirty="0" err="1" smtClean="0"/>
            <a:t>Easy</a:t>
          </a:r>
          <a:r>
            <a:rPr lang="fr-FR" dirty="0" smtClean="0"/>
            <a:t> to use</a:t>
          </a:r>
          <a:endParaRPr lang="fr-FR" dirty="0"/>
        </a:p>
      </dgm:t>
    </dgm:pt>
    <dgm:pt modelId="{EEB7DF95-B1E1-4355-BDED-67254F3A40BF}" type="parTrans" cxnId="{CE2AF7AB-2949-4DCD-9C29-6B60E91D8468}">
      <dgm:prSet/>
      <dgm:spPr/>
      <dgm:t>
        <a:bodyPr/>
        <a:lstStyle/>
        <a:p>
          <a:endParaRPr lang="en-CA"/>
        </a:p>
      </dgm:t>
    </dgm:pt>
    <dgm:pt modelId="{07F8EC93-687D-4C25-BBFA-77894EDF7DA2}" type="sibTrans" cxnId="{CE2AF7AB-2949-4DCD-9C29-6B60E91D8468}">
      <dgm:prSet/>
      <dgm:spPr/>
      <dgm:t>
        <a:bodyPr/>
        <a:lstStyle/>
        <a:p>
          <a:endParaRPr lang="en-CA"/>
        </a:p>
      </dgm:t>
    </dgm:pt>
    <dgm:pt modelId="{05AAFE4B-4748-4F9C-AA5B-DEC71FC73E20}" type="pres">
      <dgm:prSet presAssocID="{CC293B1C-4CF8-4FF0-BBC7-4942ED2D7F88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334F0DA9-4D69-40E7-AE37-8BB2E71C3ACD}" type="pres">
      <dgm:prSet presAssocID="{0916D3E2-7950-4B1E-A80A-B1A0DFE4D7BE}" presName="centerShape" presStyleLbl="node0" presStyleIdx="0" presStyleCnt="1"/>
      <dgm:spPr/>
      <dgm:t>
        <a:bodyPr/>
        <a:lstStyle/>
        <a:p>
          <a:endParaRPr lang="en-CA"/>
        </a:p>
      </dgm:t>
    </dgm:pt>
    <dgm:pt modelId="{FB6E935B-AB56-4686-BAF4-89171D311D48}" type="pres">
      <dgm:prSet presAssocID="{F26E0BCB-616E-4F5C-9212-B89461307743}" presName="Name9" presStyleLbl="parChTrans1D2" presStyleIdx="0" presStyleCnt="3"/>
      <dgm:spPr/>
      <dgm:t>
        <a:bodyPr/>
        <a:lstStyle/>
        <a:p>
          <a:endParaRPr lang="en-CA"/>
        </a:p>
      </dgm:t>
    </dgm:pt>
    <dgm:pt modelId="{B26CA117-7877-4BBB-8697-7BAA6B4D1769}" type="pres">
      <dgm:prSet presAssocID="{F26E0BCB-616E-4F5C-9212-B89461307743}" presName="connTx" presStyleLbl="parChTrans1D2" presStyleIdx="0" presStyleCnt="3"/>
      <dgm:spPr/>
      <dgm:t>
        <a:bodyPr/>
        <a:lstStyle/>
        <a:p>
          <a:endParaRPr lang="en-CA"/>
        </a:p>
      </dgm:t>
    </dgm:pt>
    <dgm:pt modelId="{51D4E2D9-6364-4FE7-BE7F-89898165258A}" type="pres">
      <dgm:prSet presAssocID="{9B35DA45-8824-4EE3-89F0-3F4E07F980E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134C74D-D45F-4D44-8DA9-5DD9ACC7028A}" type="pres">
      <dgm:prSet presAssocID="{DD81B84C-4525-4615-9233-87E402AFBABC}" presName="Name9" presStyleLbl="parChTrans1D2" presStyleIdx="1" presStyleCnt="3"/>
      <dgm:spPr/>
      <dgm:t>
        <a:bodyPr/>
        <a:lstStyle/>
        <a:p>
          <a:endParaRPr lang="en-CA"/>
        </a:p>
      </dgm:t>
    </dgm:pt>
    <dgm:pt modelId="{9CD455AE-EC69-44E0-B929-B59BCD7E9894}" type="pres">
      <dgm:prSet presAssocID="{DD81B84C-4525-4615-9233-87E402AFBABC}" presName="connTx" presStyleLbl="parChTrans1D2" presStyleIdx="1" presStyleCnt="3"/>
      <dgm:spPr/>
      <dgm:t>
        <a:bodyPr/>
        <a:lstStyle/>
        <a:p>
          <a:endParaRPr lang="en-CA"/>
        </a:p>
      </dgm:t>
    </dgm:pt>
    <dgm:pt modelId="{FC75532D-1A75-4D81-A458-80C91B398F9D}" type="pres">
      <dgm:prSet presAssocID="{7F397B27-ED42-4C0B-84EB-F42483A443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A4B50-5EBB-4BD2-8AF0-C722439DBC8D}" type="pres">
      <dgm:prSet presAssocID="{EEB7DF95-B1E1-4355-BDED-67254F3A40BF}" presName="Name9" presStyleLbl="parChTrans1D2" presStyleIdx="2" presStyleCnt="3"/>
      <dgm:spPr/>
      <dgm:t>
        <a:bodyPr/>
        <a:lstStyle/>
        <a:p>
          <a:endParaRPr lang="en-CA"/>
        </a:p>
      </dgm:t>
    </dgm:pt>
    <dgm:pt modelId="{0FA48441-B5ED-464B-AB5B-44DAB679EE64}" type="pres">
      <dgm:prSet presAssocID="{EEB7DF95-B1E1-4355-BDED-67254F3A40BF}" presName="connTx" presStyleLbl="parChTrans1D2" presStyleIdx="2" presStyleCnt="3"/>
      <dgm:spPr/>
      <dgm:t>
        <a:bodyPr/>
        <a:lstStyle/>
        <a:p>
          <a:endParaRPr lang="en-CA"/>
        </a:p>
      </dgm:t>
    </dgm:pt>
    <dgm:pt modelId="{B8775ABA-3037-409F-B1F5-5479D38AC897}" type="pres">
      <dgm:prSet presAssocID="{B8F4B4B5-48BB-4436-A4C8-0772D59377A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B15E516-F42A-4C94-9AED-F13746504F9E}" type="presOf" srcId="{0916D3E2-7950-4B1E-A80A-B1A0DFE4D7BE}" destId="{334F0DA9-4D69-40E7-AE37-8BB2E71C3ACD}" srcOrd="0" destOrd="0" presId="urn:microsoft.com/office/officeart/2005/8/layout/radial1"/>
    <dgm:cxn modelId="{CE2AF7AB-2949-4DCD-9C29-6B60E91D8468}" srcId="{0916D3E2-7950-4B1E-A80A-B1A0DFE4D7BE}" destId="{B8F4B4B5-48BB-4436-A4C8-0772D59377AC}" srcOrd="2" destOrd="0" parTransId="{EEB7DF95-B1E1-4355-BDED-67254F3A40BF}" sibTransId="{07F8EC93-687D-4C25-BBFA-77894EDF7DA2}"/>
    <dgm:cxn modelId="{2D7DE33D-C3DB-49E5-ADF6-52C214CF1C59}" srcId="{0916D3E2-7950-4B1E-A80A-B1A0DFE4D7BE}" destId="{7F397B27-ED42-4C0B-84EB-F42483A443DB}" srcOrd="1" destOrd="0" parTransId="{DD81B84C-4525-4615-9233-87E402AFBABC}" sibTransId="{97EBF3C2-DAC2-40A4-AE80-264E3F21FCCC}"/>
    <dgm:cxn modelId="{50745661-EB91-4725-8275-37B8237E19AC}" type="presOf" srcId="{EEB7DF95-B1E1-4355-BDED-67254F3A40BF}" destId="{0FA48441-B5ED-464B-AB5B-44DAB679EE64}" srcOrd="1" destOrd="0" presId="urn:microsoft.com/office/officeart/2005/8/layout/radial1"/>
    <dgm:cxn modelId="{9E70CB9D-F179-44F2-94C8-78C50A8D7F07}" type="presOf" srcId="{9B35DA45-8824-4EE3-89F0-3F4E07F980E3}" destId="{51D4E2D9-6364-4FE7-BE7F-89898165258A}" srcOrd="0" destOrd="0" presId="urn:microsoft.com/office/officeart/2005/8/layout/radial1"/>
    <dgm:cxn modelId="{A9B36F8A-C74B-47A9-B539-806F6BB77A1A}" srcId="{CC293B1C-4CF8-4FF0-BBC7-4942ED2D7F88}" destId="{0916D3E2-7950-4B1E-A80A-B1A0DFE4D7BE}" srcOrd="0" destOrd="0" parTransId="{78ED7DF1-7D14-4D64-A8E3-CBD6C30B03FB}" sibTransId="{402F8436-663D-4DB8-A22F-0A8F501EB425}"/>
    <dgm:cxn modelId="{B4DD1CEC-B9B7-452E-A70F-17C8EB3D45E7}" type="presOf" srcId="{EEB7DF95-B1E1-4355-BDED-67254F3A40BF}" destId="{156A4B50-5EBB-4BD2-8AF0-C722439DBC8D}" srcOrd="0" destOrd="0" presId="urn:microsoft.com/office/officeart/2005/8/layout/radial1"/>
    <dgm:cxn modelId="{98B52D4E-2366-439A-8368-29F3492BFF93}" type="presOf" srcId="{B8F4B4B5-48BB-4436-A4C8-0772D59377AC}" destId="{B8775ABA-3037-409F-B1F5-5479D38AC897}" srcOrd="0" destOrd="0" presId="urn:microsoft.com/office/officeart/2005/8/layout/radial1"/>
    <dgm:cxn modelId="{0282A96A-18A1-4993-939E-81A7EA21E1A7}" type="presOf" srcId="{DD81B84C-4525-4615-9233-87E402AFBABC}" destId="{3134C74D-D45F-4D44-8DA9-5DD9ACC7028A}" srcOrd="0" destOrd="0" presId="urn:microsoft.com/office/officeart/2005/8/layout/radial1"/>
    <dgm:cxn modelId="{C410C9C9-5CFB-4AAB-B128-E5BF16260967}" type="presOf" srcId="{7F397B27-ED42-4C0B-84EB-F42483A443DB}" destId="{FC75532D-1A75-4D81-A458-80C91B398F9D}" srcOrd="0" destOrd="0" presId="urn:microsoft.com/office/officeart/2005/8/layout/radial1"/>
    <dgm:cxn modelId="{C584A466-C23E-4C81-8632-9AF0FBB82D54}" type="presOf" srcId="{CC293B1C-4CF8-4FF0-BBC7-4942ED2D7F88}" destId="{05AAFE4B-4748-4F9C-AA5B-DEC71FC73E20}" srcOrd="0" destOrd="0" presId="urn:microsoft.com/office/officeart/2005/8/layout/radial1"/>
    <dgm:cxn modelId="{1EE62FD5-27AB-4F44-B819-A4FE5C07BF66}" type="presOf" srcId="{F26E0BCB-616E-4F5C-9212-B89461307743}" destId="{FB6E935B-AB56-4686-BAF4-89171D311D48}" srcOrd="0" destOrd="0" presId="urn:microsoft.com/office/officeart/2005/8/layout/radial1"/>
    <dgm:cxn modelId="{04B2CCBB-2F3E-4D49-999C-541CBB7E566F}" type="presOf" srcId="{DD81B84C-4525-4615-9233-87E402AFBABC}" destId="{9CD455AE-EC69-44E0-B929-B59BCD7E9894}" srcOrd="1" destOrd="0" presId="urn:microsoft.com/office/officeart/2005/8/layout/radial1"/>
    <dgm:cxn modelId="{01547B4F-7DF4-4612-B269-9AD0912CC5B3}" type="presOf" srcId="{F26E0BCB-616E-4F5C-9212-B89461307743}" destId="{B26CA117-7877-4BBB-8697-7BAA6B4D1769}" srcOrd="1" destOrd="0" presId="urn:microsoft.com/office/officeart/2005/8/layout/radial1"/>
    <dgm:cxn modelId="{08978BA1-AE5A-4DFF-A0C3-92D4A0078A98}" srcId="{0916D3E2-7950-4B1E-A80A-B1A0DFE4D7BE}" destId="{9B35DA45-8824-4EE3-89F0-3F4E07F980E3}" srcOrd="0" destOrd="0" parTransId="{F26E0BCB-616E-4F5C-9212-B89461307743}" sibTransId="{6FFF208B-A136-4388-9736-DE2BA4AFD5AF}"/>
    <dgm:cxn modelId="{9D5BFAF3-A99D-4886-A5C2-5F4E9F019256}" type="presParOf" srcId="{05AAFE4B-4748-4F9C-AA5B-DEC71FC73E20}" destId="{334F0DA9-4D69-40E7-AE37-8BB2E71C3ACD}" srcOrd="0" destOrd="0" presId="urn:microsoft.com/office/officeart/2005/8/layout/radial1"/>
    <dgm:cxn modelId="{C7B450B9-4615-46A1-8939-68C5D5F2DA90}" type="presParOf" srcId="{05AAFE4B-4748-4F9C-AA5B-DEC71FC73E20}" destId="{FB6E935B-AB56-4686-BAF4-89171D311D48}" srcOrd="1" destOrd="0" presId="urn:microsoft.com/office/officeart/2005/8/layout/radial1"/>
    <dgm:cxn modelId="{7CA8D4D8-D836-4402-9E56-538FA5F97C60}" type="presParOf" srcId="{FB6E935B-AB56-4686-BAF4-89171D311D48}" destId="{B26CA117-7877-4BBB-8697-7BAA6B4D1769}" srcOrd="0" destOrd="0" presId="urn:microsoft.com/office/officeart/2005/8/layout/radial1"/>
    <dgm:cxn modelId="{9C10E80F-122C-4B54-9AAF-345EC2E0F945}" type="presParOf" srcId="{05AAFE4B-4748-4F9C-AA5B-DEC71FC73E20}" destId="{51D4E2D9-6364-4FE7-BE7F-89898165258A}" srcOrd="2" destOrd="0" presId="urn:microsoft.com/office/officeart/2005/8/layout/radial1"/>
    <dgm:cxn modelId="{CB403FEA-962A-4D6D-8EC6-CEB0D242EAE4}" type="presParOf" srcId="{05AAFE4B-4748-4F9C-AA5B-DEC71FC73E20}" destId="{3134C74D-D45F-4D44-8DA9-5DD9ACC7028A}" srcOrd="3" destOrd="0" presId="urn:microsoft.com/office/officeart/2005/8/layout/radial1"/>
    <dgm:cxn modelId="{BC0C19C8-F26F-408E-A7FA-A0BAF47E00C8}" type="presParOf" srcId="{3134C74D-D45F-4D44-8DA9-5DD9ACC7028A}" destId="{9CD455AE-EC69-44E0-B929-B59BCD7E9894}" srcOrd="0" destOrd="0" presId="urn:microsoft.com/office/officeart/2005/8/layout/radial1"/>
    <dgm:cxn modelId="{471CF14E-6CFC-4A05-86A3-D77181601DDD}" type="presParOf" srcId="{05AAFE4B-4748-4F9C-AA5B-DEC71FC73E20}" destId="{FC75532D-1A75-4D81-A458-80C91B398F9D}" srcOrd="4" destOrd="0" presId="urn:microsoft.com/office/officeart/2005/8/layout/radial1"/>
    <dgm:cxn modelId="{6D7D15AB-445B-4069-9854-5B0C60721128}" type="presParOf" srcId="{05AAFE4B-4748-4F9C-AA5B-DEC71FC73E20}" destId="{156A4B50-5EBB-4BD2-8AF0-C722439DBC8D}" srcOrd="5" destOrd="0" presId="urn:microsoft.com/office/officeart/2005/8/layout/radial1"/>
    <dgm:cxn modelId="{3D55ABD8-EF54-43D9-B487-EC33D8C10E14}" type="presParOf" srcId="{156A4B50-5EBB-4BD2-8AF0-C722439DBC8D}" destId="{0FA48441-B5ED-464B-AB5B-44DAB679EE64}" srcOrd="0" destOrd="0" presId="urn:microsoft.com/office/officeart/2005/8/layout/radial1"/>
    <dgm:cxn modelId="{A5F5A5FB-678C-4682-AFF1-F9BE564FC9B7}" type="presParOf" srcId="{05AAFE4B-4748-4F9C-AA5B-DEC71FC73E20}" destId="{B8775ABA-3037-409F-B1F5-5479D38AC89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C89F30-E4C0-41F0-9F78-CFBA2BC6B6E7}" type="doc">
      <dgm:prSet loTypeId="urn:microsoft.com/office/officeart/2005/8/layout/hList7" loCatId="list" qsTypeId="urn:microsoft.com/office/officeart/2005/8/quickstyle/simple2" qsCatId="simple" csTypeId="urn:microsoft.com/office/officeart/2005/8/colors/accent0_3" csCatId="mainScheme" phldr="1"/>
      <dgm:spPr/>
    </dgm:pt>
    <dgm:pt modelId="{47253CFC-4569-4709-81D3-DEEB42841B34}">
      <dgm:prSet phldrT="[Text]"/>
      <dgm:spPr/>
      <dgm:t>
        <a:bodyPr/>
        <a:lstStyle/>
        <a:p>
          <a:endParaRPr lang="en-CA" dirty="0"/>
        </a:p>
      </dgm:t>
    </dgm:pt>
    <dgm:pt modelId="{790D9CA9-D5EB-4ABB-B3FF-C076CA534420}" type="parTrans" cxnId="{2E016A71-4A74-45F5-AD15-07D3B1D0466D}">
      <dgm:prSet/>
      <dgm:spPr/>
      <dgm:t>
        <a:bodyPr/>
        <a:lstStyle/>
        <a:p>
          <a:endParaRPr lang="en-CA"/>
        </a:p>
      </dgm:t>
    </dgm:pt>
    <dgm:pt modelId="{2F25E3F7-E9EB-4C08-9116-69D5C4FD6E2A}" type="sibTrans" cxnId="{2E016A71-4A74-45F5-AD15-07D3B1D0466D}">
      <dgm:prSet/>
      <dgm:spPr/>
      <dgm:t>
        <a:bodyPr/>
        <a:lstStyle/>
        <a:p>
          <a:endParaRPr lang="en-CA"/>
        </a:p>
      </dgm:t>
    </dgm:pt>
    <dgm:pt modelId="{5EE301F9-AA62-4FDD-BBD4-EB5F68D85FEC}">
      <dgm:prSet phldrT="[Text]"/>
      <dgm:spPr/>
      <dgm:t>
        <a:bodyPr/>
        <a:lstStyle/>
        <a:p>
          <a:endParaRPr lang="en-CA" dirty="0"/>
        </a:p>
      </dgm:t>
    </dgm:pt>
    <dgm:pt modelId="{7A2D0BBB-4796-4683-A258-869CCE2EFDEE}" type="sibTrans" cxnId="{E53B2165-E749-413E-9F1A-C9CC76DA6A5C}">
      <dgm:prSet/>
      <dgm:spPr/>
      <dgm:t>
        <a:bodyPr/>
        <a:lstStyle/>
        <a:p>
          <a:endParaRPr lang="en-CA"/>
        </a:p>
      </dgm:t>
    </dgm:pt>
    <dgm:pt modelId="{752A3FC9-4F42-4B45-864D-D48201C144BC}" type="parTrans" cxnId="{E53B2165-E749-413E-9F1A-C9CC76DA6A5C}">
      <dgm:prSet/>
      <dgm:spPr/>
      <dgm:t>
        <a:bodyPr/>
        <a:lstStyle/>
        <a:p>
          <a:endParaRPr lang="en-CA"/>
        </a:p>
      </dgm:t>
    </dgm:pt>
    <dgm:pt modelId="{81607F9D-ACA8-4EBC-97F3-AE620D537126}">
      <dgm:prSet phldrT="[Text]"/>
      <dgm:spPr/>
      <dgm:t>
        <a:bodyPr/>
        <a:lstStyle/>
        <a:p>
          <a:endParaRPr lang="en-CA" dirty="0"/>
        </a:p>
      </dgm:t>
    </dgm:pt>
    <dgm:pt modelId="{94CA40FB-60B0-465C-89DE-37B57251E362}" type="sibTrans" cxnId="{C503CDFC-F7CF-4B5B-9CB9-D0B888450B80}">
      <dgm:prSet/>
      <dgm:spPr/>
      <dgm:t>
        <a:bodyPr/>
        <a:lstStyle/>
        <a:p>
          <a:endParaRPr lang="en-CA"/>
        </a:p>
      </dgm:t>
    </dgm:pt>
    <dgm:pt modelId="{5614C387-4578-47E1-B8ED-4C19C139B6D6}" type="parTrans" cxnId="{C503CDFC-F7CF-4B5B-9CB9-D0B888450B80}">
      <dgm:prSet/>
      <dgm:spPr/>
      <dgm:t>
        <a:bodyPr/>
        <a:lstStyle/>
        <a:p>
          <a:endParaRPr lang="en-CA"/>
        </a:p>
      </dgm:t>
    </dgm:pt>
    <dgm:pt modelId="{BA786E09-868C-446C-BCAD-1B9A337A2314}">
      <dgm:prSet phldrT="[Text]"/>
      <dgm:spPr/>
      <dgm:t>
        <a:bodyPr/>
        <a:lstStyle/>
        <a:p>
          <a:endParaRPr lang="en-CA" dirty="0"/>
        </a:p>
      </dgm:t>
    </dgm:pt>
    <dgm:pt modelId="{59BE49D1-A09D-46A0-A218-5983A849445B}" type="parTrans" cxnId="{4E004507-C92D-4D0B-9DBB-DB4591A9B903}">
      <dgm:prSet/>
      <dgm:spPr/>
      <dgm:t>
        <a:bodyPr/>
        <a:lstStyle/>
        <a:p>
          <a:endParaRPr lang="en-CA"/>
        </a:p>
      </dgm:t>
    </dgm:pt>
    <dgm:pt modelId="{870FB8E6-A3E1-4439-9131-142A0512FE32}" type="sibTrans" cxnId="{4E004507-C92D-4D0B-9DBB-DB4591A9B903}">
      <dgm:prSet/>
      <dgm:spPr/>
      <dgm:t>
        <a:bodyPr/>
        <a:lstStyle/>
        <a:p>
          <a:endParaRPr lang="en-CA"/>
        </a:p>
      </dgm:t>
    </dgm:pt>
    <dgm:pt modelId="{68497B09-3716-4EBD-AC6B-8AE2BDCC8972}" type="pres">
      <dgm:prSet presAssocID="{95C89F30-E4C0-41F0-9F78-CFBA2BC6B6E7}" presName="Name0" presStyleCnt="0">
        <dgm:presLayoutVars>
          <dgm:dir/>
          <dgm:resizeHandles val="exact"/>
        </dgm:presLayoutVars>
      </dgm:prSet>
      <dgm:spPr/>
    </dgm:pt>
    <dgm:pt modelId="{5C007895-D27B-4555-8633-C9BBD58A106D}" type="pres">
      <dgm:prSet presAssocID="{95C89F30-E4C0-41F0-9F78-CFBA2BC6B6E7}" presName="fgShape" presStyleLbl="fgShp" presStyleIdx="0" presStyleCnt="1" custFlipHor="1" custScaleX="20190" custScaleY="72015" custLinFactNeighborX="14341" custLinFactNeighborY="-15970"/>
      <dgm:spPr>
        <a:noFill/>
        <a:ln>
          <a:noFill/>
        </a:ln>
      </dgm:spPr>
    </dgm:pt>
    <dgm:pt modelId="{851E5CC9-679F-4CF6-B00F-A025B4DEF2B3}" type="pres">
      <dgm:prSet presAssocID="{95C89F30-E4C0-41F0-9F78-CFBA2BC6B6E7}" presName="linComp" presStyleCnt="0"/>
      <dgm:spPr/>
    </dgm:pt>
    <dgm:pt modelId="{02F5FF00-4C9F-4B29-8EE7-22E5EFD6E9BE}" type="pres">
      <dgm:prSet presAssocID="{5EE301F9-AA62-4FDD-BBD4-EB5F68D85FEC}" presName="compNode" presStyleCnt="0"/>
      <dgm:spPr/>
    </dgm:pt>
    <dgm:pt modelId="{90FFEDE6-D24B-46AA-AC61-5A2CA3E513CC}" type="pres">
      <dgm:prSet presAssocID="{5EE301F9-AA62-4FDD-BBD4-EB5F68D85FEC}" presName="bkgdShape" presStyleLbl="node1" presStyleIdx="0" presStyleCnt="4"/>
      <dgm:spPr/>
      <dgm:t>
        <a:bodyPr/>
        <a:lstStyle/>
        <a:p>
          <a:endParaRPr lang="en-CA"/>
        </a:p>
      </dgm:t>
    </dgm:pt>
    <dgm:pt modelId="{6B2B5E85-AAEA-413B-89EF-96FC0B61D0DB}" type="pres">
      <dgm:prSet presAssocID="{5EE301F9-AA62-4FDD-BBD4-EB5F68D85FEC}" presName="node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A17D808-B82E-464B-B310-203813114F77}" type="pres">
      <dgm:prSet presAssocID="{5EE301F9-AA62-4FDD-BBD4-EB5F68D85FEC}" presName="invisiNode" presStyleLbl="node1" presStyleIdx="0" presStyleCnt="4"/>
      <dgm:spPr/>
    </dgm:pt>
    <dgm:pt modelId="{BC5035FA-FF8E-421C-9C1A-CC3F16C8A221}" type="pres">
      <dgm:prSet presAssocID="{5EE301F9-AA62-4FDD-BBD4-EB5F68D85FEC}" presName="imagNode" presStyleLbl="fgImgPlac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6B8E31D-92A9-4F7C-AC64-291B22E56C19}" type="pres">
      <dgm:prSet presAssocID="{7A2D0BBB-4796-4683-A258-869CCE2EFDEE}" presName="sibTrans" presStyleLbl="sibTrans2D1" presStyleIdx="0" presStyleCnt="0"/>
      <dgm:spPr/>
      <dgm:t>
        <a:bodyPr/>
        <a:lstStyle/>
        <a:p>
          <a:endParaRPr lang="en-CA"/>
        </a:p>
      </dgm:t>
    </dgm:pt>
    <dgm:pt modelId="{F6BAADEA-493B-4EE4-AE53-A0D19801A5FF}" type="pres">
      <dgm:prSet presAssocID="{81607F9D-ACA8-4EBC-97F3-AE620D537126}" presName="compNode" presStyleCnt="0"/>
      <dgm:spPr/>
    </dgm:pt>
    <dgm:pt modelId="{AECDF339-533B-4319-9DD1-FE0312AA5FE7}" type="pres">
      <dgm:prSet presAssocID="{81607F9D-ACA8-4EBC-97F3-AE620D537126}" presName="bkgdShape" presStyleLbl="node1" presStyleIdx="1" presStyleCnt="4"/>
      <dgm:spPr/>
      <dgm:t>
        <a:bodyPr/>
        <a:lstStyle/>
        <a:p>
          <a:endParaRPr lang="en-CA"/>
        </a:p>
      </dgm:t>
    </dgm:pt>
    <dgm:pt modelId="{FCBD48AD-6356-4016-B622-1476036943D2}" type="pres">
      <dgm:prSet presAssocID="{81607F9D-ACA8-4EBC-97F3-AE620D537126}" presName="node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F313B5-1C13-438A-8D2E-76E44D379C51}" type="pres">
      <dgm:prSet presAssocID="{81607F9D-ACA8-4EBC-97F3-AE620D537126}" presName="invisiNode" presStyleLbl="node1" presStyleIdx="1" presStyleCnt="4"/>
      <dgm:spPr/>
    </dgm:pt>
    <dgm:pt modelId="{78D9365F-3E8A-4A62-874D-E842D8E395C6}" type="pres">
      <dgm:prSet presAssocID="{81607F9D-ACA8-4EBC-97F3-AE620D537126}" presName="imagNode" presStyleLbl="fgImgPlac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A4D6A8E-A18C-499A-84BC-74FED5388C93}" type="pres">
      <dgm:prSet presAssocID="{94CA40FB-60B0-465C-89DE-37B57251E362}" presName="sibTrans" presStyleLbl="sibTrans2D1" presStyleIdx="0" presStyleCnt="0"/>
      <dgm:spPr/>
      <dgm:t>
        <a:bodyPr/>
        <a:lstStyle/>
        <a:p>
          <a:endParaRPr lang="en-CA"/>
        </a:p>
      </dgm:t>
    </dgm:pt>
    <dgm:pt modelId="{2FB6D45F-392C-4BF4-A210-495F746B00A0}" type="pres">
      <dgm:prSet presAssocID="{47253CFC-4569-4709-81D3-DEEB42841B34}" presName="compNode" presStyleCnt="0"/>
      <dgm:spPr/>
    </dgm:pt>
    <dgm:pt modelId="{18E220CA-4E07-4273-9F20-D66E44D1CC15}" type="pres">
      <dgm:prSet presAssocID="{47253CFC-4569-4709-81D3-DEEB42841B34}" presName="bkgdShape" presStyleLbl="node1" presStyleIdx="2" presStyleCnt="4"/>
      <dgm:spPr/>
      <dgm:t>
        <a:bodyPr/>
        <a:lstStyle/>
        <a:p>
          <a:endParaRPr lang="en-CA"/>
        </a:p>
      </dgm:t>
    </dgm:pt>
    <dgm:pt modelId="{65C1CC62-47DD-4AE0-BB4E-E1AA4210EAD1}" type="pres">
      <dgm:prSet presAssocID="{47253CFC-4569-4709-81D3-DEEB42841B34}" presName="node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B410C47-050F-4A04-B28A-4915525EEFC9}" type="pres">
      <dgm:prSet presAssocID="{47253CFC-4569-4709-81D3-DEEB42841B34}" presName="invisiNode" presStyleLbl="node1" presStyleIdx="2" presStyleCnt="4"/>
      <dgm:spPr/>
    </dgm:pt>
    <dgm:pt modelId="{EF6C3C73-EE47-41C6-84F9-732FE297AA13}" type="pres">
      <dgm:prSet presAssocID="{47253CFC-4569-4709-81D3-DEEB42841B34}" presName="imagNode" presStyleLbl="fgImgPlac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CA"/>
        </a:p>
      </dgm:t>
    </dgm:pt>
    <dgm:pt modelId="{2845AC54-25A9-480C-BA9C-51BB56258253}" type="pres">
      <dgm:prSet presAssocID="{2F25E3F7-E9EB-4C08-9116-69D5C4FD6E2A}" presName="sibTrans" presStyleLbl="sibTrans2D1" presStyleIdx="0" presStyleCnt="0"/>
      <dgm:spPr/>
      <dgm:t>
        <a:bodyPr/>
        <a:lstStyle/>
        <a:p>
          <a:endParaRPr lang="en-CA"/>
        </a:p>
      </dgm:t>
    </dgm:pt>
    <dgm:pt modelId="{D1EC1FEF-15C3-4F9A-9D53-270133EEC1D0}" type="pres">
      <dgm:prSet presAssocID="{BA786E09-868C-446C-BCAD-1B9A337A2314}" presName="compNode" presStyleCnt="0"/>
      <dgm:spPr/>
    </dgm:pt>
    <dgm:pt modelId="{9B6DBF9B-EFA6-45E8-AAE9-1FBCC2922B5E}" type="pres">
      <dgm:prSet presAssocID="{BA786E09-868C-446C-BCAD-1B9A337A2314}" presName="bkgdShape" presStyleLbl="node1" presStyleIdx="3" presStyleCnt="4"/>
      <dgm:spPr/>
      <dgm:t>
        <a:bodyPr/>
        <a:lstStyle/>
        <a:p>
          <a:endParaRPr lang="en-CA"/>
        </a:p>
      </dgm:t>
    </dgm:pt>
    <dgm:pt modelId="{31F77346-6636-44FE-8237-42E5F75F0855}" type="pres">
      <dgm:prSet presAssocID="{BA786E09-868C-446C-BCAD-1B9A337A2314}" presName="node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622C03-85B3-4DA6-8471-5CC42DD79CA7}" type="pres">
      <dgm:prSet presAssocID="{BA786E09-868C-446C-BCAD-1B9A337A2314}" presName="invisiNode" presStyleLbl="node1" presStyleIdx="3" presStyleCnt="4"/>
      <dgm:spPr/>
    </dgm:pt>
    <dgm:pt modelId="{E493E5FB-AA9A-42DE-9CCE-474EDF63F26C}" type="pres">
      <dgm:prSet presAssocID="{BA786E09-868C-446C-BCAD-1B9A337A2314}" presName="imagNode" presStyleLbl="fgImgPlac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CA"/>
        </a:p>
      </dgm:t>
    </dgm:pt>
  </dgm:ptLst>
  <dgm:cxnLst>
    <dgm:cxn modelId="{B99CEEEE-DEDD-48D3-B19D-5F7501FE6727}" type="presOf" srcId="{BA786E09-868C-446C-BCAD-1B9A337A2314}" destId="{31F77346-6636-44FE-8237-42E5F75F0855}" srcOrd="1" destOrd="0" presId="urn:microsoft.com/office/officeart/2005/8/layout/hList7"/>
    <dgm:cxn modelId="{2BF835B8-949D-49B7-867B-7865BFFAFC40}" type="presOf" srcId="{81607F9D-ACA8-4EBC-97F3-AE620D537126}" destId="{AECDF339-533B-4319-9DD1-FE0312AA5FE7}" srcOrd="0" destOrd="0" presId="urn:microsoft.com/office/officeart/2005/8/layout/hList7"/>
    <dgm:cxn modelId="{8E11DAFE-A12F-4255-A923-717A27CEA661}" type="presOf" srcId="{5EE301F9-AA62-4FDD-BBD4-EB5F68D85FEC}" destId="{6B2B5E85-AAEA-413B-89EF-96FC0B61D0DB}" srcOrd="1" destOrd="0" presId="urn:microsoft.com/office/officeart/2005/8/layout/hList7"/>
    <dgm:cxn modelId="{2E016A71-4A74-45F5-AD15-07D3B1D0466D}" srcId="{95C89F30-E4C0-41F0-9F78-CFBA2BC6B6E7}" destId="{47253CFC-4569-4709-81D3-DEEB42841B34}" srcOrd="2" destOrd="0" parTransId="{790D9CA9-D5EB-4ABB-B3FF-C076CA534420}" sibTransId="{2F25E3F7-E9EB-4C08-9116-69D5C4FD6E2A}"/>
    <dgm:cxn modelId="{071A92E1-79D7-49E2-8F2B-E48D666D5D4C}" type="presOf" srcId="{81607F9D-ACA8-4EBC-97F3-AE620D537126}" destId="{FCBD48AD-6356-4016-B622-1476036943D2}" srcOrd="1" destOrd="0" presId="urn:microsoft.com/office/officeart/2005/8/layout/hList7"/>
    <dgm:cxn modelId="{27233627-9D0A-4338-8F73-F218246B87B2}" type="presOf" srcId="{95C89F30-E4C0-41F0-9F78-CFBA2BC6B6E7}" destId="{68497B09-3716-4EBD-AC6B-8AE2BDCC8972}" srcOrd="0" destOrd="0" presId="urn:microsoft.com/office/officeart/2005/8/layout/hList7"/>
    <dgm:cxn modelId="{4E004507-C92D-4D0B-9DBB-DB4591A9B903}" srcId="{95C89F30-E4C0-41F0-9F78-CFBA2BC6B6E7}" destId="{BA786E09-868C-446C-BCAD-1B9A337A2314}" srcOrd="3" destOrd="0" parTransId="{59BE49D1-A09D-46A0-A218-5983A849445B}" sibTransId="{870FB8E6-A3E1-4439-9131-142A0512FE32}"/>
    <dgm:cxn modelId="{635D1813-ED9C-4050-9146-E2AE7665EFB6}" type="presOf" srcId="{47253CFC-4569-4709-81D3-DEEB42841B34}" destId="{65C1CC62-47DD-4AE0-BB4E-E1AA4210EAD1}" srcOrd="1" destOrd="0" presId="urn:microsoft.com/office/officeart/2005/8/layout/hList7"/>
    <dgm:cxn modelId="{030AF9D1-8327-4346-BE29-0A65EEDAE4CD}" type="presOf" srcId="{94CA40FB-60B0-465C-89DE-37B57251E362}" destId="{6A4D6A8E-A18C-499A-84BC-74FED5388C93}" srcOrd="0" destOrd="0" presId="urn:microsoft.com/office/officeart/2005/8/layout/hList7"/>
    <dgm:cxn modelId="{1B8D7EA4-9447-476C-9EEA-7DEDAC84D044}" type="presOf" srcId="{5EE301F9-AA62-4FDD-BBD4-EB5F68D85FEC}" destId="{90FFEDE6-D24B-46AA-AC61-5A2CA3E513CC}" srcOrd="0" destOrd="0" presId="urn:microsoft.com/office/officeart/2005/8/layout/hList7"/>
    <dgm:cxn modelId="{65F30421-397A-4BC0-B49B-6868293A16F5}" type="presOf" srcId="{BA786E09-868C-446C-BCAD-1B9A337A2314}" destId="{9B6DBF9B-EFA6-45E8-AAE9-1FBCC2922B5E}" srcOrd="0" destOrd="0" presId="urn:microsoft.com/office/officeart/2005/8/layout/hList7"/>
    <dgm:cxn modelId="{F2642CDE-7779-4F28-B681-2A53F90E41A2}" type="presOf" srcId="{2F25E3F7-E9EB-4C08-9116-69D5C4FD6E2A}" destId="{2845AC54-25A9-480C-BA9C-51BB56258253}" srcOrd="0" destOrd="0" presId="urn:microsoft.com/office/officeart/2005/8/layout/hList7"/>
    <dgm:cxn modelId="{C503CDFC-F7CF-4B5B-9CB9-D0B888450B80}" srcId="{95C89F30-E4C0-41F0-9F78-CFBA2BC6B6E7}" destId="{81607F9D-ACA8-4EBC-97F3-AE620D537126}" srcOrd="1" destOrd="0" parTransId="{5614C387-4578-47E1-B8ED-4C19C139B6D6}" sibTransId="{94CA40FB-60B0-465C-89DE-37B57251E362}"/>
    <dgm:cxn modelId="{E0D6D583-1BC7-48F4-930E-EE5B40002EDD}" type="presOf" srcId="{47253CFC-4569-4709-81D3-DEEB42841B34}" destId="{18E220CA-4E07-4273-9F20-D66E44D1CC15}" srcOrd="0" destOrd="0" presId="urn:microsoft.com/office/officeart/2005/8/layout/hList7"/>
    <dgm:cxn modelId="{150DBCA5-511C-4C1C-BB5B-1B5416A3E9BE}" type="presOf" srcId="{7A2D0BBB-4796-4683-A258-869CCE2EFDEE}" destId="{46B8E31D-92A9-4F7C-AC64-291B22E56C19}" srcOrd="0" destOrd="0" presId="urn:microsoft.com/office/officeart/2005/8/layout/hList7"/>
    <dgm:cxn modelId="{E53B2165-E749-413E-9F1A-C9CC76DA6A5C}" srcId="{95C89F30-E4C0-41F0-9F78-CFBA2BC6B6E7}" destId="{5EE301F9-AA62-4FDD-BBD4-EB5F68D85FEC}" srcOrd="0" destOrd="0" parTransId="{752A3FC9-4F42-4B45-864D-D48201C144BC}" sibTransId="{7A2D0BBB-4796-4683-A258-869CCE2EFDEE}"/>
    <dgm:cxn modelId="{D3A2E9D8-A408-462B-BB47-E56CDC2A5F37}" type="presParOf" srcId="{68497B09-3716-4EBD-AC6B-8AE2BDCC8972}" destId="{5C007895-D27B-4555-8633-C9BBD58A106D}" srcOrd="0" destOrd="0" presId="urn:microsoft.com/office/officeart/2005/8/layout/hList7"/>
    <dgm:cxn modelId="{AA924A70-7D4E-4D4A-9273-8ECC5376E0BD}" type="presParOf" srcId="{68497B09-3716-4EBD-AC6B-8AE2BDCC8972}" destId="{851E5CC9-679F-4CF6-B00F-A025B4DEF2B3}" srcOrd="1" destOrd="0" presId="urn:microsoft.com/office/officeart/2005/8/layout/hList7"/>
    <dgm:cxn modelId="{D40F062E-7B5D-4145-AE62-906133381E41}" type="presParOf" srcId="{851E5CC9-679F-4CF6-B00F-A025B4DEF2B3}" destId="{02F5FF00-4C9F-4B29-8EE7-22E5EFD6E9BE}" srcOrd="0" destOrd="0" presId="urn:microsoft.com/office/officeart/2005/8/layout/hList7"/>
    <dgm:cxn modelId="{28361826-B3EC-4424-BA07-88DCFC35EEC4}" type="presParOf" srcId="{02F5FF00-4C9F-4B29-8EE7-22E5EFD6E9BE}" destId="{90FFEDE6-D24B-46AA-AC61-5A2CA3E513CC}" srcOrd="0" destOrd="0" presId="urn:microsoft.com/office/officeart/2005/8/layout/hList7"/>
    <dgm:cxn modelId="{8458C12B-6F57-4FC9-AE7A-FDF8C62DBEAF}" type="presParOf" srcId="{02F5FF00-4C9F-4B29-8EE7-22E5EFD6E9BE}" destId="{6B2B5E85-AAEA-413B-89EF-96FC0B61D0DB}" srcOrd="1" destOrd="0" presId="urn:microsoft.com/office/officeart/2005/8/layout/hList7"/>
    <dgm:cxn modelId="{46955F0C-5150-46CA-B36E-12AFAA57BE73}" type="presParOf" srcId="{02F5FF00-4C9F-4B29-8EE7-22E5EFD6E9BE}" destId="{1A17D808-B82E-464B-B310-203813114F77}" srcOrd="2" destOrd="0" presId="urn:microsoft.com/office/officeart/2005/8/layout/hList7"/>
    <dgm:cxn modelId="{2746B624-8A0D-40E9-921E-AF56475225F0}" type="presParOf" srcId="{02F5FF00-4C9F-4B29-8EE7-22E5EFD6E9BE}" destId="{BC5035FA-FF8E-421C-9C1A-CC3F16C8A221}" srcOrd="3" destOrd="0" presId="urn:microsoft.com/office/officeart/2005/8/layout/hList7"/>
    <dgm:cxn modelId="{2C39CE97-B1C8-4C82-B29A-6FC785391875}" type="presParOf" srcId="{851E5CC9-679F-4CF6-B00F-A025B4DEF2B3}" destId="{46B8E31D-92A9-4F7C-AC64-291B22E56C19}" srcOrd="1" destOrd="0" presId="urn:microsoft.com/office/officeart/2005/8/layout/hList7"/>
    <dgm:cxn modelId="{A49662BD-1730-4EB5-8FC3-7DFE12AE97F1}" type="presParOf" srcId="{851E5CC9-679F-4CF6-B00F-A025B4DEF2B3}" destId="{F6BAADEA-493B-4EE4-AE53-A0D19801A5FF}" srcOrd="2" destOrd="0" presId="urn:microsoft.com/office/officeart/2005/8/layout/hList7"/>
    <dgm:cxn modelId="{254C6C0F-B513-4EAE-BCEE-5DD0F55FBFDA}" type="presParOf" srcId="{F6BAADEA-493B-4EE4-AE53-A0D19801A5FF}" destId="{AECDF339-533B-4319-9DD1-FE0312AA5FE7}" srcOrd="0" destOrd="0" presId="urn:microsoft.com/office/officeart/2005/8/layout/hList7"/>
    <dgm:cxn modelId="{66C1C81D-A0B0-4153-B546-22F29B7EA75D}" type="presParOf" srcId="{F6BAADEA-493B-4EE4-AE53-A0D19801A5FF}" destId="{FCBD48AD-6356-4016-B622-1476036943D2}" srcOrd="1" destOrd="0" presId="urn:microsoft.com/office/officeart/2005/8/layout/hList7"/>
    <dgm:cxn modelId="{EC15F1CE-D53B-4E0E-BB01-9A75A3196BC2}" type="presParOf" srcId="{F6BAADEA-493B-4EE4-AE53-A0D19801A5FF}" destId="{55F313B5-1C13-438A-8D2E-76E44D379C51}" srcOrd="2" destOrd="0" presId="urn:microsoft.com/office/officeart/2005/8/layout/hList7"/>
    <dgm:cxn modelId="{08D7167B-40B4-4852-B0C5-2563F9E08537}" type="presParOf" srcId="{F6BAADEA-493B-4EE4-AE53-A0D19801A5FF}" destId="{78D9365F-3E8A-4A62-874D-E842D8E395C6}" srcOrd="3" destOrd="0" presId="urn:microsoft.com/office/officeart/2005/8/layout/hList7"/>
    <dgm:cxn modelId="{40A4CFA0-D0CE-4EE3-A57E-5E0D576A9086}" type="presParOf" srcId="{851E5CC9-679F-4CF6-B00F-A025B4DEF2B3}" destId="{6A4D6A8E-A18C-499A-84BC-74FED5388C93}" srcOrd="3" destOrd="0" presId="urn:microsoft.com/office/officeart/2005/8/layout/hList7"/>
    <dgm:cxn modelId="{BB90A66B-2701-4F9D-A750-EF6680B81748}" type="presParOf" srcId="{851E5CC9-679F-4CF6-B00F-A025B4DEF2B3}" destId="{2FB6D45F-392C-4BF4-A210-495F746B00A0}" srcOrd="4" destOrd="0" presId="urn:microsoft.com/office/officeart/2005/8/layout/hList7"/>
    <dgm:cxn modelId="{FBADA11D-DDAC-4270-9391-9D726B93E881}" type="presParOf" srcId="{2FB6D45F-392C-4BF4-A210-495F746B00A0}" destId="{18E220CA-4E07-4273-9F20-D66E44D1CC15}" srcOrd="0" destOrd="0" presId="urn:microsoft.com/office/officeart/2005/8/layout/hList7"/>
    <dgm:cxn modelId="{D5229153-280E-46D3-8F68-438EC498347F}" type="presParOf" srcId="{2FB6D45F-392C-4BF4-A210-495F746B00A0}" destId="{65C1CC62-47DD-4AE0-BB4E-E1AA4210EAD1}" srcOrd="1" destOrd="0" presId="urn:microsoft.com/office/officeart/2005/8/layout/hList7"/>
    <dgm:cxn modelId="{65B1E80C-9CEB-45FD-81DB-9E25A0EC36DC}" type="presParOf" srcId="{2FB6D45F-392C-4BF4-A210-495F746B00A0}" destId="{4B410C47-050F-4A04-B28A-4915525EEFC9}" srcOrd="2" destOrd="0" presId="urn:microsoft.com/office/officeart/2005/8/layout/hList7"/>
    <dgm:cxn modelId="{5931AF2A-701C-4B78-9021-7D955B79B573}" type="presParOf" srcId="{2FB6D45F-392C-4BF4-A210-495F746B00A0}" destId="{EF6C3C73-EE47-41C6-84F9-732FE297AA13}" srcOrd="3" destOrd="0" presId="urn:microsoft.com/office/officeart/2005/8/layout/hList7"/>
    <dgm:cxn modelId="{0BDABE97-489C-4D18-8E55-2E5A78204754}" type="presParOf" srcId="{851E5CC9-679F-4CF6-B00F-A025B4DEF2B3}" destId="{2845AC54-25A9-480C-BA9C-51BB56258253}" srcOrd="5" destOrd="0" presId="urn:microsoft.com/office/officeart/2005/8/layout/hList7"/>
    <dgm:cxn modelId="{BB9B3051-261E-4EEC-9F6B-DE94C5AD8D6C}" type="presParOf" srcId="{851E5CC9-679F-4CF6-B00F-A025B4DEF2B3}" destId="{D1EC1FEF-15C3-4F9A-9D53-270133EEC1D0}" srcOrd="6" destOrd="0" presId="urn:microsoft.com/office/officeart/2005/8/layout/hList7"/>
    <dgm:cxn modelId="{FB64BFDE-6354-41A3-A0A7-3B97BEFB1A42}" type="presParOf" srcId="{D1EC1FEF-15C3-4F9A-9D53-270133EEC1D0}" destId="{9B6DBF9B-EFA6-45E8-AAE9-1FBCC2922B5E}" srcOrd="0" destOrd="0" presId="urn:microsoft.com/office/officeart/2005/8/layout/hList7"/>
    <dgm:cxn modelId="{64FB9486-53A8-41D2-9F77-75C86D71A54B}" type="presParOf" srcId="{D1EC1FEF-15C3-4F9A-9D53-270133EEC1D0}" destId="{31F77346-6636-44FE-8237-42E5F75F0855}" srcOrd="1" destOrd="0" presId="urn:microsoft.com/office/officeart/2005/8/layout/hList7"/>
    <dgm:cxn modelId="{E8BE040B-88DB-43DF-95A1-393744CC8B19}" type="presParOf" srcId="{D1EC1FEF-15C3-4F9A-9D53-270133EEC1D0}" destId="{4E622C03-85B3-4DA6-8471-5CC42DD79CA7}" srcOrd="2" destOrd="0" presId="urn:microsoft.com/office/officeart/2005/8/layout/hList7"/>
    <dgm:cxn modelId="{93A800CF-1AAE-4F89-8E78-A3451061A16B}" type="presParOf" srcId="{D1EC1FEF-15C3-4F9A-9D53-270133EEC1D0}" destId="{E493E5FB-AA9A-42DE-9CCE-474EDF63F26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0C8C-6683-4490-8F38-983C8CB47C3F}">
      <dsp:nvSpPr>
        <dsp:cNvPr id="0" name=""/>
        <dsp:cNvSpPr/>
      </dsp:nvSpPr>
      <dsp:spPr>
        <a:xfrm>
          <a:off x="4124889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/>
            <a:t>Risk</a:t>
          </a:r>
          <a:r>
            <a:rPr lang="fr-FR" sz="1100" kern="1200" dirty="0"/>
            <a:t> of high </a:t>
          </a:r>
          <a:r>
            <a:rPr lang="fr-FR" sz="1100" kern="1200" dirty="0" err="1"/>
            <a:t>demand</a:t>
          </a:r>
          <a:r>
            <a:rPr lang="fr-FR" sz="1100" kern="1200" dirty="0"/>
            <a:t> (server)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Portability</a:t>
          </a:r>
          <a:r>
            <a:rPr lang="fr-FR" sz="1100" kern="1200" dirty="0" smtClean="0"/>
            <a:t> to Mac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Lack</a:t>
          </a:r>
          <a:r>
            <a:rPr lang="fr-FR" sz="1100" kern="1200" dirty="0" smtClean="0"/>
            <a:t> of control on </a:t>
          </a:r>
          <a:r>
            <a:rPr lang="fr-FR" sz="1100" kern="1200" dirty="0" err="1" smtClean="0"/>
            <a:t>database</a:t>
          </a:r>
          <a:endParaRPr lang="fr-FR" sz="1100" kern="1200" dirty="0"/>
        </a:p>
      </dsp:txBody>
      <dsp:txXfrm>
        <a:off x="4803713" y="3354248"/>
        <a:ext cx="1450716" cy="988049"/>
      </dsp:txXfrm>
    </dsp:sp>
    <dsp:sp modelId="{431C4C2F-7F42-4D62-8EEF-918E7AD22EA0}">
      <dsp:nvSpPr>
        <dsp:cNvPr id="0" name=""/>
        <dsp:cNvSpPr/>
      </dsp:nvSpPr>
      <dsp:spPr>
        <a:xfrm>
          <a:off x="562523" y="2973665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No </a:t>
          </a:r>
          <a:r>
            <a:rPr lang="fr-FR" sz="1100" kern="1200" dirty="0" err="1"/>
            <a:t>competition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High utility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Easy</a:t>
          </a:r>
          <a:r>
            <a:rPr lang="fr-FR" sz="1100" kern="1200" dirty="0" smtClean="0"/>
            <a:t> to use</a:t>
          </a:r>
          <a:endParaRPr lang="fr-FR" sz="1100" kern="1200" dirty="0"/>
        </a:p>
      </dsp:txBody>
      <dsp:txXfrm>
        <a:off x="593263" y="3354248"/>
        <a:ext cx="1450716" cy="988049"/>
      </dsp:txXfrm>
    </dsp:sp>
    <dsp:sp modelId="{05478942-E273-4856-8553-F0FD8F015AA2}">
      <dsp:nvSpPr>
        <dsp:cNvPr id="0" name=""/>
        <dsp:cNvSpPr/>
      </dsp:nvSpPr>
      <dsp:spPr>
        <a:xfrm>
          <a:off x="4124889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Short deadlines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err="1" smtClean="0"/>
            <a:t>Emerging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scientific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field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 smtClean="0"/>
            <a:t>Client </a:t>
          </a:r>
          <a:r>
            <a:rPr lang="fr-FR" sz="1100" kern="1200" dirty="0" err="1" smtClean="0"/>
            <a:t>infrequently</a:t>
          </a:r>
          <a:r>
            <a:rPr lang="fr-FR" sz="1100" kern="1200" dirty="0" smtClean="0"/>
            <a:t> </a:t>
          </a:r>
          <a:r>
            <a:rPr lang="fr-FR" sz="1100" kern="1200" dirty="0" err="1" smtClean="0"/>
            <a:t>available</a:t>
          </a:r>
          <a:endParaRPr lang="fr-FR" sz="1100" kern="1200" dirty="0"/>
        </a:p>
      </dsp:txBody>
      <dsp:txXfrm>
        <a:off x="4803713" y="30740"/>
        <a:ext cx="1450716" cy="988049"/>
      </dsp:txXfrm>
    </dsp:sp>
    <dsp:sp modelId="{BC6F0824-1351-49BA-BADB-F02B71A91728}">
      <dsp:nvSpPr>
        <dsp:cNvPr id="0" name=""/>
        <dsp:cNvSpPr/>
      </dsp:nvSpPr>
      <dsp:spPr>
        <a:xfrm>
          <a:off x="562523" y="0"/>
          <a:ext cx="2160280" cy="13993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Diverse </a:t>
          </a:r>
          <a:r>
            <a:rPr lang="fr-FR" sz="1100" kern="1200" dirty="0" err="1"/>
            <a:t>skill</a:t>
          </a:r>
          <a:r>
            <a:rPr lang="fr-FR" sz="1100" kern="1200" dirty="0"/>
            <a:t> set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Access to expert </a:t>
          </a:r>
          <a:r>
            <a:rPr lang="fr-FR" sz="1100" kern="1200" dirty="0" err="1"/>
            <a:t>advise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100" kern="1200" dirty="0"/>
            <a:t>Open source </a:t>
          </a:r>
          <a:r>
            <a:rPr lang="fr-FR" sz="1100" kern="1200" dirty="0" smtClean="0"/>
            <a:t>packages (no budget </a:t>
          </a:r>
          <a:r>
            <a:rPr lang="fr-FR" sz="1100" kern="1200" dirty="0" err="1" smtClean="0"/>
            <a:t>needed</a:t>
          </a:r>
          <a:r>
            <a:rPr lang="fr-FR" sz="1100" kern="1200" dirty="0" smtClean="0"/>
            <a:t>)</a:t>
          </a:r>
          <a:endParaRPr lang="fr-FR" sz="1100" kern="1200" dirty="0"/>
        </a:p>
      </dsp:txBody>
      <dsp:txXfrm>
        <a:off x="593263" y="30740"/>
        <a:ext cx="1450716" cy="988049"/>
      </dsp:txXfrm>
    </dsp:sp>
    <dsp:sp modelId="{E72BDFA6-376E-4614-9D7C-A68241E884D9}">
      <dsp:nvSpPr>
        <dsp:cNvPr id="0" name=""/>
        <dsp:cNvSpPr/>
      </dsp:nvSpPr>
      <dsp:spPr>
        <a:xfrm>
          <a:off x="1467742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S</a:t>
          </a:r>
        </a:p>
      </dsp:txBody>
      <dsp:txXfrm>
        <a:off x="2022343" y="803864"/>
        <a:ext cx="1338924" cy="1338924"/>
      </dsp:txXfrm>
    </dsp:sp>
    <dsp:sp modelId="{A67A60E5-5291-49E4-B3E5-53A58B528285}">
      <dsp:nvSpPr>
        <dsp:cNvPr id="0" name=""/>
        <dsp:cNvSpPr/>
      </dsp:nvSpPr>
      <dsp:spPr>
        <a:xfrm rot="5400000">
          <a:off x="3448728" y="249263"/>
          <a:ext cx="1893525" cy="1893525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W</a:t>
          </a:r>
        </a:p>
      </dsp:txBody>
      <dsp:txXfrm rot="-5400000">
        <a:off x="3448728" y="803864"/>
        <a:ext cx="1338924" cy="1338924"/>
      </dsp:txXfrm>
    </dsp:sp>
    <dsp:sp modelId="{CF4FC7F6-A89C-4633-A10E-BFE92B369DCD}">
      <dsp:nvSpPr>
        <dsp:cNvPr id="0" name=""/>
        <dsp:cNvSpPr/>
      </dsp:nvSpPr>
      <dsp:spPr>
        <a:xfrm rot="10800000">
          <a:off x="3448728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T</a:t>
          </a:r>
        </a:p>
      </dsp:txBody>
      <dsp:txXfrm rot="10800000">
        <a:off x="3448728" y="2230249"/>
        <a:ext cx="1338924" cy="1338924"/>
      </dsp:txXfrm>
    </dsp:sp>
    <dsp:sp modelId="{C0852406-3DC0-4222-A1F8-184593FC4596}">
      <dsp:nvSpPr>
        <dsp:cNvPr id="0" name=""/>
        <dsp:cNvSpPr/>
      </dsp:nvSpPr>
      <dsp:spPr>
        <a:xfrm rot="16200000">
          <a:off x="1467742" y="2230249"/>
          <a:ext cx="1893525" cy="1893525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4264" tIns="334264" rIns="334264" bIns="334264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700" kern="1200" dirty="0"/>
            <a:t>O</a:t>
          </a:r>
        </a:p>
      </dsp:txBody>
      <dsp:txXfrm rot="5400000">
        <a:off x="2022343" y="2230249"/>
        <a:ext cx="1338924" cy="1338924"/>
      </dsp:txXfrm>
    </dsp:sp>
    <dsp:sp modelId="{3B6382B4-DDDF-482E-9E6A-38E6F7DB930C}">
      <dsp:nvSpPr>
        <dsp:cNvPr id="0" name=""/>
        <dsp:cNvSpPr/>
      </dsp:nvSpPr>
      <dsp:spPr>
        <a:xfrm>
          <a:off x="5778076" y="1808005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B333DC-EBE8-4650-A713-61338E0F2C2D}">
      <dsp:nvSpPr>
        <dsp:cNvPr id="0" name=""/>
        <dsp:cNvSpPr/>
      </dsp:nvSpPr>
      <dsp:spPr>
        <a:xfrm rot="10800000">
          <a:off x="5778076" y="1891116"/>
          <a:ext cx="653769" cy="568494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FFC00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/>
            <a:t>T</a:t>
          </a:r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/>
            <a:t>Risk</a:t>
          </a:r>
          <a:r>
            <a:rPr lang="fr-FR" sz="1700" kern="1200" dirty="0"/>
            <a:t> of high </a:t>
          </a:r>
          <a:r>
            <a:rPr lang="fr-FR" sz="1700" kern="1200" dirty="0" err="1"/>
            <a:t>demand</a:t>
          </a:r>
          <a:r>
            <a:rPr lang="fr-FR" sz="1700" kern="1200" dirty="0"/>
            <a:t> (server)</a:t>
          </a:r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Portability</a:t>
          </a:r>
          <a:r>
            <a:rPr lang="fr-FR" sz="1700" kern="1200" dirty="0" smtClean="0"/>
            <a:t> to Mac</a:t>
          </a:r>
          <a:endParaRPr lang="fr-FR" sz="17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err="1" smtClean="0"/>
            <a:t>Lack</a:t>
          </a:r>
          <a:r>
            <a:rPr lang="fr-FR" sz="1700" kern="1200" dirty="0" smtClean="0"/>
            <a:t> of control on </a:t>
          </a:r>
          <a:r>
            <a:rPr lang="fr-FR" sz="1700" kern="1200" dirty="0" err="1" smtClean="0"/>
            <a:t>database</a:t>
          </a:r>
          <a:endParaRPr lang="fr-FR" sz="1700" kern="1200" dirty="0"/>
        </a:p>
      </dsp:txBody>
      <dsp:txXfrm>
        <a:off x="781645" y="2967550"/>
        <a:ext cx="993843" cy="99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F0DA9-4D69-40E7-AE37-8BB2E71C3ACD}">
      <dsp:nvSpPr>
        <dsp:cNvPr id="0" name=""/>
        <dsp:cNvSpPr/>
      </dsp:nvSpPr>
      <dsp:spPr>
        <a:xfrm>
          <a:off x="2161156" y="1846422"/>
          <a:ext cx="1405505" cy="1405505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6500" kern="1200" dirty="0" smtClean="0"/>
            <a:t>O</a:t>
          </a:r>
          <a:endParaRPr lang="fr-FR" sz="6500" kern="1200" dirty="0"/>
        </a:p>
      </dsp:txBody>
      <dsp:txXfrm>
        <a:off x="2366987" y="2052253"/>
        <a:ext cx="993843" cy="993843"/>
      </dsp:txXfrm>
    </dsp:sp>
    <dsp:sp modelId="{FB6E935B-AB56-4686-BAF4-89171D311D48}">
      <dsp:nvSpPr>
        <dsp:cNvPr id="0" name=""/>
        <dsp:cNvSpPr/>
      </dsp:nvSpPr>
      <dsp:spPr>
        <a:xfrm rot="16200000">
          <a:off x="2651363" y="1611792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853281" y="1623249"/>
        <a:ext cx="21254" cy="21254"/>
      </dsp:txXfrm>
    </dsp:sp>
    <dsp:sp modelId="{51D4E2D9-6364-4FE7-BE7F-89898165258A}">
      <dsp:nvSpPr>
        <dsp:cNvPr id="0" name=""/>
        <dsp:cNvSpPr/>
      </dsp:nvSpPr>
      <dsp:spPr>
        <a:xfrm>
          <a:off x="2161156" y="15826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No </a:t>
          </a:r>
          <a:r>
            <a:rPr lang="fr-FR" sz="1500" kern="1200" dirty="0" err="1" smtClean="0"/>
            <a:t>competition</a:t>
          </a:r>
          <a:endParaRPr lang="fr-FR" sz="1500" kern="1200" dirty="0"/>
        </a:p>
      </dsp:txBody>
      <dsp:txXfrm>
        <a:off x="2366987" y="221657"/>
        <a:ext cx="993843" cy="993843"/>
      </dsp:txXfrm>
    </dsp:sp>
    <dsp:sp modelId="{3134C74D-D45F-4D44-8DA9-5DD9ACC7028A}">
      <dsp:nvSpPr>
        <dsp:cNvPr id="0" name=""/>
        <dsp:cNvSpPr/>
      </dsp:nvSpPr>
      <dsp:spPr>
        <a:xfrm rot="1800000">
          <a:off x="3444034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>
        <a:off x="3645952" y="2996196"/>
        <a:ext cx="21254" cy="21254"/>
      </dsp:txXfrm>
    </dsp:sp>
    <dsp:sp modelId="{FC75532D-1A75-4D81-A458-80C91B398F9D}">
      <dsp:nvSpPr>
        <dsp:cNvPr id="0" name=""/>
        <dsp:cNvSpPr/>
      </dsp:nvSpPr>
      <dsp:spPr>
        <a:xfrm>
          <a:off x="3746498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High utility</a:t>
          </a:r>
          <a:endParaRPr lang="fr-FR" sz="1500" kern="1200" dirty="0"/>
        </a:p>
      </dsp:txBody>
      <dsp:txXfrm>
        <a:off x="3952329" y="2967550"/>
        <a:ext cx="993843" cy="993843"/>
      </dsp:txXfrm>
    </dsp:sp>
    <dsp:sp modelId="{156A4B50-5EBB-4BD2-8AF0-C722439DBC8D}">
      <dsp:nvSpPr>
        <dsp:cNvPr id="0" name=""/>
        <dsp:cNvSpPr/>
      </dsp:nvSpPr>
      <dsp:spPr>
        <a:xfrm rot="9000000">
          <a:off x="1858692" y="2984739"/>
          <a:ext cx="425090" cy="44168"/>
        </a:xfrm>
        <a:custGeom>
          <a:avLst/>
          <a:gdLst/>
          <a:ahLst/>
          <a:cxnLst/>
          <a:rect l="0" t="0" r="0" b="0"/>
          <a:pathLst>
            <a:path>
              <a:moveTo>
                <a:pt x="0" y="22084"/>
              </a:moveTo>
              <a:lnTo>
                <a:pt x="425090" y="2208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rot="10800000">
        <a:off x="2060610" y="2996196"/>
        <a:ext cx="21254" cy="21254"/>
      </dsp:txXfrm>
    </dsp:sp>
    <dsp:sp modelId="{B8775ABA-3037-409F-B1F5-5479D38AC897}">
      <dsp:nvSpPr>
        <dsp:cNvPr id="0" name=""/>
        <dsp:cNvSpPr/>
      </dsp:nvSpPr>
      <dsp:spPr>
        <a:xfrm>
          <a:off x="575814" y="2761719"/>
          <a:ext cx="1405505" cy="1405505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Easy</a:t>
          </a:r>
          <a:r>
            <a:rPr lang="fr-FR" sz="1500" kern="1200" dirty="0" smtClean="0"/>
            <a:t> to use</a:t>
          </a:r>
          <a:endParaRPr lang="fr-FR" sz="1500" kern="1200" dirty="0"/>
        </a:p>
      </dsp:txBody>
      <dsp:txXfrm>
        <a:off x="781645" y="2967550"/>
        <a:ext cx="993843" cy="993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FEDE6-D24B-46AA-AC61-5A2CA3E513CC}">
      <dsp:nvSpPr>
        <dsp:cNvPr id="0" name=""/>
        <dsp:cNvSpPr/>
      </dsp:nvSpPr>
      <dsp:spPr>
        <a:xfrm>
          <a:off x="194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1949" y="1945475"/>
        <a:ext cx="2043917" cy="1945475"/>
      </dsp:txXfrm>
    </dsp:sp>
    <dsp:sp modelId="{BC5035FA-FF8E-421C-9C1A-CC3F16C8A221}">
      <dsp:nvSpPr>
        <dsp:cNvPr id="0" name=""/>
        <dsp:cNvSpPr/>
      </dsp:nvSpPr>
      <dsp:spPr>
        <a:xfrm>
          <a:off x="21410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CDF339-533B-4319-9DD1-FE0312AA5FE7}">
      <dsp:nvSpPr>
        <dsp:cNvPr id="0" name=""/>
        <dsp:cNvSpPr/>
      </dsp:nvSpPr>
      <dsp:spPr>
        <a:xfrm>
          <a:off x="210718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2107184" y="1945475"/>
        <a:ext cx="2043917" cy="1945475"/>
      </dsp:txXfrm>
    </dsp:sp>
    <dsp:sp modelId="{78D9365F-3E8A-4A62-874D-E842D8E395C6}">
      <dsp:nvSpPr>
        <dsp:cNvPr id="0" name=""/>
        <dsp:cNvSpPr/>
      </dsp:nvSpPr>
      <dsp:spPr>
        <a:xfrm>
          <a:off x="231933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8E220CA-4E07-4273-9F20-D66E44D1CC15}">
      <dsp:nvSpPr>
        <dsp:cNvPr id="0" name=""/>
        <dsp:cNvSpPr/>
      </dsp:nvSpPr>
      <dsp:spPr>
        <a:xfrm>
          <a:off x="4212419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4212419" y="1945475"/>
        <a:ext cx="2043917" cy="1945475"/>
      </dsp:txXfrm>
    </dsp:sp>
    <dsp:sp modelId="{EF6C3C73-EE47-41C6-84F9-732FE297AA13}">
      <dsp:nvSpPr>
        <dsp:cNvPr id="0" name=""/>
        <dsp:cNvSpPr/>
      </dsp:nvSpPr>
      <dsp:spPr>
        <a:xfrm>
          <a:off x="4424574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B6DBF9B-EFA6-45E8-AAE9-1FBCC2922B5E}">
      <dsp:nvSpPr>
        <dsp:cNvPr id="0" name=""/>
        <dsp:cNvSpPr/>
      </dsp:nvSpPr>
      <dsp:spPr>
        <a:xfrm>
          <a:off x="6317654" y="0"/>
          <a:ext cx="2043917" cy="48636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6500" kern="1200" dirty="0"/>
        </a:p>
      </dsp:txBody>
      <dsp:txXfrm>
        <a:off x="6317654" y="1945475"/>
        <a:ext cx="2043917" cy="1945475"/>
      </dsp:txXfrm>
    </dsp:sp>
    <dsp:sp modelId="{E493E5FB-AA9A-42DE-9CCE-474EDF63F26C}">
      <dsp:nvSpPr>
        <dsp:cNvPr id="0" name=""/>
        <dsp:cNvSpPr/>
      </dsp:nvSpPr>
      <dsp:spPr>
        <a:xfrm>
          <a:off x="6529809" y="291821"/>
          <a:ext cx="1619608" cy="1619608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007895-D27B-4555-8633-C9BBD58A106D}">
      <dsp:nvSpPr>
        <dsp:cNvPr id="0" name=""/>
        <dsp:cNvSpPr/>
      </dsp:nvSpPr>
      <dsp:spPr>
        <a:xfrm flipH="1">
          <a:off x="4508466" y="3876524"/>
          <a:ext cx="1553507" cy="525387"/>
        </a:xfrm>
        <a:prstGeom prst="leftRightArrow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3963A-FCD1-4BA3-8F52-F2285ACE2A6A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17F5D-9B99-41E9-AAF0-B73531F5A10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27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AF9D-FD63-43BA-9EB6-902B12D2DD5D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843D5-FBCC-450E-8A81-920AD1F49A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80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784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843D5-FBCC-450E-8A81-920AD1F49A8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73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1507524" y="2075932"/>
            <a:ext cx="9144000" cy="1153942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Metabolic Pathway Analysis</a:t>
            </a:r>
            <a:endParaRPr lang="fr-FR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3235285" y="4021517"/>
            <a:ext cx="568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Client: Rodrigue</a:t>
            </a:r>
            <a:r>
              <a:rPr lang="fr-FR" baseline="0" dirty="0"/>
              <a:t> Rossignol</a:t>
            </a:r>
          </a:p>
          <a:p>
            <a:pPr algn="ctr"/>
            <a:r>
              <a:rPr lang="fr-FR" baseline="0" dirty="0"/>
              <a:t>Directeur chercheur à l’INSERM</a:t>
            </a:r>
            <a:endParaRPr lang="fr-FR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56" y="5064666"/>
            <a:ext cx="1656925" cy="16237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1" y="5175938"/>
            <a:ext cx="2964796" cy="141008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047" y="5156480"/>
            <a:ext cx="1803542" cy="144899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71" y="5073565"/>
            <a:ext cx="3842703" cy="16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39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251762" y="314317"/>
            <a:ext cx="568847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6600" dirty="0" err="1" smtClean="0">
                <a:solidFill>
                  <a:schemeClr val="bg1"/>
                </a:solidFill>
              </a:rPr>
              <a:t>CelloMap</a:t>
            </a:r>
            <a:endParaRPr lang="fr-FR" sz="6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2476" y="4463938"/>
            <a:ext cx="1524000" cy="2895713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237" y="6406228"/>
            <a:ext cx="509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00">
                <a:solidFill>
                  <a:schemeClr val="bg1"/>
                </a:solidFill>
              </a:defRPr>
            </a:lvl1pPr>
          </a:lstStyle>
          <a:p>
            <a:fld id="{813506F1-DB5F-4FC9-88BA-B486F30FE4BF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360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78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inus 6"/>
          <p:cNvSpPr/>
          <p:nvPr userDrawn="1"/>
        </p:nvSpPr>
        <p:spPr>
          <a:xfrm rot="10800000">
            <a:off x="-2207591" y="1420733"/>
            <a:ext cx="16633771" cy="435425"/>
          </a:xfrm>
          <a:prstGeom prst="mathMin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Minus 7"/>
          <p:cNvSpPr/>
          <p:nvPr userDrawn="1"/>
        </p:nvSpPr>
        <p:spPr>
          <a:xfrm rot="10800000">
            <a:off x="-2215903" y="-1676363"/>
            <a:ext cx="16607631" cy="5099184"/>
          </a:xfrm>
          <a:prstGeom prst="mathMinus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04" y="479394"/>
            <a:ext cx="2811701" cy="723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" r="79843" b="44846"/>
          <a:stretch/>
        </p:blipFill>
        <p:spPr>
          <a:xfrm>
            <a:off x="933017" y="210741"/>
            <a:ext cx="1230317" cy="14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8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png"/><Relationship Id="rId18" Type="http://schemas.openxmlformats.org/officeDocument/2006/relationships/diagramQuickStyle" Target="../diagrams/quickStyle3.xml"/><Relationship Id="rId3" Type="http://schemas.openxmlformats.org/officeDocument/2006/relationships/diagramLayout" Target="../diagrams/layout1.xml"/><Relationship Id="rId21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microsoft.com/office/2007/relationships/diagramDrawing" Target="../diagrams/drawing2.xml"/><Relationship Id="rId17" Type="http://schemas.openxmlformats.org/officeDocument/2006/relationships/diagramLayout" Target="../diagrams/layout3.xml"/><Relationship Id="rId2" Type="http://schemas.openxmlformats.org/officeDocument/2006/relationships/diagramData" Target="../diagrams/data1.xml"/><Relationship Id="rId16" Type="http://schemas.openxmlformats.org/officeDocument/2006/relationships/diagramData" Target="../diagrams/data3.xml"/><Relationship Id="rId20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2.png"/><Relationship Id="rId23" Type="http://schemas.openxmlformats.org/officeDocument/2006/relationships/image" Target="../media/image15.png"/><Relationship Id="rId10" Type="http://schemas.openxmlformats.org/officeDocument/2006/relationships/diagramQuickStyle" Target="../diagrams/quickStyle2.xml"/><Relationship Id="rId19" Type="http://schemas.openxmlformats.org/officeDocument/2006/relationships/diagramColors" Target="../diagrams/colors3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11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6" Type="http://schemas.openxmlformats.org/officeDocument/2006/relationships/tags" Target="../tags/tag76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87" Type="http://schemas.openxmlformats.org/officeDocument/2006/relationships/tags" Target="../tags/tag87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90" Type="http://schemas.openxmlformats.org/officeDocument/2006/relationships/tags" Target="../tags/tag90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23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gif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524" y="3321949"/>
            <a:ext cx="9144000" cy="5415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DUPIS Alexis, VIDAL Ugo, TERRIEN Marie, LEFOL Yohan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5" y="2009710"/>
            <a:ext cx="4620557" cy="118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587" y="1874730"/>
            <a:ext cx="6290138" cy="4531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48394" y="2101646"/>
            <a:ext cx="48665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App – User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36684" y="2835479"/>
            <a:ext cx="4161226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App </a:t>
            </a:r>
            <a:r>
              <a:rPr lang="fr-FR" sz="2000" dirty="0" err="1" smtClean="0"/>
              <a:t>previews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smtClean="0"/>
              <a:t>Apple and Windows </a:t>
            </a:r>
            <a:r>
              <a:rPr lang="fr-FR" sz="2000" dirty="0" err="1" smtClean="0"/>
              <a:t>download</a:t>
            </a:r>
            <a:endParaRPr lang="fr-FR" sz="2000" dirty="0" smtClean="0"/>
          </a:p>
          <a:p>
            <a:pPr algn="just"/>
            <a:endParaRPr lang="fr-FR" sz="2000" dirty="0" smtClean="0"/>
          </a:p>
          <a:p>
            <a:pPr algn="just"/>
            <a:r>
              <a:rPr lang="fr-FR" sz="2000" dirty="0" err="1" smtClean="0"/>
              <a:t>Accessed</a:t>
            </a:r>
            <a:r>
              <a:rPr lang="fr-FR" sz="2000" dirty="0" smtClean="0"/>
              <a:t> </a:t>
            </a:r>
            <a:r>
              <a:rPr lang="fr-FR" sz="2000" dirty="0" err="1" smtClean="0"/>
              <a:t>from</a:t>
            </a:r>
            <a:r>
              <a:rPr lang="fr-FR" sz="2000" dirty="0" smtClean="0"/>
              <a:t> cellomet.com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 smtClean="0"/>
              <a:t>Connexion </a:t>
            </a:r>
            <a:r>
              <a:rPr lang="fr-FR" sz="2000" dirty="0" err="1" smtClean="0"/>
              <a:t>button</a:t>
            </a:r>
            <a:r>
              <a:rPr lang="fr-FR" sz="2000" dirty="0" smtClean="0"/>
              <a:t> for the client</a:t>
            </a:r>
          </a:p>
          <a:p>
            <a:pPr marL="0" indent="0" algn="just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579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057775" y="2008120"/>
            <a:ext cx="6511048" cy="413448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4028381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Client’s</a:t>
            </a:r>
            <a:r>
              <a:rPr lang="fr-FR" dirty="0" smtClean="0"/>
              <a:t> </a:t>
            </a:r>
            <a:r>
              <a:rPr lang="fr-FR" dirty="0" err="1" smtClean="0"/>
              <a:t>webpage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3830616" cy="37653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smtClean="0"/>
              <a:t>Manage </a:t>
            </a:r>
            <a:r>
              <a:rPr lang="fr-FR" sz="2000" dirty="0" err="1" smtClean="0"/>
              <a:t>database</a:t>
            </a:r>
            <a:endParaRPr lang="fr-FR" sz="2000" dirty="0" smtClean="0"/>
          </a:p>
          <a:p>
            <a:pPr lvl="1" algn="just"/>
            <a:r>
              <a:rPr lang="fr-FR" sz="1600" dirty="0" err="1" smtClean="0"/>
              <a:t>Add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Remove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Modify</a:t>
            </a:r>
            <a:r>
              <a:rPr lang="fr-FR" sz="1600" dirty="0" smtClean="0"/>
              <a:t> </a:t>
            </a:r>
            <a:r>
              <a:rPr lang="fr-FR" sz="1600" dirty="0" err="1" smtClean="0"/>
              <a:t>genes</a:t>
            </a:r>
            <a:endParaRPr lang="fr-FR" sz="1600" dirty="0" smtClean="0"/>
          </a:p>
          <a:p>
            <a:pPr lvl="1" algn="just"/>
            <a:endParaRPr lang="fr-FR" sz="1600" dirty="0"/>
          </a:p>
          <a:p>
            <a:pPr lvl="1" algn="just"/>
            <a:r>
              <a:rPr lang="fr-FR" sz="1600" dirty="0" err="1" smtClean="0"/>
              <a:t>Download</a:t>
            </a:r>
            <a:r>
              <a:rPr lang="fr-FR" sz="1600" dirty="0" smtClean="0"/>
              <a:t> </a:t>
            </a:r>
            <a:r>
              <a:rPr lang="fr-FR" sz="1600" dirty="0" err="1" smtClean="0"/>
              <a:t>survey</a:t>
            </a:r>
            <a:r>
              <a:rPr lang="fr-FR" sz="1600" dirty="0" smtClean="0"/>
              <a:t> </a:t>
            </a:r>
            <a:r>
              <a:rPr lang="fr-FR" sz="1600" dirty="0" err="1" smtClean="0"/>
              <a:t>answers</a:t>
            </a:r>
            <a:endParaRPr lang="fr-FR" sz="1600" dirty="0" smtClean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60"/>
          <a:stretch/>
        </p:blipFill>
        <p:spPr>
          <a:xfrm>
            <a:off x="5067300" y="2017645"/>
            <a:ext cx="6501523" cy="4124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6" y="2835479"/>
            <a:ext cx="4937668" cy="2803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705" y="2952355"/>
            <a:ext cx="6219768" cy="1870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6" y="2737493"/>
            <a:ext cx="5877527" cy="1150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35" y="2101646"/>
            <a:ext cx="3277038" cy="39846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14" y="2705000"/>
            <a:ext cx="6405159" cy="1182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40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48394" y="2101646"/>
            <a:ext cx="4460502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Goals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36683" y="2835479"/>
            <a:ext cx="10790217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Create</a:t>
            </a:r>
            <a:r>
              <a:rPr lang="fr-FR" sz="2000" dirty="0"/>
              <a:t> a user </a:t>
            </a:r>
            <a:r>
              <a:rPr lang="fr-FR" sz="2000" dirty="0" err="1"/>
              <a:t>friendly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 err="1"/>
              <a:t>Results</a:t>
            </a:r>
            <a:r>
              <a:rPr lang="fr-FR" sz="2000" dirty="0"/>
              <a:t> are </a:t>
            </a:r>
            <a:r>
              <a:rPr lang="fr-FR" sz="2000" dirty="0" err="1"/>
              <a:t>clear</a:t>
            </a:r>
            <a:r>
              <a:rPr lang="fr-FR" sz="2000" dirty="0"/>
              <a:t> and </a:t>
            </a:r>
            <a:r>
              <a:rPr lang="fr-FR" sz="2000" dirty="0" err="1"/>
              <a:t>publishable</a:t>
            </a:r>
            <a:r>
              <a:rPr lang="fr-FR" sz="2000" dirty="0"/>
              <a:t> in </a:t>
            </a:r>
            <a:r>
              <a:rPr lang="fr-FR" sz="2000" dirty="0" err="1"/>
              <a:t>scientific</a:t>
            </a:r>
            <a:r>
              <a:rPr lang="fr-FR" sz="2000" dirty="0"/>
              <a:t> publication</a:t>
            </a:r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Identification of non-canonical </a:t>
            </a:r>
            <a:r>
              <a:rPr lang="fr-FR" sz="2000" dirty="0" err="1"/>
              <a:t>genes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/>
              <a:t>Interpretation</a:t>
            </a:r>
            <a:r>
              <a:rPr lang="fr-FR" sz="2000" dirty="0"/>
              <a:t> of </a:t>
            </a:r>
            <a:r>
              <a:rPr lang="fr-FR" sz="2000" dirty="0" err="1"/>
              <a:t>results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/>
              <a:t>Host the </a:t>
            </a:r>
            <a:r>
              <a:rPr lang="fr-FR" sz="2000" dirty="0" err="1"/>
              <a:t>tool</a:t>
            </a:r>
            <a:r>
              <a:rPr lang="fr-FR" sz="2000" dirty="0"/>
              <a:t> on the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err="1"/>
              <a:t>website</a:t>
            </a:r>
            <a:r>
              <a:rPr lang="fr-FR" sz="2000" dirty="0"/>
              <a:t> (</a:t>
            </a:r>
            <a:r>
              <a:rPr lang="fr-FR" sz="2000" dirty="0" err="1"/>
              <a:t>Cellomet</a:t>
            </a:r>
            <a:r>
              <a:rPr lang="fr-FR" sz="2000" dirty="0"/>
              <a:t>) </a:t>
            </a:r>
            <a:r>
              <a:rPr lang="fr-FR" sz="2000" dirty="0">
                <a:sym typeface="Wingdings" panose="05000000000000000000" pitchFamily="2" charset="2"/>
              </a:rPr>
              <a:t> </a:t>
            </a:r>
            <a:r>
              <a:rPr lang="fr-FR" sz="2000" dirty="0" err="1">
                <a:sym typeface="Wingdings" panose="05000000000000000000" pitchFamily="2" charset="2"/>
              </a:rPr>
              <a:t>Download</a:t>
            </a:r>
            <a:r>
              <a:rPr lang="fr-FR" sz="2000" dirty="0">
                <a:sym typeface="Wingdings" panose="05000000000000000000" pitchFamily="2" charset="2"/>
              </a:rPr>
              <a:t> and data </a:t>
            </a:r>
            <a:r>
              <a:rPr lang="fr-FR" sz="2000" dirty="0" err="1">
                <a:sym typeface="Wingdings" panose="05000000000000000000" pitchFamily="2" charset="2"/>
              </a:rPr>
              <a:t>retrieval</a:t>
            </a:r>
            <a:endParaRPr lang="fr-FR" sz="2000" dirty="0"/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58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2</a:t>
            </a:fld>
            <a:endParaRPr lang="fr-FR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2392725" y="2033190"/>
          <a:ext cx="6809997" cy="4373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ésultat de recherche d'images pour &quot;risk management logo&quot;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22" y="3016348"/>
            <a:ext cx="2406720" cy="24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/>
          <p:cNvGraphicFramePr/>
          <p:nvPr>
            <p:extLst/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17"/>
          <a:stretch/>
        </p:blipFill>
        <p:spPr>
          <a:xfrm>
            <a:off x="3115903" y="2575382"/>
            <a:ext cx="1899158" cy="1238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2" y="5126509"/>
            <a:ext cx="1462281" cy="14622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126" y="2424735"/>
            <a:ext cx="1297368" cy="1539544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/>
          </p:nvPr>
        </p:nvGraphicFramePr>
        <p:xfrm>
          <a:off x="2933815" y="1722106"/>
          <a:ext cx="5727818" cy="4183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99" y="2575382"/>
            <a:ext cx="1428966" cy="1495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71" y="5126509"/>
            <a:ext cx="1303502" cy="12210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060" y="2611591"/>
            <a:ext cx="1433500" cy="14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2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2B333DC-EBE8-4650-A713-61338E0F2C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6382B4-DDDF-482E-9E6A-38E6F7DB9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BDFA6-376E-4614-9D7C-A68241E884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6F0824-1351-49BA-BADB-F02B71A91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7A60E5-5291-49E4-B3E5-53A58B528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478942-E273-4856-8553-F0FD8F015A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4FC7F6-A89C-4633-A10E-BFE92B369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AC0C8C-6683-4490-8F38-983C8CB47C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0852406-3DC0-4222-A1F8-184593FC4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31C4C2F-7F42-4D62-8EEF-918E7AD22E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/>
        </p:bldSub>
      </p:bldGraphic>
      <p:bldGraphic spid="6" grpId="1">
        <p:bldSub>
          <a:bldDgm/>
        </p:bldSub>
      </p:bldGraphic>
      <p:bldGraphic spid="6" grpId="2">
        <p:bldSub>
          <a:bldDgm/>
        </p:bldSub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OTLSHAPE_TB_00000000000000000000000000000000_RightEndCaps"/>
          <p:cNvSpPr txBox="1"/>
          <p:nvPr>
            <p:custDataLst>
              <p:tags r:id="rId1"/>
            </p:custDataLst>
          </p:nvPr>
        </p:nvSpPr>
        <p:spPr>
          <a:xfrm>
            <a:off x="11474534" y="5715567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b="1" spc="-38">
                <a:solidFill>
                  <a:schemeClr val="accent2"/>
                </a:solidFill>
                <a:latin typeface="Calibri" panose="020F0502020204030204" pitchFamily="34" charset="0"/>
              </a:rPr>
              <a:t>2020</a:t>
            </a:r>
          </a:p>
        </p:txBody>
      </p:sp>
      <p:cxnSp>
        <p:nvCxnSpPr>
          <p:cNvPr id="4" name="OTLSHAPE_T_ce019337f2394c3c956e95431f4d117d_LeftVerticalConnector1"/>
          <p:cNvCxnSpPr/>
          <p:nvPr>
            <p:custDataLst>
              <p:tags r:id="rId2"/>
            </p:custDataLst>
          </p:nvPr>
        </p:nvCxnSpPr>
        <p:spPr>
          <a:xfrm>
            <a:off x="1712488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OTLSHAPE_T_ce019337f2394c3c956e95431f4d117d_RightVerticalConnector1"/>
          <p:cNvCxnSpPr/>
          <p:nvPr>
            <p:custDataLst>
              <p:tags r:id="rId3"/>
            </p:custDataLst>
          </p:nvPr>
        </p:nvCxnSpPr>
        <p:spPr>
          <a:xfrm>
            <a:off x="2754054" y="23136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T_ce019337f2394c3c956e95431f4d117d_RightVerticalConnector2"/>
          <p:cNvCxnSpPr/>
          <p:nvPr>
            <p:custDataLst>
              <p:tags r:id="rId4"/>
            </p:custDataLst>
          </p:nvPr>
        </p:nvCxnSpPr>
        <p:spPr>
          <a:xfrm>
            <a:off x="2754054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_16842f32ebd3413ea0be9a10be3e7ee9_RightVerticalConnector1"/>
          <p:cNvCxnSpPr/>
          <p:nvPr>
            <p:custDataLst>
              <p:tags r:id="rId5"/>
            </p:custDataLst>
          </p:nvPr>
        </p:nvCxnSpPr>
        <p:spPr>
          <a:xfrm>
            <a:off x="8222595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OTLSHAPE_T_16842f32ebd3413ea0be9a10be3e7ee9_RightVerticalConnector2"/>
          <p:cNvCxnSpPr/>
          <p:nvPr>
            <p:custDataLst>
              <p:tags r:id="rId6"/>
            </p:custDataLst>
          </p:nvPr>
        </p:nvCxnSpPr>
        <p:spPr>
          <a:xfrm>
            <a:off x="8222595" y="4371061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OTLSHAPE_T_16842f32ebd3413ea0be9a10be3e7ee9_RightVerticalConnector3"/>
          <p:cNvCxnSpPr/>
          <p:nvPr>
            <p:custDataLst>
              <p:tags r:id="rId7"/>
            </p:custDataLst>
          </p:nvPr>
        </p:nvCxnSpPr>
        <p:spPr>
          <a:xfrm>
            <a:off x="8222595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_eaea8ab3d7b84ec0933b4789e0c5dce3_LeftVerticalConnector1"/>
          <p:cNvCxnSpPr/>
          <p:nvPr>
            <p:custDataLst>
              <p:tags r:id="rId8"/>
            </p:custDataLst>
          </p:nvPr>
        </p:nvCxnSpPr>
        <p:spPr>
          <a:xfrm>
            <a:off x="4142950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_eaea8ab3d7b84ec0933b4789e0c5dce3_RightVerticalConnector1"/>
          <p:cNvCxnSpPr/>
          <p:nvPr>
            <p:custDataLst>
              <p:tags r:id="rId9"/>
            </p:custDataLst>
          </p:nvPr>
        </p:nvCxnSpPr>
        <p:spPr>
          <a:xfrm>
            <a:off x="5184517" y="29994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_eaea8ab3d7b84ec0933b4789e0c5dce3_RightVerticalConnector2"/>
          <p:cNvCxnSpPr/>
          <p:nvPr>
            <p:custDataLst>
              <p:tags r:id="rId10"/>
            </p:custDataLst>
          </p:nvPr>
        </p:nvCxnSpPr>
        <p:spPr>
          <a:xfrm>
            <a:off x="5184517" y="3342361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_644a5c78a1824ca5ba793ce4cfb7b320_RightVerticalConnector1"/>
          <p:cNvCxnSpPr/>
          <p:nvPr>
            <p:custDataLst>
              <p:tags r:id="rId11"/>
            </p:custDataLst>
          </p:nvPr>
        </p:nvCxnSpPr>
        <p:spPr>
          <a:xfrm>
            <a:off x="10045442" y="4371061"/>
            <a:ext cx="0" cy="468037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_644a5c78a1824ca5ba793ce4cfb7b320_RightVerticalConnector2"/>
          <p:cNvCxnSpPr/>
          <p:nvPr>
            <p:custDataLst>
              <p:tags r:id="rId12"/>
            </p:custDataLst>
          </p:nvPr>
        </p:nvCxnSpPr>
        <p:spPr>
          <a:xfrm>
            <a:off x="10045442" y="5118499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_eaea8ab3d7b84ec0933b4789e0c5dce3_RightVerticalConnector3"/>
          <p:cNvCxnSpPr/>
          <p:nvPr>
            <p:custDataLst>
              <p:tags r:id="rId13"/>
            </p:custDataLst>
          </p:nvPr>
        </p:nvCxnSpPr>
        <p:spPr>
          <a:xfrm>
            <a:off x="5184517" y="3630820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_eaea8ab3d7b84ec0933b4789e0c5dce3_RightVerticalConnector4"/>
          <p:cNvCxnSpPr/>
          <p:nvPr>
            <p:custDataLst>
              <p:tags r:id="rId14"/>
            </p:custDataLst>
          </p:nvPr>
        </p:nvCxnSpPr>
        <p:spPr>
          <a:xfrm>
            <a:off x="5184517" y="3973720"/>
            <a:ext cx="0" cy="17238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_16842f32ebd3413ea0be9a10be3e7ee9_RightVerticalConnector4"/>
          <p:cNvCxnSpPr/>
          <p:nvPr>
            <p:custDataLst>
              <p:tags r:id="rId15"/>
            </p:custDataLst>
          </p:nvPr>
        </p:nvCxnSpPr>
        <p:spPr>
          <a:xfrm>
            <a:off x="8222595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6ccde3a52d3c4b54b7fd009aab61f68e_LeftVerticalConnector1"/>
          <p:cNvCxnSpPr/>
          <p:nvPr>
            <p:custDataLst>
              <p:tags r:id="rId16"/>
            </p:custDataLst>
          </p:nvPr>
        </p:nvCxnSpPr>
        <p:spPr>
          <a:xfrm>
            <a:off x="7181028" y="3685261"/>
            <a:ext cx="0" cy="635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_6ccde3a52d3c4b54b7fd009aab61f68e_LeftVerticalConnector2"/>
          <p:cNvCxnSpPr/>
          <p:nvPr>
            <p:custDataLst>
              <p:tags r:id="rId17"/>
            </p:custDataLst>
          </p:nvPr>
        </p:nvCxnSpPr>
        <p:spPr>
          <a:xfrm>
            <a:off x="7181028" y="4371062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6ccde3a52d3c4b54b7fd009aab61f68e_LeftVerticalConnector3"/>
          <p:cNvCxnSpPr/>
          <p:nvPr>
            <p:custDataLst>
              <p:tags r:id="rId18"/>
            </p:custDataLst>
          </p:nvPr>
        </p:nvCxnSpPr>
        <p:spPr>
          <a:xfrm>
            <a:off x="7181028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_6ccde3a52d3c4b54b7fd009aab61f68e_LeftVerticalConnector4"/>
          <p:cNvCxnSpPr/>
          <p:nvPr>
            <p:custDataLst>
              <p:tags r:id="rId19"/>
            </p:custDataLst>
          </p:nvPr>
        </p:nvCxnSpPr>
        <p:spPr>
          <a:xfrm>
            <a:off x="7181028" y="5064058"/>
            <a:ext cx="0" cy="6005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eaea8ab3d7b84ec0933b4789e0c5dce3_LeftVerticalConnector2"/>
          <p:cNvCxnSpPr/>
          <p:nvPr>
            <p:custDataLst>
              <p:tags r:id="rId20"/>
            </p:custDataLst>
          </p:nvPr>
        </p:nvCxnSpPr>
        <p:spPr>
          <a:xfrm>
            <a:off x="4142950" y="3342361"/>
            <a:ext cx="0" cy="4064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_eaea8ab3d7b84ec0933b4789e0c5dce3_RightVerticalConnector5"/>
          <p:cNvCxnSpPr/>
          <p:nvPr>
            <p:custDataLst>
              <p:tags r:id="rId21"/>
            </p:custDataLst>
          </p:nvPr>
        </p:nvCxnSpPr>
        <p:spPr>
          <a:xfrm>
            <a:off x="5184517" y="4316621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eaea8ab3d7b84ec0933b4789e0c5dce3_LeftVerticalConnector3"/>
          <p:cNvCxnSpPr/>
          <p:nvPr>
            <p:custDataLst>
              <p:tags r:id="rId22"/>
            </p:custDataLst>
          </p:nvPr>
        </p:nvCxnSpPr>
        <p:spPr>
          <a:xfrm>
            <a:off x="4142950" y="4028162"/>
            <a:ext cx="0" cy="117941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ce019337f2394c3c956e95431f4d117d_LeftVerticalConnector2"/>
          <p:cNvCxnSpPr/>
          <p:nvPr>
            <p:custDataLst>
              <p:tags r:id="rId23"/>
            </p:custDataLst>
          </p:nvPr>
        </p:nvCxnSpPr>
        <p:spPr>
          <a:xfrm>
            <a:off x="1712488" y="2656561"/>
            <a:ext cx="0" cy="10922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ce019337f2394c3c956e95431f4d117d_LeftVerticalConnector3"/>
          <p:cNvCxnSpPr/>
          <p:nvPr>
            <p:custDataLst>
              <p:tags r:id="rId24"/>
            </p:custDataLst>
          </p:nvPr>
        </p:nvCxnSpPr>
        <p:spPr>
          <a:xfrm>
            <a:off x="1712488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ce019337f2394c3c956e95431f4d117d_LeftVerticalConnector4"/>
          <p:cNvCxnSpPr/>
          <p:nvPr>
            <p:custDataLst>
              <p:tags r:id="rId25"/>
            </p:custDataLst>
          </p:nvPr>
        </p:nvCxnSpPr>
        <p:spPr>
          <a:xfrm>
            <a:off x="1712488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OTLSHAPE_T_ce019337f2394c3c956e95431f4d117d_RightVerticalConnector3"/>
          <p:cNvCxnSpPr/>
          <p:nvPr>
            <p:custDataLst>
              <p:tags r:id="rId26"/>
            </p:custDataLst>
          </p:nvPr>
        </p:nvCxnSpPr>
        <p:spPr>
          <a:xfrm>
            <a:off x="2754054" y="4028161"/>
            <a:ext cx="0" cy="437218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_ce019337f2394c3c956e95431f4d117d_RightVerticalConnector4"/>
          <p:cNvCxnSpPr/>
          <p:nvPr>
            <p:custDataLst>
              <p:tags r:id="rId27"/>
            </p:custDataLst>
          </p:nvPr>
        </p:nvCxnSpPr>
        <p:spPr>
          <a:xfrm>
            <a:off x="2754054" y="4744779"/>
            <a:ext cx="0" cy="9198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T_eaea8ab3d7b84ec0933b4789e0c5dce3_LeftVerticalConnector4"/>
          <p:cNvCxnSpPr/>
          <p:nvPr>
            <p:custDataLst>
              <p:tags r:id="rId28"/>
            </p:custDataLst>
          </p:nvPr>
        </p:nvCxnSpPr>
        <p:spPr>
          <a:xfrm>
            <a:off x="4142950" y="4316620"/>
            <a:ext cx="0" cy="14875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_eaea8ab3d7b84ec0933b4789e0c5dce3_RightVerticalConnector6"/>
          <p:cNvCxnSpPr/>
          <p:nvPr>
            <p:custDataLst>
              <p:tags r:id="rId29"/>
            </p:custDataLst>
          </p:nvPr>
        </p:nvCxnSpPr>
        <p:spPr>
          <a:xfrm>
            <a:off x="5184517" y="4744779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T_eaea8ab3d7b84ec0933b4789e0c5dce3_LeftVerticalConnector5"/>
          <p:cNvCxnSpPr/>
          <p:nvPr>
            <p:custDataLst>
              <p:tags r:id="rId30"/>
            </p:custDataLst>
          </p:nvPr>
        </p:nvCxnSpPr>
        <p:spPr>
          <a:xfrm>
            <a:off x="4142950" y="4744780"/>
            <a:ext cx="0" cy="94319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OTLSHAPE_T_eaea8ab3d7b84ec0933b4789e0c5dce3_RightVerticalConnector7"/>
          <p:cNvCxnSpPr/>
          <p:nvPr>
            <p:custDataLst>
              <p:tags r:id="rId31"/>
            </p:custDataLst>
          </p:nvPr>
        </p:nvCxnSpPr>
        <p:spPr>
          <a:xfrm>
            <a:off x="5184517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OTLSHAPE_T_eaea8ab3d7b84ec0933b4789e0c5dce3_LeftVerticalConnector6"/>
          <p:cNvCxnSpPr/>
          <p:nvPr>
            <p:custDataLst>
              <p:tags r:id="rId32"/>
            </p:custDataLst>
          </p:nvPr>
        </p:nvCxnSpPr>
        <p:spPr>
          <a:xfrm>
            <a:off x="4142950" y="5118498"/>
            <a:ext cx="0" cy="5461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OTLSHAPE_T_644a5c78a1824ca5ba793ce4cfb7b320_RightVerticalConnector3"/>
          <p:cNvCxnSpPr/>
          <p:nvPr>
            <p:custDataLst>
              <p:tags r:id="rId33"/>
            </p:custDataLst>
          </p:nvPr>
        </p:nvCxnSpPr>
        <p:spPr>
          <a:xfrm>
            <a:off x="10045442" y="5406958"/>
            <a:ext cx="0" cy="25764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OTLSHAPE_T_7f82b97b8207424087345b24b200c4be_MiddleVerticalConnector1"/>
          <p:cNvCxnSpPr/>
          <p:nvPr>
            <p:custDataLst>
              <p:tags r:id="rId34"/>
            </p:custDataLst>
          </p:nvPr>
        </p:nvCxnSpPr>
        <p:spPr>
          <a:xfrm>
            <a:off x="10349280" y="5181998"/>
            <a:ext cx="0" cy="48260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TLSHAPE_TB_00000000000000000000000000000000_ScaleContainer"/>
          <p:cNvSpPr/>
          <p:nvPr>
            <p:custDataLst>
              <p:tags r:id="rId35"/>
            </p:custDataLst>
          </p:nvPr>
        </p:nvSpPr>
        <p:spPr>
          <a:xfrm>
            <a:off x="844465" y="5664598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50000">
                <a:srgbClr val="F2F2F2"/>
              </a:gs>
              <a:gs pos="100000">
                <a:srgbClr val="B2B2B2"/>
              </a:gs>
              <a:gs pos="100000">
                <a:srgbClr val="FFFFF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TLSHAPE_TB_00000000000000000000000000000000_ElapsedTime"/>
          <p:cNvSpPr/>
          <p:nvPr>
            <p:custDataLst>
              <p:tags r:id="rId36"/>
            </p:custDataLst>
          </p:nvPr>
        </p:nvSpPr>
        <p:spPr>
          <a:xfrm>
            <a:off x="844465" y="5664598"/>
            <a:ext cx="9056131" cy="381000"/>
          </a:xfrm>
          <a:prstGeom prst="rect">
            <a:avLst/>
          </a:prstGeom>
          <a:solidFill>
            <a:schemeClr val="accent4">
              <a:alpha val="30196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OTLSHAPE_TB_00000000000000000000000000000000_ElapsedTimeExtension"/>
          <p:cNvSpPr/>
          <p:nvPr>
            <p:custDataLst>
              <p:tags r:id="rId37"/>
            </p:custDataLst>
          </p:nvPr>
        </p:nvSpPr>
        <p:spPr>
          <a:xfrm>
            <a:off x="844465" y="2034261"/>
            <a:ext cx="9056131" cy="3630337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TLSHAPE_TB_00000000000000000000000000000000_TodayMarkerShape"/>
          <p:cNvSpPr/>
          <p:nvPr>
            <p:custDataLst>
              <p:tags r:id="rId38"/>
            </p:custDataLst>
          </p:nvPr>
        </p:nvSpPr>
        <p:spPr>
          <a:xfrm>
            <a:off x="9854454" y="60455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OTLSHAPE_TB_00000000000000000000000000000000_TodayMarkerText"/>
          <p:cNvSpPr txBox="1"/>
          <p:nvPr>
            <p:custDataLst>
              <p:tags r:id="rId39"/>
            </p:custDataLst>
          </p:nvPr>
        </p:nvSpPr>
        <p:spPr>
          <a:xfrm>
            <a:off x="9728755" y="6172598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1"/>
          <p:cNvSpPr txBox="1"/>
          <p:nvPr>
            <p:custDataLst>
              <p:tags r:id="rId40"/>
            </p:custDataLst>
          </p:nvPr>
        </p:nvSpPr>
        <p:spPr>
          <a:xfrm>
            <a:off x="907965" y="5762070"/>
            <a:ext cx="24397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/>
          <p:cNvSpPr txBox="1"/>
          <p:nvPr>
            <p:custDataLst>
              <p:tags r:id="rId41"/>
            </p:custDataLst>
          </p:nvPr>
        </p:nvSpPr>
        <p:spPr>
          <a:xfrm>
            <a:off x="3512033" y="5762070"/>
            <a:ext cx="23185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2" dirty="0" err="1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fr-FR" sz="1200" spc="-2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TB_00000000000000000000000000000000_TimescaleInterval3"/>
          <p:cNvSpPr txBox="1"/>
          <p:nvPr>
            <p:custDataLst>
              <p:tags r:id="rId42"/>
            </p:custDataLst>
          </p:nvPr>
        </p:nvSpPr>
        <p:spPr>
          <a:xfrm>
            <a:off x="6202902" y="5762070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20">
                <a:solidFill>
                  <a:schemeClr val="dk1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45" name="OTLSHAPE_TB_00000000000000000000000000000000_TimescaleInterval4"/>
          <p:cNvSpPr txBox="1"/>
          <p:nvPr>
            <p:custDataLst>
              <p:tags r:id="rId43"/>
            </p:custDataLst>
          </p:nvPr>
        </p:nvSpPr>
        <p:spPr>
          <a:xfrm>
            <a:off x="8893771" y="5762070"/>
            <a:ext cx="219227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200" spc="-18">
                <a:solidFill>
                  <a:schemeClr val="dk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_ce019337f2394c3c956e95431f4d117d_Shape"/>
          <p:cNvSpPr/>
          <p:nvPr>
            <p:custDataLst>
              <p:tags r:id="rId44"/>
            </p:custDataLst>
          </p:nvPr>
        </p:nvSpPr>
        <p:spPr>
          <a:xfrm>
            <a:off x="1712488" y="20342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OTLSHAPE_T_16842f32ebd3413ea0be9a10be3e7ee9_Shape"/>
          <p:cNvSpPr/>
          <p:nvPr>
            <p:custDataLst>
              <p:tags r:id="rId45"/>
            </p:custDataLst>
          </p:nvPr>
        </p:nvSpPr>
        <p:spPr>
          <a:xfrm>
            <a:off x="4142950" y="3062961"/>
            <a:ext cx="4089400" cy="2794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OTLSHAPE_T_4634effd103f44b086265e9d56356340_Shape"/>
          <p:cNvSpPr/>
          <p:nvPr>
            <p:custDataLst>
              <p:tags r:id="rId46"/>
            </p:custDataLst>
          </p:nvPr>
        </p:nvSpPr>
        <p:spPr>
          <a:xfrm>
            <a:off x="1712488" y="2377161"/>
            <a:ext cx="3484562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OTLSHAPE_T_eaea8ab3d7b84ec0933b4789e0c5dce3_Shape"/>
          <p:cNvSpPr/>
          <p:nvPr>
            <p:custDataLst>
              <p:tags r:id="rId47"/>
            </p:custDataLst>
          </p:nvPr>
        </p:nvSpPr>
        <p:spPr>
          <a:xfrm>
            <a:off x="4142950" y="2720061"/>
            <a:ext cx="1054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OTLSHAPE_T_644a5c78a1824ca5ba793ce4cfb7b320_Shape"/>
          <p:cNvSpPr/>
          <p:nvPr>
            <p:custDataLst>
              <p:tags r:id="rId48"/>
            </p:custDataLst>
          </p:nvPr>
        </p:nvSpPr>
        <p:spPr>
          <a:xfrm>
            <a:off x="7181028" y="4091661"/>
            <a:ext cx="2870200" cy="279400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accent2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OTLSHAPE_T_f5ce2e2c6aa542538500e339c8f84cf5_Shape"/>
          <p:cNvSpPr/>
          <p:nvPr>
            <p:custDataLst>
              <p:tags r:id="rId49"/>
            </p:custDataLst>
          </p:nvPr>
        </p:nvSpPr>
        <p:spPr>
          <a:xfrm>
            <a:off x="1712488" y="3748761"/>
            <a:ext cx="6515100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OTLSHAPE_T_e9fed0f92a30471883d7eb1f7b94f2c8_Shape"/>
          <p:cNvSpPr/>
          <p:nvPr>
            <p:custDataLst>
              <p:tags r:id="rId50"/>
            </p:custDataLst>
          </p:nvPr>
        </p:nvSpPr>
        <p:spPr>
          <a:xfrm>
            <a:off x="1712488" y="4465379"/>
            <a:ext cx="6515100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OTLSHAPE_T_2d77b18d7fe84bcda77df7de9ca771a5_Shape"/>
          <p:cNvSpPr/>
          <p:nvPr>
            <p:custDataLst>
              <p:tags r:id="rId51"/>
            </p:custDataLst>
          </p:nvPr>
        </p:nvSpPr>
        <p:spPr>
          <a:xfrm>
            <a:off x="4142950" y="4839098"/>
            <a:ext cx="59055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00B05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TLSHAPE_T_7f82b97b8207424087345b24b200c4be_Shape"/>
          <p:cNvSpPr/>
          <p:nvPr>
            <p:custDataLst>
              <p:tags r:id="rId52"/>
            </p:custDataLst>
          </p:nvPr>
        </p:nvSpPr>
        <p:spPr>
          <a:xfrm>
            <a:off x="10305909" y="5181998"/>
            <a:ext cx="88900" cy="279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TLSHAPE_T_6ccde3a52d3c4b54b7fd009aab61f68e_Shape"/>
          <p:cNvSpPr/>
          <p:nvPr>
            <p:custDataLst>
              <p:tags r:id="rId53"/>
            </p:custDataLst>
          </p:nvPr>
        </p:nvSpPr>
        <p:spPr>
          <a:xfrm>
            <a:off x="7181028" y="3405861"/>
            <a:ext cx="1054100" cy="279400"/>
          </a:xfrm>
          <a:prstGeom prst="rect">
            <a:avLst/>
          </a:prstGeom>
          <a:pattFill prst="wdUpDiag">
            <a:fgClr>
              <a:srgbClr val="0070C0"/>
            </a:fgClr>
            <a:bgClr>
              <a:srgbClr val="C00000"/>
            </a:bgClr>
          </a:patt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OTLSHAPE_T_f5ce2e2c6aa542538500e339c8f84cf5_ShapePercentage"/>
          <p:cNvSpPr/>
          <p:nvPr>
            <p:custDataLst>
              <p:tags r:id="rId54"/>
            </p:custDataLst>
          </p:nvPr>
        </p:nvSpPr>
        <p:spPr>
          <a:xfrm>
            <a:off x="1712488" y="37487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TLSHAPE_T_2d77b18d7fe84bcda77df7de9ca771a5_ShapePercentage"/>
          <p:cNvSpPr/>
          <p:nvPr>
            <p:custDataLst>
              <p:tags r:id="rId55"/>
            </p:custDataLst>
          </p:nvPr>
        </p:nvSpPr>
        <p:spPr>
          <a:xfrm>
            <a:off x="4142950" y="48390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OTLSHAPE_T_7f82b97b8207424087345b24b200c4be_ShapePercentage"/>
          <p:cNvSpPr/>
          <p:nvPr>
            <p:custDataLst>
              <p:tags r:id="rId56"/>
            </p:custDataLst>
          </p:nvPr>
        </p:nvSpPr>
        <p:spPr>
          <a:xfrm>
            <a:off x="10305909" y="5181998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OTLSHAPE_T_6ccde3a52d3c4b54b7fd009aab61f68e_ShapePercentage"/>
          <p:cNvSpPr/>
          <p:nvPr>
            <p:custDataLst>
              <p:tags r:id="rId57"/>
            </p:custDataLst>
          </p:nvPr>
        </p:nvSpPr>
        <p:spPr>
          <a:xfrm>
            <a:off x="7181028" y="3405861"/>
            <a:ext cx="0" cy="27940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OTLSHAPE_T_ce019337f2394c3c956e95431f4d117d_Title"/>
          <p:cNvSpPr txBox="1"/>
          <p:nvPr>
            <p:custDataLst>
              <p:tags r:id="rId58"/>
            </p:custDataLst>
          </p:nvPr>
        </p:nvSpPr>
        <p:spPr>
          <a:xfrm>
            <a:off x="513608" y="2088701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Understand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DESeq2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T_ce019337f2394c3c956e95431f4d117d_JoinedDate"/>
          <p:cNvSpPr txBox="1"/>
          <p:nvPr>
            <p:custDataLst>
              <p:tags r:id="rId59"/>
            </p:custDataLst>
          </p:nvPr>
        </p:nvSpPr>
        <p:spPr>
          <a:xfrm>
            <a:off x="2804854" y="209644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11 - </a:t>
            </a:r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22</a:t>
            </a:r>
          </a:p>
        </p:txBody>
      </p:sp>
      <p:sp>
        <p:nvSpPr>
          <p:cNvPr id="62" name="OTLSHAPE_T_16842f32ebd3413ea0be9a10be3e7ee9_JoinedDate"/>
          <p:cNvSpPr txBox="1"/>
          <p:nvPr>
            <p:custDataLst>
              <p:tags r:id="rId60"/>
            </p:custDataLst>
          </p:nvPr>
        </p:nvSpPr>
        <p:spPr>
          <a:xfrm>
            <a:off x="8273395" y="312514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T_4634effd103f44b086265e9d56356340_Title"/>
          <p:cNvSpPr txBox="1"/>
          <p:nvPr>
            <p:custDataLst>
              <p:tags r:id="rId61"/>
            </p:custDataLst>
          </p:nvPr>
        </p:nvSpPr>
        <p:spPr>
          <a:xfrm>
            <a:off x="235393" y="2431601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Write </a:t>
            </a:r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functionnal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scripts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4634effd103f44b086265e9d56356340_JoinedDate"/>
          <p:cNvSpPr txBox="1"/>
          <p:nvPr>
            <p:custDataLst>
              <p:tags r:id="rId62"/>
            </p:custDataLst>
          </p:nvPr>
        </p:nvSpPr>
        <p:spPr>
          <a:xfrm>
            <a:off x="5236775" y="2439916"/>
            <a:ext cx="939037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dirty="0" err="1">
                <a:solidFill>
                  <a:schemeClr val="dk2"/>
                </a:solidFill>
                <a:latin typeface="Calibri" panose="020F0502020204030204" pitchFamily="34" charset="0"/>
              </a:rPr>
              <a:t>Nov</a:t>
            </a:r>
            <a:r>
              <a:rPr lang="fr-FR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11 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– </a:t>
            </a:r>
            <a:r>
              <a:rPr lang="fr-FR" sz="1000" spc="-4" dirty="0" err="1" smtClean="0">
                <a:solidFill>
                  <a:schemeClr val="dk2"/>
                </a:solidFill>
                <a:latin typeface="Calibri" panose="020F0502020204030204" pitchFamily="34" charset="0"/>
              </a:rPr>
              <a:t>Dec</a:t>
            </a:r>
            <a:r>
              <a:rPr lang="fr-FR" sz="1000" spc="-4" dirty="0" smtClean="0">
                <a:solidFill>
                  <a:schemeClr val="dk2"/>
                </a:solidFill>
                <a:latin typeface="Calibri" panose="020F0502020204030204" pitchFamily="34" charset="0"/>
              </a:rPr>
              <a:t> 20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eaea8ab3d7b84ec0933b4789e0c5dce3_Title"/>
          <p:cNvSpPr txBox="1"/>
          <p:nvPr>
            <p:custDataLst>
              <p:tags r:id="rId63"/>
            </p:custDataLst>
          </p:nvPr>
        </p:nvSpPr>
        <p:spPr>
          <a:xfrm>
            <a:off x="3279392" y="2774501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fr-FR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Link all scripts</a:t>
            </a:r>
            <a:endParaRPr lang="fr-FR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T_eaea8ab3d7b84ec0933b4789e0c5dce3_JoinedDate"/>
          <p:cNvSpPr txBox="1"/>
          <p:nvPr>
            <p:custDataLst>
              <p:tags r:id="rId64"/>
            </p:custDataLst>
          </p:nvPr>
        </p:nvSpPr>
        <p:spPr>
          <a:xfrm>
            <a:off x="5235317" y="27822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>
                <a:solidFill>
                  <a:schemeClr val="dk2"/>
                </a:solidFill>
                <a:latin typeface="Calibri" panose="020F0502020204030204" pitchFamily="34" charset="0"/>
              </a:rPr>
              <a:t>Dec 9 - Dec 20</a:t>
            </a:r>
          </a:p>
        </p:txBody>
      </p:sp>
      <p:sp>
        <p:nvSpPr>
          <p:cNvPr id="67" name="OTLSHAPE_T_644a5c78a1824ca5ba793ce4cfb7b320_Title"/>
          <p:cNvSpPr txBox="1"/>
          <p:nvPr>
            <p:custDataLst>
              <p:tags r:id="rId65"/>
            </p:custDataLst>
          </p:nvPr>
        </p:nvSpPr>
        <p:spPr>
          <a:xfrm>
            <a:off x="3479910" y="4146101"/>
            <a:ext cx="365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Add the Database on client’s server and implement web design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8" name="OTLSHAPE_T_644a5c78a1824ca5ba793ce4cfb7b320_JoinedDate"/>
          <p:cNvSpPr txBox="1"/>
          <p:nvPr>
            <p:custDataLst>
              <p:tags r:id="rId66"/>
            </p:custDataLst>
          </p:nvPr>
        </p:nvSpPr>
        <p:spPr>
          <a:xfrm>
            <a:off x="10096242" y="4153848"/>
            <a:ext cx="774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Feb 14</a:t>
            </a:r>
            <a:endParaRPr lang="fr-FR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T_f5ce2e2c6aa542538500e339c8f84cf5_JoinedDate"/>
          <p:cNvSpPr txBox="1"/>
          <p:nvPr>
            <p:custDataLst>
              <p:tags r:id="rId67"/>
            </p:custDataLst>
          </p:nvPr>
        </p:nvSpPr>
        <p:spPr>
          <a:xfrm>
            <a:off x="8273395" y="3810948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T_e9fed0f92a30471883d7eb1f7b94f2c8_Title"/>
          <p:cNvSpPr txBox="1"/>
          <p:nvPr>
            <p:custDataLst>
              <p:tags r:id="rId68"/>
            </p:custDataLst>
          </p:nvPr>
        </p:nvSpPr>
        <p:spPr>
          <a:xfrm>
            <a:off x="412050" y="4434561"/>
            <a:ext cx="1257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2" smtClean="0">
                <a:solidFill>
                  <a:schemeClr val="dk1"/>
                </a:solidFill>
                <a:latin typeface="Calibri" panose="020F0502020204030204" pitchFamily="34" charset="0"/>
              </a:rPr>
              <a:t>Find and explain non-canonical pathways</a:t>
            </a:r>
            <a:endParaRPr lang="fr-FR" sz="1100" b="1" spc="-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1" name="OTLSHAPE_T_e9fed0f92a30471883d7eb1f7b94f2c8_JoinedDate"/>
          <p:cNvSpPr txBox="1"/>
          <p:nvPr>
            <p:custDataLst>
              <p:tags r:id="rId69"/>
            </p:custDataLst>
          </p:nvPr>
        </p:nvSpPr>
        <p:spPr>
          <a:xfrm>
            <a:off x="8273395" y="452756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Nov 11 - Jan 24</a:t>
            </a:r>
            <a:endParaRPr lang="fr-FR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f5ce2e2c6aa542538500e339c8f84cf5_Title"/>
          <p:cNvSpPr txBox="1"/>
          <p:nvPr>
            <p:custDataLst>
              <p:tags r:id="rId70"/>
            </p:custDataLst>
          </p:nvPr>
        </p:nvSpPr>
        <p:spPr>
          <a:xfrm>
            <a:off x="845989" y="3794609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Format server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16842f32ebd3413ea0be9a10be3e7ee9_Title"/>
          <p:cNvSpPr txBox="1"/>
          <p:nvPr>
            <p:custDataLst>
              <p:tags r:id="rId71"/>
            </p:custDataLst>
          </p:nvPr>
        </p:nvSpPr>
        <p:spPr>
          <a:xfrm>
            <a:off x="2666805" y="3109508"/>
            <a:ext cx="1435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b="1" spc="-6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Create</a:t>
            </a:r>
            <a:r>
              <a:rPr lang="fr-FR" sz="1100" b="1" spc="-6" dirty="0" smtClean="0">
                <a:solidFill>
                  <a:schemeClr val="dk1"/>
                </a:solidFill>
                <a:latin typeface="Calibri" panose="020F0502020204030204" pitchFamily="34" charset="0"/>
              </a:rPr>
              <a:t> the web interface</a:t>
            </a:r>
            <a:endParaRPr lang="fr-FR" sz="1100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T_2d77b18d7fe84bcda77df7de9ca771a5_JoinedDate"/>
          <p:cNvSpPr txBox="1"/>
          <p:nvPr>
            <p:custDataLst>
              <p:tags r:id="rId72"/>
            </p:custDataLst>
          </p:nvPr>
        </p:nvSpPr>
        <p:spPr>
          <a:xfrm>
            <a:off x="10096242" y="4901286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Dec 9 - Feb 14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T_2d77b18d7fe84bcda77df7de9ca771a5_Title"/>
          <p:cNvSpPr txBox="1"/>
          <p:nvPr>
            <p:custDataLst>
              <p:tags r:id="rId73"/>
            </p:custDataLst>
          </p:nvPr>
        </p:nvSpPr>
        <p:spPr>
          <a:xfrm>
            <a:off x="2043346" y="4893539"/>
            <a:ext cx="2019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dirty="0" smtClean="0">
                <a:solidFill>
                  <a:schemeClr val="dk1"/>
                </a:solidFill>
                <a:latin typeface="Calibri" panose="020F0502020204030204" pitchFamily="34" charset="0"/>
              </a:rPr>
              <a:t>Develop exe for Windows and Mac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T_7f82b97b8207424087345b24b200c4be_Title"/>
          <p:cNvSpPr txBox="1"/>
          <p:nvPr>
            <p:custDataLst>
              <p:tags r:id="rId74"/>
            </p:custDataLst>
          </p:nvPr>
        </p:nvSpPr>
        <p:spPr>
          <a:xfrm>
            <a:off x="8429611" y="5236439"/>
            <a:ext cx="1828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Meet with client/End of Project</a:t>
            </a:r>
            <a:endParaRPr lang="en-CA" sz="1100" b="1" spc="-4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T_7f82b97b8207424087345b24b200c4be_JoinedDate"/>
          <p:cNvSpPr txBox="1"/>
          <p:nvPr>
            <p:custDataLst>
              <p:tags r:id="rId75"/>
            </p:custDataLst>
          </p:nvPr>
        </p:nvSpPr>
        <p:spPr>
          <a:xfrm>
            <a:off x="10443451" y="5244186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8" smtClean="0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  <a:endParaRPr lang="en-CA" sz="1000" spc="-8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6ccde3a52d3c4b54b7fd009aab61f68e_Title"/>
          <p:cNvSpPr txBox="1"/>
          <p:nvPr>
            <p:custDataLst>
              <p:tags r:id="rId76"/>
            </p:custDataLst>
          </p:nvPr>
        </p:nvSpPr>
        <p:spPr>
          <a:xfrm>
            <a:off x="5056022" y="3460301"/>
            <a:ext cx="208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it-IT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Create local non canonical database</a:t>
            </a:r>
            <a:endParaRPr lang="en-CA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9" name="OTLSHAPE_T_6ccde3a52d3c4b54b7fd009aab61f68e_JoinedDate"/>
          <p:cNvSpPr txBox="1"/>
          <p:nvPr>
            <p:custDataLst>
              <p:tags r:id="rId77"/>
            </p:custDataLst>
          </p:nvPr>
        </p:nvSpPr>
        <p:spPr>
          <a:xfrm>
            <a:off x="8273395" y="3468048"/>
            <a:ext cx="749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CA" sz="1000" spc="-4" smtClean="0">
                <a:solidFill>
                  <a:schemeClr val="dk2"/>
                </a:solidFill>
                <a:latin typeface="Calibri" panose="020F0502020204030204" pitchFamily="34" charset="0"/>
              </a:rPr>
              <a:t>Jan 13 - Jan 24</a:t>
            </a:r>
            <a:endParaRPr lang="en-CA" sz="1000" spc="-4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ce019337f2394c3c956e95431f4d117d_Shape"/>
          <p:cNvSpPr/>
          <p:nvPr>
            <p:custDataLst>
              <p:tags r:id="rId78"/>
            </p:custDataLst>
          </p:nvPr>
        </p:nvSpPr>
        <p:spPr>
          <a:xfrm>
            <a:off x="10471124" y="2482909"/>
            <a:ext cx="287089" cy="279400"/>
          </a:xfrm>
          <a:prstGeom prst="rect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OTLSHAPE_T_ce019337f2394c3c956e95431f4d117d_Shape"/>
          <p:cNvSpPr/>
          <p:nvPr>
            <p:custDataLst>
              <p:tags r:id="rId79"/>
            </p:custDataLst>
          </p:nvPr>
        </p:nvSpPr>
        <p:spPr>
          <a:xfrm>
            <a:off x="10466409" y="2838468"/>
            <a:ext cx="287089" cy="279400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OTLSHAPE_T_ce019337f2394c3c956e95431f4d117d_Shape"/>
          <p:cNvSpPr/>
          <p:nvPr>
            <p:custDataLst>
              <p:tags r:id="rId80"/>
            </p:custDataLst>
          </p:nvPr>
        </p:nvSpPr>
        <p:spPr>
          <a:xfrm>
            <a:off x="10471124" y="3196586"/>
            <a:ext cx="287089" cy="2794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OTLSHAPE_T_ce019337f2394c3c956e95431f4d117d_Shape"/>
          <p:cNvSpPr/>
          <p:nvPr>
            <p:custDataLst>
              <p:tags r:id="rId81"/>
            </p:custDataLst>
          </p:nvPr>
        </p:nvSpPr>
        <p:spPr>
          <a:xfrm>
            <a:off x="10471124" y="2130377"/>
            <a:ext cx="287089" cy="279400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TextBox 83"/>
          <p:cNvSpPr txBox="1"/>
          <p:nvPr/>
        </p:nvSpPr>
        <p:spPr>
          <a:xfrm>
            <a:off x="10753498" y="2082015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Yohan Lefol</a:t>
            </a:r>
            <a:endParaRPr lang="en-CA" dirty="0"/>
          </a:p>
        </p:txBody>
      </p:sp>
      <p:sp>
        <p:nvSpPr>
          <p:cNvPr id="85" name="TextBox 84"/>
          <p:cNvSpPr txBox="1"/>
          <p:nvPr/>
        </p:nvSpPr>
        <p:spPr>
          <a:xfrm>
            <a:off x="10762739" y="2446454"/>
            <a:ext cx="130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Alexis </a:t>
            </a:r>
            <a:r>
              <a:rPr lang="en-CA" dirty="0" err="1" smtClean="0"/>
              <a:t>Dupis</a:t>
            </a:r>
            <a:endParaRPr lang="en-CA" dirty="0"/>
          </a:p>
        </p:txBody>
      </p:sp>
      <p:sp>
        <p:nvSpPr>
          <p:cNvPr id="86" name="TextBox 85"/>
          <p:cNvSpPr txBox="1"/>
          <p:nvPr/>
        </p:nvSpPr>
        <p:spPr>
          <a:xfrm>
            <a:off x="10762738" y="2790577"/>
            <a:ext cx="145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Marie </a:t>
            </a:r>
            <a:r>
              <a:rPr lang="en-CA" dirty="0" err="1" smtClean="0"/>
              <a:t>Terrien</a:t>
            </a:r>
            <a:endParaRPr lang="en-CA" dirty="0"/>
          </a:p>
        </p:txBody>
      </p:sp>
      <p:sp>
        <p:nvSpPr>
          <p:cNvPr id="87" name="TextBox 86"/>
          <p:cNvSpPr txBox="1"/>
          <p:nvPr/>
        </p:nvSpPr>
        <p:spPr>
          <a:xfrm>
            <a:off x="10753497" y="314927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Ugo Vidal</a:t>
            </a:r>
            <a:endParaRPr lang="en-CA" dirty="0"/>
          </a:p>
        </p:txBody>
      </p:sp>
      <p:sp>
        <p:nvSpPr>
          <p:cNvPr id="88" name="OTLSHAPE_T_ce019337f2394c3c956e95431f4d117d_Shape"/>
          <p:cNvSpPr/>
          <p:nvPr>
            <p:custDataLst>
              <p:tags r:id="rId82"/>
            </p:custDataLst>
          </p:nvPr>
        </p:nvSpPr>
        <p:spPr>
          <a:xfrm>
            <a:off x="5191266" y="3056610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OTLSHAPE_T_ce019337f2394c3c956e95431f4d117d_Shape"/>
          <p:cNvSpPr/>
          <p:nvPr>
            <p:custDataLst>
              <p:tags r:id="rId83"/>
            </p:custDataLst>
          </p:nvPr>
        </p:nvSpPr>
        <p:spPr>
          <a:xfrm>
            <a:off x="5197050" y="374306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OTLSHAPE_T_ce019337f2394c3c956e95431f4d117d_Shape"/>
          <p:cNvSpPr/>
          <p:nvPr>
            <p:custDataLst>
              <p:tags r:id="rId84"/>
            </p:custDataLst>
          </p:nvPr>
        </p:nvSpPr>
        <p:spPr>
          <a:xfrm>
            <a:off x="5188336" y="4465379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OTLSHAPE_T_ce019337f2394c3c956e95431f4d117d_Shape"/>
          <p:cNvSpPr/>
          <p:nvPr>
            <p:custDataLst>
              <p:tags r:id="rId85"/>
            </p:custDataLst>
          </p:nvPr>
        </p:nvSpPr>
        <p:spPr>
          <a:xfrm>
            <a:off x="5197050" y="4833618"/>
            <a:ext cx="1989761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OTLSHAPE_T_ce019337f2394c3c956e95431f4d117d_Shape"/>
          <p:cNvSpPr/>
          <p:nvPr>
            <p:custDataLst>
              <p:tags r:id="rId86"/>
            </p:custDataLst>
          </p:nvPr>
        </p:nvSpPr>
        <p:spPr>
          <a:xfrm>
            <a:off x="2788757" y="3752697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OTLSHAPE_T_ce019337f2394c3c956e95431f4d117d_Shape"/>
          <p:cNvSpPr/>
          <p:nvPr>
            <p:custDataLst>
              <p:tags r:id="rId87"/>
            </p:custDataLst>
          </p:nvPr>
        </p:nvSpPr>
        <p:spPr>
          <a:xfrm>
            <a:off x="2787231" y="4458619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_ce019337f2394c3c956e95431f4d117d_Shape"/>
          <p:cNvSpPr/>
          <p:nvPr>
            <p:custDataLst>
              <p:tags r:id="rId88"/>
            </p:custDataLst>
          </p:nvPr>
        </p:nvSpPr>
        <p:spPr>
          <a:xfrm>
            <a:off x="8226591" y="4090608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_ce019337f2394c3c956e95431f4d117d_Shape"/>
          <p:cNvSpPr/>
          <p:nvPr>
            <p:custDataLst>
              <p:tags r:id="rId89"/>
            </p:custDataLst>
          </p:nvPr>
        </p:nvSpPr>
        <p:spPr>
          <a:xfrm>
            <a:off x="8231975" y="4839560"/>
            <a:ext cx="1362525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OTLSHAPE_T_ce019337f2394c3c956e95431f4d117d_Shape"/>
          <p:cNvSpPr/>
          <p:nvPr>
            <p:custDataLst>
              <p:tags r:id="rId90"/>
            </p:custDataLst>
          </p:nvPr>
        </p:nvSpPr>
        <p:spPr>
          <a:xfrm>
            <a:off x="2772383" y="2378749"/>
            <a:ext cx="1364079" cy="28574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8394" y="2101646"/>
            <a:ext cx="1524535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Tools</a:t>
            </a:r>
          </a:p>
        </p:txBody>
      </p:sp>
      <p:graphicFrame>
        <p:nvGraphicFramePr>
          <p:cNvPr id="17" name="Diagram 16"/>
          <p:cNvGraphicFramePr/>
          <p:nvPr>
            <p:extLst/>
          </p:nvPr>
        </p:nvGraphicFramePr>
        <p:xfrm>
          <a:off x="3690827" y="1829006"/>
          <a:ext cx="8363522" cy="4863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890" y="3868863"/>
            <a:ext cx="818055" cy="9489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86" y="4956862"/>
            <a:ext cx="843661" cy="9772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708" y="3868863"/>
            <a:ext cx="970817" cy="9708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6" y="4956862"/>
            <a:ext cx="1333500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180" y="3881525"/>
            <a:ext cx="916402" cy="9236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286" y="4894048"/>
            <a:ext cx="1195326" cy="11953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197" y="3968875"/>
            <a:ext cx="1490778" cy="1469899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1236683" y="2835479"/>
            <a:ext cx="2454143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GitKraken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 smtClean="0"/>
              <a:t>R </a:t>
            </a:r>
            <a:r>
              <a:rPr lang="fr-FR" sz="2000" dirty="0" err="1" smtClean="0"/>
              <a:t>statistical</a:t>
            </a:r>
            <a:r>
              <a:rPr lang="fr-FR" sz="2000" dirty="0" smtClean="0"/>
              <a:t> </a:t>
            </a:r>
            <a:r>
              <a:rPr lang="fr-FR" sz="2000" dirty="0" err="1" smtClean="0"/>
              <a:t>programming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 smtClean="0"/>
              <a:t>Nuxit</a:t>
            </a:r>
            <a:r>
              <a:rPr lang="fr-FR" sz="2000" dirty="0" smtClean="0"/>
              <a:t> </a:t>
            </a:r>
            <a:r>
              <a:rPr lang="fr-FR" sz="2000" dirty="0" err="1" smtClean="0"/>
              <a:t>environment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Web design</a:t>
            </a:r>
            <a:endParaRPr lang="fr-FR" sz="20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5535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772360" y="1718144"/>
            <a:ext cx="8381540" cy="510784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410" y="1880191"/>
            <a:ext cx="7075630" cy="4783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84" y="2323303"/>
            <a:ext cx="8197024" cy="38975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9"/>
          <a:stretch/>
        </p:blipFill>
        <p:spPr>
          <a:xfrm>
            <a:off x="4240206" y="1960605"/>
            <a:ext cx="7489180" cy="4608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291" y="1718144"/>
            <a:ext cx="5471869" cy="51078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640" y="1803838"/>
            <a:ext cx="4936460" cy="493646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2573777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GitKraken</a:t>
            </a:r>
            <a:endParaRPr lang="fr-F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3" y="2835479"/>
            <a:ext cx="3706792" cy="38421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 smtClean="0"/>
              <a:t>KanBan</a:t>
            </a:r>
            <a:endParaRPr lang="fr-FR" sz="2000" dirty="0"/>
          </a:p>
          <a:p>
            <a:pPr lvl="1"/>
            <a:r>
              <a:rPr lang="fr-FR" sz="1600" dirty="0" err="1" smtClean="0"/>
              <a:t>Traditional</a:t>
            </a:r>
            <a:endParaRPr lang="fr-FR" sz="1600" dirty="0" smtClean="0"/>
          </a:p>
          <a:p>
            <a:pPr lvl="1"/>
            <a:r>
              <a:rPr lang="fr-FR" sz="1600" dirty="0" err="1" smtClean="0"/>
              <a:t>Calendar</a:t>
            </a:r>
            <a:endParaRPr lang="fr-FR" sz="1600" dirty="0" smtClean="0"/>
          </a:p>
          <a:p>
            <a:pPr lvl="1"/>
            <a:r>
              <a:rPr lang="fr-FR" sz="1600" dirty="0" err="1" smtClean="0"/>
              <a:t>Timeline</a:t>
            </a:r>
            <a:endParaRPr lang="fr-FR" sz="1600" dirty="0"/>
          </a:p>
          <a:p>
            <a:endParaRPr lang="fr-FR" sz="2000" dirty="0"/>
          </a:p>
          <a:p>
            <a:r>
              <a:rPr lang="fr-FR" sz="2000" dirty="0" err="1" smtClean="0"/>
              <a:t>Github</a:t>
            </a:r>
            <a:r>
              <a:rPr lang="fr-FR" sz="2000" dirty="0" smtClean="0"/>
              <a:t> GUI</a:t>
            </a:r>
          </a:p>
          <a:p>
            <a:endParaRPr lang="fr-FR" sz="2000" dirty="0" smtClean="0"/>
          </a:p>
          <a:p>
            <a:r>
              <a:rPr lang="fr-FR" sz="2000" dirty="0" err="1" smtClean="0"/>
              <a:t>Merge</a:t>
            </a:r>
            <a:r>
              <a:rPr lang="fr-FR" sz="2000" dirty="0" smtClean="0"/>
              <a:t> </a:t>
            </a:r>
            <a:r>
              <a:rPr lang="fr-FR" sz="2000" dirty="0" err="1" smtClean="0"/>
              <a:t>conflict</a:t>
            </a:r>
            <a:r>
              <a:rPr lang="fr-FR" sz="2000" dirty="0" smtClean="0"/>
              <a:t> </a:t>
            </a:r>
            <a:r>
              <a:rPr lang="fr-FR" sz="2000" dirty="0" err="1" smtClean="0"/>
              <a:t>finder</a:t>
            </a:r>
            <a:endParaRPr lang="fr-FR" sz="2000" dirty="0" smtClean="0"/>
          </a:p>
          <a:p>
            <a:pPr marL="0" indent="0">
              <a:buNone/>
            </a:pP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34748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3" y="2101646"/>
            <a:ext cx="8095558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 smtClean="0"/>
              <a:t>What</a:t>
            </a:r>
            <a:r>
              <a:rPr lang="fr-FR" dirty="0" smtClean="0"/>
              <a:t> are non-canonical </a:t>
            </a:r>
            <a:r>
              <a:rPr lang="fr-FR" dirty="0" err="1" smtClean="0"/>
              <a:t>pathways</a:t>
            </a:r>
            <a:r>
              <a:rPr lang="fr-FR" dirty="0" smtClean="0"/>
              <a:t>?</a:t>
            </a:r>
            <a:endParaRPr lang="fr-FR" dirty="0"/>
          </a:p>
        </p:txBody>
      </p:sp>
      <p:grpSp>
        <p:nvGrpSpPr>
          <p:cNvPr id="66" name="Group 65"/>
          <p:cNvGrpSpPr/>
          <p:nvPr/>
        </p:nvGrpSpPr>
        <p:grpSpPr>
          <a:xfrm>
            <a:off x="1542722" y="2782093"/>
            <a:ext cx="1658766" cy="3712005"/>
            <a:chOff x="1542722" y="2782093"/>
            <a:chExt cx="1658766" cy="3712005"/>
          </a:xfrm>
        </p:grpSpPr>
        <p:sp>
          <p:nvSpPr>
            <p:cNvPr id="25" name="Flèche droite 3"/>
            <p:cNvSpPr/>
            <p:nvPr/>
          </p:nvSpPr>
          <p:spPr>
            <a:xfrm rot="16200000">
              <a:off x="1967968" y="5538015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"/>
            <p:cNvSpPr txBox="1"/>
            <p:nvPr/>
          </p:nvSpPr>
          <p:spPr>
            <a:xfrm>
              <a:off x="1729622" y="3871913"/>
              <a:ext cx="1280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6P</a:t>
              </a:r>
              <a:endParaRPr lang="fr-FR" dirty="0"/>
            </a:p>
          </p:txBody>
        </p:sp>
        <p:sp>
          <p:nvSpPr>
            <p:cNvPr id="15" name="ZoneTexte 5"/>
            <p:cNvSpPr txBox="1"/>
            <p:nvPr/>
          </p:nvSpPr>
          <p:spPr>
            <a:xfrm>
              <a:off x="1865962" y="6124766"/>
              <a:ext cx="100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Pyruvate</a:t>
              </a:r>
              <a:endParaRPr lang="fr-FR" dirty="0"/>
            </a:p>
          </p:txBody>
        </p:sp>
        <p:sp>
          <p:nvSpPr>
            <p:cNvPr id="19" name="Flèche droite 3"/>
            <p:cNvSpPr/>
            <p:nvPr/>
          </p:nvSpPr>
          <p:spPr>
            <a:xfrm rot="16200000">
              <a:off x="2009535" y="4454584"/>
              <a:ext cx="717147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ZoneTexte 1"/>
            <p:cNvSpPr txBox="1"/>
            <p:nvPr/>
          </p:nvSpPr>
          <p:spPr>
            <a:xfrm>
              <a:off x="1542722" y="4955142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Fructose -1,6BP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283618" y="594113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3618" y="5772515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83618" y="5600811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ZoneTexte 1"/>
            <p:cNvSpPr txBox="1"/>
            <p:nvPr/>
          </p:nvSpPr>
          <p:spPr>
            <a:xfrm>
              <a:off x="2550348" y="426421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>
                  <a:solidFill>
                    <a:srgbClr val="FF0000"/>
                  </a:solidFill>
                </a:rPr>
                <a:t>FBP1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34" name="ZoneTexte 1"/>
            <p:cNvSpPr txBox="1"/>
            <p:nvPr/>
          </p:nvSpPr>
          <p:spPr>
            <a:xfrm>
              <a:off x="2550348" y="4544440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FBP2</a:t>
              </a:r>
              <a:endParaRPr lang="fr-FR" dirty="0"/>
            </a:p>
          </p:txBody>
        </p:sp>
        <p:sp>
          <p:nvSpPr>
            <p:cNvPr id="35" name="Flèche droite 3"/>
            <p:cNvSpPr/>
            <p:nvPr/>
          </p:nvSpPr>
          <p:spPr>
            <a:xfrm rot="16200000">
              <a:off x="1967963" y="3368856"/>
              <a:ext cx="800291" cy="373210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283613" y="3771973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3613" y="3603356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3613" y="3431652"/>
              <a:ext cx="171451" cy="100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ZoneTexte 1"/>
            <p:cNvSpPr txBox="1"/>
            <p:nvPr/>
          </p:nvSpPr>
          <p:spPr>
            <a:xfrm>
              <a:off x="1904038" y="2782093"/>
              <a:ext cx="928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</a:t>
              </a:r>
              <a:endParaRPr lang="fr-FR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86670" y="3588462"/>
            <a:ext cx="2556555" cy="757719"/>
            <a:chOff x="2986671" y="3588462"/>
            <a:chExt cx="1379588" cy="757719"/>
          </a:xfrm>
        </p:grpSpPr>
        <p:sp>
          <p:nvSpPr>
            <p:cNvPr id="22" name="Virage 12"/>
            <p:cNvSpPr/>
            <p:nvPr/>
          </p:nvSpPr>
          <p:spPr>
            <a:xfrm rot="10800000" flipH="1" flipV="1">
              <a:off x="2986671" y="3816172"/>
              <a:ext cx="1379588" cy="530009"/>
            </a:xfrm>
            <a:prstGeom prst="ben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ZoneTexte 1"/>
            <p:cNvSpPr txBox="1"/>
            <p:nvPr/>
          </p:nvSpPr>
          <p:spPr>
            <a:xfrm>
              <a:off x="3358005" y="3588462"/>
              <a:ext cx="926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 smtClean="0"/>
                <a:t>Binds</a:t>
              </a:r>
              <a:r>
                <a:rPr lang="fr-FR" sz="1400" dirty="0" smtClean="0"/>
                <a:t> to and </a:t>
              </a:r>
              <a:r>
                <a:rPr lang="fr-FR" sz="1400" dirty="0" err="1" smtClean="0"/>
                <a:t>inhibits</a:t>
              </a:r>
              <a:endParaRPr lang="fr-FR" sz="1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359097" y="2755546"/>
            <a:ext cx="5817364" cy="3546194"/>
            <a:chOff x="5359097" y="2755546"/>
            <a:chExt cx="5817364" cy="3546194"/>
          </a:xfrm>
        </p:grpSpPr>
        <p:sp>
          <p:nvSpPr>
            <p:cNvPr id="63" name="Rectangle 62"/>
            <p:cNvSpPr/>
            <p:nvPr/>
          </p:nvSpPr>
          <p:spPr>
            <a:xfrm>
              <a:off x="5359097" y="2755546"/>
              <a:ext cx="5769243" cy="3546194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Flèche droite 3"/>
            <p:cNvSpPr/>
            <p:nvPr/>
          </p:nvSpPr>
          <p:spPr>
            <a:xfrm rot="19736792">
              <a:off x="6052512" y="3565333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1"/>
            <p:cNvSpPr txBox="1"/>
            <p:nvPr/>
          </p:nvSpPr>
          <p:spPr>
            <a:xfrm>
              <a:off x="5620224" y="3771973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HIT</a:t>
              </a:r>
              <a:endParaRPr lang="fr-FR" dirty="0"/>
            </a:p>
          </p:txBody>
        </p:sp>
        <p:sp>
          <p:nvSpPr>
            <p:cNvPr id="44" name="Flèche droite 3"/>
            <p:cNvSpPr/>
            <p:nvPr/>
          </p:nvSpPr>
          <p:spPr>
            <a:xfrm>
              <a:off x="6117883" y="3937368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Flèche droite 3"/>
            <p:cNvSpPr/>
            <p:nvPr/>
          </p:nvSpPr>
          <p:spPr>
            <a:xfrm rot="1863208" flipV="1">
              <a:off x="6054629" y="4311211"/>
              <a:ext cx="761769" cy="143808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1"/>
            <p:cNvSpPr txBox="1"/>
            <p:nvPr/>
          </p:nvSpPr>
          <p:spPr>
            <a:xfrm>
              <a:off x="6796786" y="3234024"/>
              <a:ext cx="2016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Glucose production</a:t>
              </a:r>
              <a:endParaRPr lang="fr-FR" dirty="0"/>
            </a:p>
          </p:txBody>
        </p:sp>
        <p:sp>
          <p:nvSpPr>
            <p:cNvPr id="48" name="ZoneTexte 1"/>
            <p:cNvSpPr txBox="1"/>
            <p:nvPr/>
          </p:nvSpPr>
          <p:spPr>
            <a:xfrm>
              <a:off x="6887201" y="382460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PPP</a:t>
              </a:r>
              <a:endParaRPr lang="fr-FR" dirty="0"/>
            </a:p>
          </p:txBody>
        </p:sp>
        <p:sp>
          <p:nvSpPr>
            <p:cNvPr id="49" name="ZoneTexte 1"/>
            <p:cNvSpPr txBox="1"/>
            <p:nvPr/>
          </p:nvSpPr>
          <p:spPr>
            <a:xfrm>
              <a:off x="6796786" y="4426194"/>
              <a:ext cx="2206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Glycogen</a:t>
              </a:r>
              <a:r>
                <a:rPr lang="fr-FR" dirty="0" smtClean="0"/>
                <a:t> </a:t>
              </a:r>
              <a:r>
                <a:rPr lang="fr-FR" dirty="0" err="1" smtClean="0"/>
                <a:t>metabolism</a:t>
              </a:r>
              <a:endParaRPr lang="fr-FR" dirty="0"/>
            </a:p>
          </p:txBody>
        </p:sp>
        <p:sp>
          <p:nvSpPr>
            <p:cNvPr id="50" name="Right Brace 49"/>
            <p:cNvSpPr/>
            <p:nvPr/>
          </p:nvSpPr>
          <p:spPr>
            <a:xfrm>
              <a:off x="9011706" y="3151425"/>
              <a:ext cx="293176" cy="1803717"/>
            </a:xfrm>
            <a:prstGeom prst="rightBrac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3777" y="3411144"/>
              <a:ext cx="837980" cy="48416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8481" y="3908256"/>
              <a:ext cx="837980" cy="484166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9451" y="4283804"/>
              <a:ext cx="837980" cy="484166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154" y="3986809"/>
              <a:ext cx="837980" cy="484166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3658" y="4573814"/>
              <a:ext cx="837980" cy="484166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012" y="3321251"/>
              <a:ext cx="837980" cy="484166"/>
            </a:xfrm>
            <a:prstGeom prst="rect">
              <a:avLst/>
            </a:prstGeom>
          </p:spPr>
        </p:pic>
        <p:sp>
          <p:nvSpPr>
            <p:cNvPr id="58" name="Flèche droite 3"/>
            <p:cNvSpPr/>
            <p:nvPr/>
          </p:nvSpPr>
          <p:spPr>
            <a:xfrm rot="16200000">
              <a:off x="8636353" y="3312031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Flèche droite 3"/>
            <p:cNvSpPr/>
            <p:nvPr/>
          </p:nvSpPr>
          <p:spPr>
            <a:xfrm rot="16200000">
              <a:off x="7295591" y="3910159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Flèche droite 3"/>
            <p:cNvSpPr/>
            <p:nvPr/>
          </p:nvSpPr>
          <p:spPr>
            <a:xfrm rot="16200000">
              <a:off x="8807428" y="4498653"/>
              <a:ext cx="340409" cy="19822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Flèche droite 3"/>
            <p:cNvSpPr/>
            <p:nvPr/>
          </p:nvSpPr>
          <p:spPr>
            <a:xfrm rot="16200000">
              <a:off x="5387039" y="3761884"/>
              <a:ext cx="489659" cy="292742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19579" y="5302411"/>
              <a:ext cx="43754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600" dirty="0" smtClean="0"/>
                <a:t>Clear Cell Renal Cell Carcinoma</a:t>
              </a:r>
              <a:endParaRPr lang="en-CA" sz="26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58416" y="5683801"/>
              <a:ext cx="20977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 smtClean="0"/>
                <a:t>~85% of all kidney cancers</a:t>
              </a:r>
              <a:endParaRPr lang="en-CA" sz="1400" dirty="0"/>
            </a:p>
          </p:txBody>
        </p:sp>
      </p:grpSp>
      <p:sp>
        <p:nvSpPr>
          <p:cNvPr id="68" name="Multiply 67"/>
          <p:cNvSpPr/>
          <p:nvPr/>
        </p:nvSpPr>
        <p:spPr>
          <a:xfrm flipH="1">
            <a:off x="5436805" y="3593291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Multiply 69"/>
          <p:cNvSpPr/>
          <p:nvPr/>
        </p:nvSpPr>
        <p:spPr>
          <a:xfrm flipH="1">
            <a:off x="1969920" y="2640827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Multiply 70"/>
          <p:cNvSpPr/>
          <p:nvPr/>
        </p:nvSpPr>
        <p:spPr>
          <a:xfrm flipH="1">
            <a:off x="9246771" y="328463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Multiply 71"/>
          <p:cNvSpPr/>
          <p:nvPr/>
        </p:nvSpPr>
        <p:spPr>
          <a:xfrm flipH="1">
            <a:off x="6257722" y="3433190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Multiply 72"/>
          <p:cNvSpPr/>
          <p:nvPr/>
        </p:nvSpPr>
        <p:spPr>
          <a:xfrm flipH="1">
            <a:off x="6349725" y="3786805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Multiply 73"/>
          <p:cNvSpPr/>
          <p:nvPr/>
        </p:nvSpPr>
        <p:spPr>
          <a:xfrm flipH="1">
            <a:off x="6280247" y="4179967"/>
            <a:ext cx="348598" cy="408094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Multiply 77"/>
          <p:cNvSpPr/>
          <p:nvPr/>
        </p:nvSpPr>
        <p:spPr>
          <a:xfrm flipH="1">
            <a:off x="10216924" y="3201018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Multiply 78"/>
          <p:cNvSpPr/>
          <p:nvPr/>
        </p:nvSpPr>
        <p:spPr>
          <a:xfrm flipH="1">
            <a:off x="9649900" y="387006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Multiply 79"/>
          <p:cNvSpPr/>
          <p:nvPr/>
        </p:nvSpPr>
        <p:spPr>
          <a:xfrm flipH="1">
            <a:off x="9109260" y="4153840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Multiply 80"/>
          <p:cNvSpPr/>
          <p:nvPr/>
        </p:nvSpPr>
        <p:spPr>
          <a:xfrm flipH="1">
            <a:off x="10366706" y="3802499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Multiply 81"/>
          <p:cNvSpPr/>
          <p:nvPr/>
        </p:nvSpPr>
        <p:spPr>
          <a:xfrm flipH="1">
            <a:off x="10017632" y="4445586"/>
            <a:ext cx="796373" cy="724632"/>
          </a:xfrm>
          <a:prstGeom prst="mathMultiply">
            <a:avLst>
              <a:gd name="adj1" fmla="val 56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36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48394" y="2101646"/>
            <a:ext cx="5257456" cy="733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36684" y="2835479"/>
            <a:ext cx="5935903" cy="38421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 err="1"/>
              <a:t>GitKraken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set up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functional</a:t>
            </a:r>
            <a:endParaRPr lang="fr-FR" sz="2000" dirty="0"/>
          </a:p>
          <a:p>
            <a:pPr algn="just"/>
            <a:r>
              <a:rPr lang="fr-FR" sz="2000" dirty="0"/>
              <a:t>4 R scripts </a:t>
            </a:r>
            <a:r>
              <a:rPr lang="fr-FR" sz="2000" dirty="0" err="1"/>
              <a:t>functional</a:t>
            </a:r>
            <a:r>
              <a:rPr lang="fr-FR" sz="2000" dirty="0"/>
              <a:t> and </a:t>
            </a:r>
            <a:r>
              <a:rPr lang="fr-FR" sz="2000" dirty="0" err="1"/>
              <a:t>tested</a:t>
            </a:r>
            <a:endParaRPr lang="fr-FR" sz="2000" dirty="0"/>
          </a:p>
          <a:p>
            <a:pPr algn="just"/>
            <a:r>
              <a:rPr lang="fr-FR" sz="2000" dirty="0" err="1"/>
              <a:t>Started</a:t>
            </a:r>
            <a:r>
              <a:rPr lang="fr-FR" sz="2000" dirty="0"/>
              <a:t> </a:t>
            </a:r>
            <a:r>
              <a:rPr lang="fr-FR" sz="2000" dirty="0" err="1"/>
              <a:t>designing</a:t>
            </a:r>
            <a:r>
              <a:rPr lang="fr-FR" sz="2000" dirty="0"/>
              <a:t> web interface</a:t>
            </a:r>
          </a:p>
          <a:p>
            <a:pPr algn="just"/>
            <a:r>
              <a:rPr lang="fr-FR" sz="2000" dirty="0" err="1"/>
              <a:t>Convert</a:t>
            </a:r>
            <a:r>
              <a:rPr lang="fr-FR" sz="2000" dirty="0"/>
              <a:t> 4 R scripts in one script and test </a:t>
            </a:r>
            <a:r>
              <a:rPr lang="fr-FR" sz="2000" dirty="0" err="1"/>
              <a:t>it</a:t>
            </a:r>
            <a:endParaRPr lang="fr-FR" sz="2000" dirty="0"/>
          </a:p>
          <a:p>
            <a:pPr algn="just"/>
            <a:r>
              <a:rPr lang="fr-FR" sz="2000" dirty="0"/>
              <a:t>Local </a:t>
            </a:r>
            <a:r>
              <a:rPr lang="fr-FR" sz="2000" dirty="0" err="1"/>
              <a:t>database</a:t>
            </a:r>
            <a:endParaRPr lang="fr-FR" sz="2000" dirty="0"/>
          </a:p>
          <a:p>
            <a:pPr algn="just"/>
            <a:r>
              <a:rPr lang="fr-FR" sz="2000" dirty="0"/>
              <a:t>Complete the </a:t>
            </a:r>
            <a:r>
              <a:rPr lang="fr-FR" sz="2000" dirty="0" err="1"/>
              <a:t>Rshiny</a:t>
            </a:r>
            <a:r>
              <a:rPr lang="fr-FR" sz="2000" dirty="0"/>
              <a:t> interface</a:t>
            </a:r>
          </a:p>
          <a:p>
            <a:pPr algn="just"/>
            <a:r>
              <a:rPr lang="fr-FR" sz="2000" dirty="0"/>
              <a:t>Strategic </a:t>
            </a:r>
            <a:r>
              <a:rPr lang="fr-FR" sz="2000" dirty="0" err="1"/>
              <a:t>reorientation</a:t>
            </a:r>
            <a:endParaRPr lang="fr-FR" sz="2000" dirty="0"/>
          </a:p>
          <a:p>
            <a:pPr algn="just"/>
            <a:r>
              <a:rPr lang="fr-FR" sz="2000" dirty="0" err="1"/>
              <a:t>Add</a:t>
            </a:r>
            <a:r>
              <a:rPr lang="fr-FR" sz="2000" dirty="0"/>
              <a:t> the </a:t>
            </a:r>
            <a:r>
              <a:rPr lang="fr-FR" sz="2000" dirty="0" err="1"/>
              <a:t>Database</a:t>
            </a:r>
            <a:r>
              <a:rPr lang="fr-FR" sz="2000" dirty="0"/>
              <a:t> on </a:t>
            </a:r>
            <a:r>
              <a:rPr lang="fr-FR" sz="2000" dirty="0" err="1"/>
              <a:t>client’s</a:t>
            </a:r>
            <a:r>
              <a:rPr lang="fr-FR" sz="2000" dirty="0"/>
              <a:t> </a:t>
            </a:r>
            <a:r>
              <a:rPr lang="fr-FR" sz="2000" dirty="0" smtClean="0"/>
              <a:t>server</a:t>
            </a:r>
          </a:p>
          <a:p>
            <a:pPr algn="just"/>
            <a:r>
              <a:rPr lang="fr-FR" sz="2000" dirty="0" err="1" smtClean="0"/>
              <a:t>Executable</a:t>
            </a:r>
            <a:r>
              <a:rPr lang="fr-FR" sz="2000" dirty="0" smtClean="0"/>
              <a:t> file for </a:t>
            </a:r>
            <a:r>
              <a:rPr lang="fr-FR" sz="2000" dirty="0" err="1" smtClean="0"/>
              <a:t>windows</a:t>
            </a:r>
            <a:endParaRPr lang="fr-FR" sz="2000" dirty="0" smtClean="0"/>
          </a:p>
          <a:p>
            <a:pPr algn="just"/>
            <a:r>
              <a:rPr lang="fr-FR" sz="2000" dirty="0" smtClean="0"/>
              <a:t>Application to </a:t>
            </a:r>
            <a:r>
              <a:rPr lang="fr-FR" sz="2000" dirty="0" err="1" smtClean="0"/>
              <a:t>database</a:t>
            </a:r>
            <a:r>
              <a:rPr lang="fr-FR" sz="2000" dirty="0" smtClean="0"/>
              <a:t> (server) </a:t>
            </a:r>
          </a:p>
          <a:p>
            <a:pPr algn="just"/>
            <a:r>
              <a:rPr lang="fr-FR" sz="2000" dirty="0" err="1" smtClean="0"/>
              <a:t>Finished</a:t>
            </a:r>
            <a:r>
              <a:rPr lang="fr-FR" sz="2000" dirty="0" smtClean="0"/>
              <a:t> web </a:t>
            </a:r>
            <a:r>
              <a:rPr lang="fr-FR" sz="2000" dirty="0" err="1" smtClean="0"/>
              <a:t>interfece</a:t>
            </a:r>
            <a:endParaRPr lang="fr-FR" sz="2000" dirty="0" smtClean="0"/>
          </a:p>
          <a:p>
            <a:pPr algn="just"/>
            <a:r>
              <a:rPr lang="fr-FR" sz="2000" dirty="0" err="1" smtClean="0"/>
              <a:t>Created</a:t>
            </a:r>
            <a:r>
              <a:rPr lang="fr-FR" sz="2000" dirty="0" smtClean="0"/>
              <a:t> </a:t>
            </a:r>
            <a:r>
              <a:rPr lang="fr-FR" sz="2000" dirty="0" err="1" smtClean="0"/>
              <a:t>executable</a:t>
            </a:r>
            <a:r>
              <a:rPr lang="fr-FR" sz="2000" dirty="0" smtClean="0"/>
              <a:t> Mac file</a:t>
            </a:r>
            <a:endParaRPr lang="fr-FR" sz="2000" dirty="0"/>
          </a:p>
          <a:p>
            <a:pPr algn="just"/>
            <a:endParaRPr lang="fr-FR" sz="2000" dirty="0"/>
          </a:p>
          <a:p>
            <a:pPr algn="just"/>
            <a:r>
              <a:rPr lang="fr-FR" sz="2000" dirty="0" err="1" smtClean="0"/>
              <a:t>Upload</a:t>
            </a:r>
            <a:r>
              <a:rPr lang="fr-FR" sz="2000" dirty="0" smtClean="0"/>
              <a:t> </a:t>
            </a:r>
            <a:r>
              <a:rPr lang="fr-FR" sz="2000" dirty="0" err="1" smtClean="0"/>
              <a:t>everything</a:t>
            </a:r>
            <a:r>
              <a:rPr lang="fr-FR" sz="2000" dirty="0" smtClean="0"/>
              <a:t> to the server</a:t>
            </a:r>
            <a:endParaRPr lang="fr-FR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56" t="31820" r="18734" b="44840"/>
          <a:stretch/>
        </p:blipFill>
        <p:spPr>
          <a:xfrm>
            <a:off x="5532043" y="4174036"/>
            <a:ext cx="747613" cy="720427"/>
          </a:xfrm>
          <a:prstGeom prst="rect">
            <a:avLst/>
          </a:prstGeom>
        </p:spPr>
      </p:pic>
      <p:pic>
        <p:nvPicPr>
          <p:cNvPr id="2050" name="Picture 2" descr="Résultat de recherche d'images pour &quot;project&quot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81" y="2468562"/>
            <a:ext cx="2785876" cy="32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30789" r="68942" b="44551"/>
          <a:stretch/>
        </p:blipFill>
        <p:spPr>
          <a:xfrm>
            <a:off x="3985645" y="6317152"/>
            <a:ext cx="437979" cy="454201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4513277" y="2835479"/>
            <a:ext cx="570451" cy="339754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34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3506F1-DB5F-4FC9-88BA-B486F30FE4BF}" type="slidenum">
              <a:rPr lang="fr-FR" smtClean="0"/>
              <a:pPr/>
              <a:t>8</a:t>
            </a:fld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0"/>
          <a:stretch/>
        </p:blipFill>
        <p:spPr>
          <a:xfrm>
            <a:off x="1358265" y="2139193"/>
            <a:ext cx="4609089" cy="4632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6296664" y="2139194"/>
            <a:ext cx="4586534" cy="46321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27199" y="3649444"/>
            <a:ext cx="1045369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1386840" y="2402426"/>
            <a:ext cx="1051560" cy="1865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8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391</Words>
  <Application>Microsoft Office PowerPoint</Application>
  <PresentationFormat>Widescreen</PresentationFormat>
  <Paragraphs>140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yohan lefol</dc:creator>
  <cp:lastModifiedBy>yohan lefol</cp:lastModifiedBy>
  <cp:revision>79</cp:revision>
  <dcterms:created xsi:type="dcterms:W3CDTF">2019-11-20T07:40:40Z</dcterms:created>
  <dcterms:modified xsi:type="dcterms:W3CDTF">2020-02-12T09:33:20Z</dcterms:modified>
</cp:coreProperties>
</file>