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74" r:id="rId2"/>
    <p:sldId id="269" r:id="rId3"/>
    <p:sldId id="270" r:id="rId4"/>
    <p:sldId id="289" r:id="rId5"/>
    <p:sldId id="276" r:id="rId6"/>
    <p:sldId id="287" r:id="rId7"/>
    <p:sldId id="271" r:id="rId8"/>
    <p:sldId id="288" r:id="rId9"/>
    <p:sldId id="290" r:id="rId10"/>
    <p:sldId id="291" r:id="rId11"/>
    <p:sldId id="292" r:id="rId12"/>
    <p:sldId id="294" r:id="rId13"/>
    <p:sldId id="295" r:id="rId14"/>
    <p:sldId id="297" r:id="rId15"/>
    <p:sldId id="296" r:id="rId16"/>
    <p:sldId id="298" r:id="rId17"/>
    <p:sldId id="293" r:id="rId18"/>
    <p:sldId id="278" r:id="rId19"/>
    <p:sldId id="279" r:id="rId20"/>
    <p:sldId id="280" r:id="rId21"/>
    <p:sldId id="281" r:id="rId22"/>
    <p:sldId id="286" r:id="rId2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98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5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Relationship Id="rId4" Type="http://schemas.openxmlformats.org/officeDocument/2006/relationships/image" Target="../media/image1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293B1C-4CF8-4FF0-BBC7-4942ED2D7F88}" type="doc">
      <dgm:prSet loTypeId="urn:microsoft.com/office/officeart/2005/8/layout/cycle4" loCatId="cycle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8FEE133A-1A79-4187-9AFD-4F06B42A70BC}">
      <dgm:prSet phldrT="[Text]"/>
      <dgm:spPr/>
      <dgm:t>
        <a:bodyPr/>
        <a:lstStyle/>
        <a:p>
          <a:r>
            <a:rPr lang="fr-FR" dirty="0"/>
            <a:t>S</a:t>
          </a:r>
        </a:p>
      </dgm:t>
    </dgm:pt>
    <dgm:pt modelId="{7D947A46-F0B2-4D95-921D-7768A2A81535}" type="parTrans" cxnId="{F3DC86B6-474F-4BE6-A324-3FE9F9B8844A}">
      <dgm:prSet/>
      <dgm:spPr/>
      <dgm:t>
        <a:bodyPr/>
        <a:lstStyle/>
        <a:p>
          <a:endParaRPr lang="fr-FR"/>
        </a:p>
      </dgm:t>
    </dgm:pt>
    <dgm:pt modelId="{A16446F1-3DF9-49B1-92C9-2E546FABE218}" type="sibTrans" cxnId="{F3DC86B6-474F-4BE6-A324-3FE9F9B8844A}">
      <dgm:prSet/>
      <dgm:spPr/>
      <dgm:t>
        <a:bodyPr/>
        <a:lstStyle/>
        <a:p>
          <a:endParaRPr lang="fr-FR"/>
        </a:p>
      </dgm:t>
    </dgm:pt>
    <dgm:pt modelId="{35F1F2D2-FC47-4990-98DB-731AFE036343}">
      <dgm:prSet phldrT="[Text]"/>
      <dgm:spPr/>
      <dgm:t>
        <a:bodyPr/>
        <a:lstStyle/>
        <a:p>
          <a:r>
            <a:rPr lang="fr-FR" dirty="0"/>
            <a:t>Diverse </a:t>
          </a:r>
          <a:r>
            <a:rPr lang="fr-FR" dirty="0" err="1"/>
            <a:t>skill</a:t>
          </a:r>
          <a:r>
            <a:rPr lang="fr-FR" dirty="0"/>
            <a:t> set</a:t>
          </a:r>
        </a:p>
      </dgm:t>
    </dgm:pt>
    <dgm:pt modelId="{D8C3661F-62F4-45E8-BB01-35BAAF924AEB}" type="parTrans" cxnId="{5F7AD9D5-E7E6-4F46-A4C5-3A0CE6F62C8E}">
      <dgm:prSet/>
      <dgm:spPr/>
      <dgm:t>
        <a:bodyPr/>
        <a:lstStyle/>
        <a:p>
          <a:endParaRPr lang="fr-FR"/>
        </a:p>
      </dgm:t>
    </dgm:pt>
    <dgm:pt modelId="{4EFE689A-014D-4F95-82DA-3254DF013F6C}" type="sibTrans" cxnId="{5F7AD9D5-E7E6-4F46-A4C5-3A0CE6F62C8E}">
      <dgm:prSet/>
      <dgm:spPr/>
      <dgm:t>
        <a:bodyPr/>
        <a:lstStyle/>
        <a:p>
          <a:endParaRPr lang="fr-FR"/>
        </a:p>
      </dgm:t>
    </dgm:pt>
    <dgm:pt modelId="{DCE41F30-8A4B-4090-95D5-6CBD1CFA1EEC}">
      <dgm:prSet phldrT="[Text]"/>
      <dgm:spPr/>
      <dgm:t>
        <a:bodyPr/>
        <a:lstStyle/>
        <a:p>
          <a:r>
            <a:rPr lang="fr-FR" dirty="0"/>
            <a:t>W</a:t>
          </a:r>
        </a:p>
      </dgm:t>
    </dgm:pt>
    <dgm:pt modelId="{480265E7-8542-40B5-95A1-EC04B55B8C68}" type="parTrans" cxnId="{856CCC98-4D42-4940-9913-BB20C5217489}">
      <dgm:prSet/>
      <dgm:spPr/>
      <dgm:t>
        <a:bodyPr/>
        <a:lstStyle/>
        <a:p>
          <a:endParaRPr lang="fr-FR"/>
        </a:p>
      </dgm:t>
    </dgm:pt>
    <dgm:pt modelId="{005E5E72-5BE1-4DC4-AD1C-48C242521B93}" type="sibTrans" cxnId="{856CCC98-4D42-4940-9913-BB20C5217489}">
      <dgm:prSet/>
      <dgm:spPr/>
      <dgm:t>
        <a:bodyPr/>
        <a:lstStyle/>
        <a:p>
          <a:endParaRPr lang="fr-FR"/>
        </a:p>
      </dgm:t>
    </dgm:pt>
    <dgm:pt modelId="{1981BF8C-ABB4-462F-BD54-45D3229B3478}">
      <dgm:prSet phldrT="[Text]"/>
      <dgm:spPr/>
      <dgm:t>
        <a:bodyPr/>
        <a:lstStyle/>
        <a:p>
          <a:r>
            <a:rPr lang="fr-FR" dirty="0"/>
            <a:t>Short deadlines</a:t>
          </a:r>
        </a:p>
      </dgm:t>
    </dgm:pt>
    <dgm:pt modelId="{420AF548-7339-428B-B062-F64CBEBA21A3}" type="parTrans" cxnId="{2F545677-CE33-4761-99ED-0F7D3431F1B7}">
      <dgm:prSet/>
      <dgm:spPr/>
      <dgm:t>
        <a:bodyPr/>
        <a:lstStyle/>
        <a:p>
          <a:endParaRPr lang="fr-FR"/>
        </a:p>
      </dgm:t>
    </dgm:pt>
    <dgm:pt modelId="{314ADFC2-8DB9-4517-A22A-D1F9C188BEE4}" type="sibTrans" cxnId="{2F545677-CE33-4761-99ED-0F7D3431F1B7}">
      <dgm:prSet/>
      <dgm:spPr/>
      <dgm:t>
        <a:bodyPr/>
        <a:lstStyle/>
        <a:p>
          <a:endParaRPr lang="fr-FR"/>
        </a:p>
      </dgm:t>
    </dgm:pt>
    <dgm:pt modelId="{0916D3E2-7950-4B1E-A80A-B1A0DFE4D7BE}">
      <dgm:prSet phldrT="[Text]"/>
      <dgm:spPr/>
      <dgm:t>
        <a:bodyPr/>
        <a:lstStyle/>
        <a:p>
          <a:r>
            <a:rPr lang="fr-FR" dirty="0"/>
            <a:t>T</a:t>
          </a:r>
        </a:p>
      </dgm:t>
    </dgm:pt>
    <dgm:pt modelId="{78ED7DF1-7D14-4D64-A8E3-CBD6C30B03FB}" type="parTrans" cxnId="{A9B36F8A-C74B-47A9-B539-806F6BB77A1A}">
      <dgm:prSet/>
      <dgm:spPr/>
      <dgm:t>
        <a:bodyPr/>
        <a:lstStyle/>
        <a:p>
          <a:endParaRPr lang="fr-FR"/>
        </a:p>
      </dgm:t>
    </dgm:pt>
    <dgm:pt modelId="{402F8436-663D-4DB8-A22F-0A8F501EB425}" type="sibTrans" cxnId="{A9B36F8A-C74B-47A9-B539-806F6BB77A1A}">
      <dgm:prSet/>
      <dgm:spPr/>
      <dgm:t>
        <a:bodyPr/>
        <a:lstStyle/>
        <a:p>
          <a:endParaRPr lang="fr-FR"/>
        </a:p>
      </dgm:t>
    </dgm:pt>
    <dgm:pt modelId="{9B35DA45-8824-4EE3-89F0-3F4E07F980E3}">
      <dgm:prSet phldrT="[Text]"/>
      <dgm:spPr/>
      <dgm:t>
        <a:bodyPr/>
        <a:lstStyle/>
        <a:p>
          <a:r>
            <a:rPr lang="fr-FR" dirty="0" err="1"/>
            <a:t>Risk</a:t>
          </a:r>
          <a:r>
            <a:rPr lang="fr-FR" dirty="0"/>
            <a:t> of high </a:t>
          </a:r>
          <a:r>
            <a:rPr lang="fr-FR" dirty="0" err="1"/>
            <a:t>demand</a:t>
          </a:r>
          <a:r>
            <a:rPr lang="fr-FR" dirty="0"/>
            <a:t> (server)</a:t>
          </a:r>
        </a:p>
      </dgm:t>
    </dgm:pt>
    <dgm:pt modelId="{F26E0BCB-616E-4F5C-9212-B89461307743}" type="parTrans" cxnId="{08978BA1-AE5A-4DFF-A0C3-92D4A0078A98}">
      <dgm:prSet/>
      <dgm:spPr/>
      <dgm:t>
        <a:bodyPr/>
        <a:lstStyle/>
        <a:p>
          <a:endParaRPr lang="fr-FR"/>
        </a:p>
      </dgm:t>
    </dgm:pt>
    <dgm:pt modelId="{6FFF208B-A136-4388-9736-DE2BA4AFD5AF}" type="sibTrans" cxnId="{08978BA1-AE5A-4DFF-A0C3-92D4A0078A98}">
      <dgm:prSet/>
      <dgm:spPr/>
      <dgm:t>
        <a:bodyPr/>
        <a:lstStyle/>
        <a:p>
          <a:endParaRPr lang="fr-FR"/>
        </a:p>
      </dgm:t>
    </dgm:pt>
    <dgm:pt modelId="{8BEA78FF-204F-4428-9092-659961DC247C}">
      <dgm:prSet phldrT="[Text]"/>
      <dgm:spPr/>
      <dgm:t>
        <a:bodyPr/>
        <a:lstStyle/>
        <a:p>
          <a:r>
            <a:rPr lang="fr-FR" dirty="0"/>
            <a:t>O</a:t>
          </a:r>
        </a:p>
      </dgm:t>
    </dgm:pt>
    <dgm:pt modelId="{41090789-956B-42C9-B909-44B2D62666F5}" type="parTrans" cxnId="{A5D3F3DB-629E-46CD-AA76-C52C0C251A66}">
      <dgm:prSet/>
      <dgm:spPr/>
      <dgm:t>
        <a:bodyPr/>
        <a:lstStyle/>
        <a:p>
          <a:endParaRPr lang="fr-FR"/>
        </a:p>
      </dgm:t>
    </dgm:pt>
    <dgm:pt modelId="{F0DB2DD3-51DB-4551-8E87-8440876EF808}" type="sibTrans" cxnId="{A5D3F3DB-629E-46CD-AA76-C52C0C251A66}">
      <dgm:prSet/>
      <dgm:spPr/>
      <dgm:t>
        <a:bodyPr/>
        <a:lstStyle/>
        <a:p>
          <a:endParaRPr lang="fr-FR"/>
        </a:p>
      </dgm:t>
    </dgm:pt>
    <dgm:pt modelId="{49454F30-2B75-445A-845F-7473D893477D}">
      <dgm:prSet phldrT="[Text]"/>
      <dgm:spPr/>
      <dgm:t>
        <a:bodyPr/>
        <a:lstStyle/>
        <a:p>
          <a:r>
            <a:rPr lang="fr-FR" dirty="0"/>
            <a:t>No </a:t>
          </a:r>
          <a:r>
            <a:rPr lang="fr-FR" dirty="0" err="1"/>
            <a:t>competition</a:t>
          </a:r>
          <a:endParaRPr lang="fr-FR" dirty="0"/>
        </a:p>
      </dgm:t>
    </dgm:pt>
    <dgm:pt modelId="{347F498C-146E-4A53-8576-856FB00E3649}" type="parTrans" cxnId="{6484E426-69AA-42DF-977B-A67A73203BD9}">
      <dgm:prSet/>
      <dgm:spPr/>
      <dgm:t>
        <a:bodyPr/>
        <a:lstStyle/>
        <a:p>
          <a:endParaRPr lang="fr-FR"/>
        </a:p>
      </dgm:t>
    </dgm:pt>
    <dgm:pt modelId="{FAF60BDA-D885-4200-9740-D21B994BE362}" type="sibTrans" cxnId="{6484E426-69AA-42DF-977B-A67A73203BD9}">
      <dgm:prSet/>
      <dgm:spPr/>
      <dgm:t>
        <a:bodyPr/>
        <a:lstStyle/>
        <a:p>
          <a:endParaRPr lang="fr-FR"/>
        </a:p>
      </dgm:t>
    </dgm:pt>
    <dgm:pt modelId="{21C7A246-DDB5-40DD-9118-CC4963BF878A}">
      <dgm:prSet phldrT="[Text]"/>
      <dgm:spPr/>
      <dgm:t>
        <a:bodyPr/>
        <a:lstStyle/>
        <a:p>
          <a:r>
            <a:rPr lang="fr-FR" dirty="0"/>
            <a:t>Access to expert </a:t>
          </a:r>
          <a:r>
            <a:rPr lang="fr-FR" dirty="0" err="1"/>
            <a:t>advise</a:t>
          </a:r>
          <a:endParaRPr lang="fr-FR" dirty="0"/>
        </a:p>
      </dgm:t>
    </dgm:pt>
    <dgm:pt modelId="{CD9E23AD-A863-49AB-83BE-431D89C28AF8}" type="parTrans" cxnId="{5E45B507-1330-428C-A195-37581AAE5A63}">
      <dgm:prSet/>
      <dgm:spPr/>
      <dgm:t>
        <a:bodyPr/>
        <a:lstStyle/>
        <a:p>
          <a:endParaRPr lang="fr-FR"/>
        </a:p>
      </dgm:t>
    </dgm:pt>
    <dgm:pt modelId="{9EFEBC15-1E66-4CAC-95AE-73B08C514600}" type="sibTrans" cxnId="{5E45B507-1330-428C-A195-37581AAE5A63}">
      <dgm:prSet/>
      <dgm:spPr/>
      <dgm:t>
        <a:bodyPr/>
        <a:lstStyle/>
        <a:p>
          <a:endParaRPr lang="fr-FR"/>
        </a:p>
      </dgm:t>
    </dgm:pt>
    <dgm:pt modelId="{850DD825-7D08-4BBC-94B9-7E217910F9A2}">
      <dgm:prSet phldrT="[Text]"/>
      <dgm:spPr/>
      <dgm:t>
        <a:bodyPr/>
        <a:lstStyle/>
        <a:p>
          <a:r>
            <a:rPr lang="fr-FR" dirty="0"/>
            <a:t>High utility</a:t>
          </a:r>
        </a:p>
      </dgm:t>
    </dgm:pt>
    <dgm:pt modelId="{D847AE72-61FF-43C4-BFB0-3E6EC0A79B26}" type="parTrans" cxnId="{5DC2DB55-F097-4294-8B9E-72B598743DA3}">
      <dgm:prSet/>
      <dgm:spPr/>
      <dgm:t>
        <a:bodyPr/>
        <a:lstStyle/>
        <a:p>
          <a:endParaRPr lang="fr-FR"/>
        </a:p>
      </dgm:t>
    </dgm:pt>
    <dgm:pt modelId="{DD66B6EB-9ADC-44F2-A7C2-DA4869ECDFFE}" type="sibTrans" cxnId="{5DC2DB55-F097-4294-8B9E-72B598743DA3}">
      <dgm:prSet/>
      <dgm:spPr/>
      <dgm:t>
        <a:bodyPr/>
        <a:lstStyle/>
        <a:p>
          <a:endParaRPr lang="fr-FR"/>
        </a:p>
      </dgm:t>
    </dgm:pt>
    <dgm:pt modelId="{62885FA7-E7FB-4933-9935-6A8AA90289B4}">
      <dgm:prSet phldrT="[Text]"/>
      <dgm:spPr/>
      <dgm:t>
        <a:bodyPr/>
        <a:lstStyle/>
        <a:p>
          <a:r>
            <a:rPr lang="fr-FR" dirty="0"/>
            <a:t>Open source </a:t>
          </a:r>
          <a:r>
            <a:rPr lang="fr-FR" dirty="0" smtClean="0"/>
            <a:t>packages (no budget </a:t>
          </a:r>
          <a:r>
            <a:rPr lang="fr-FR" dirty="0" err="1" smtClean="0"/>
            <a:t>needed</a:t>
          </a:r>
          <a:r>
            <a:rPr lang="fr-FR" dirty="0" smtClean="0"/>
            <a:t>)</a:t>
          </a:r>
          <a:endParaRPr lang="fr-FR" dirty="0"/>
        </a:p>
      </dgm:t>
    </dgm:pt>
    <dgm:pt modelId="{9870B421-E3D6-4556-A843-2F0EDB4F207B}" type="parTrans" cxnId="{58755D72-6A8A-4181-8EB5-41F1412B480B}">
      <dgm:prSet/>
      <dgm:spPr/>
      <dgm:t>
        <a:bodyPr/>
        <a:lstStyle/>
        <a:p>
          <a:endParaRPr lang="fr-FR"/>
        </a:p>
      </dgm:t>
    </dgm:pt>
    <dgm:pt modelId="{EB0831C9-645B-4C0B-8FAE-4F47D0F4E0C7}" type="sibTrans" cxnId="{58755D72-6A8A-4181-8EB5-41F1412B480B}">
      <dgm:prSet/>
      <dgm:spPr/>
      <dgm:t>
        <a:bodyPr/>
        <a:lstStyle/>
        <a:p>
          <a:endParaRPr lang="fr-FR"/>
        </a:p>
      </dgm:t>
    </dgm:pt>
    <dgm:pt modelId="{7F397B27-ED42-4C0B-84EB-F42483A443DB}">
      <dgm:prSet phldrT="[Text]"/>
      <dgm:spPr/>
      <dgm:t>
        <a:bodyPr/>
        <a:lstStyle/>
        <a:p>
          <a:r>
            <a:rPr lang="fr-FR" dirty="0" err="1" smtClean="0"/>
            <a:t>Portability</a:t>
          </a:r>
          <a:r>
            <a:rPr lang="fr-FR" dirty="0" smtClean="0"/>
            <a:t> to Mac</a:t>
          </a:r>
          <a:endParaRPr lang="fr-FR" dirty="0"/>
        </a:p>
      </dgm:t>
    </dgm:pt>
    <dgm:pt modelId="{DD81B84C-4525-4615-9233-87E402AFBABC}" type="parTrans" cxnId="{2D7DE33D-C3DB-49E5-ADF6-52C214CF1C59}">
      <dgm:prSet/>
      <dgm:spPr/>
      <dgm:t>
        <a:bodyPr/>
        <a:lstStyle/>
        <a:p>
          <a:endParaRPr lang="en-CA"/>
        </a:p>
      </dgm:t>
    </dgm:pt>
    <dgm:pt modelId="{97EBF3C2-DAC2-40A4-AE80-264E3F21FCCC}" type="sibTrans" cxnId="{2D7DE33D-C3DB-49E5-ADF6-52C214CF1C59}">
      <dgm:prSet/>
      <dgm:spPr/>
      <dgm:t>
        <a:bodyPr/>
        <a:lstStyle/>
        <a:p>
          <a:endParaRPr lang="en-CA"/>
        </a:p>
      </dgm:t>
    </dgm:pt>
    <dgm:pt modelId="{B8F4B4B5-48BB-4436-A4C8-0772D59377AC}">
      <dgm:prSet phldrT="[Text]"/>
      <dgm:spPr/>
      <dgm:t>
        <a:bodyPr/>
        <a:lstStyle/>
        <a:p>
          <a:r>
            <a:rPr lang="fr-FR" dirty="0" err="1" smtClean="0"/>
            <a:t>Lack</a:t>
          </a:r>
          <a:r>
            <a:rPr lang="fr-FR" dirty="0" smtClean="0"/>
            <a:t> of control on </a:t>
          </a:r>
          <a:r>
            <a:rPr lang="fr-FR" dirty="0" err="1" smtClean="0"/>
            <a:t>database</a:t>
          </a:r>
          <a:endParaRPr lang="fr-FR" dirty="0"/>
        </a:p>
      </dgm:t>
    </dgm:pt>
    <dgm:pt modelId="{EEB7DF95-B1E1-4355-BDED-67254F3A40BF}" type="parTrans" cxnId="{CE2AF7AB-2949-4DCD-9C29-6B60E91D8468}">
      <dgm:prSet/>
      <dgm:spPr/>
      <dgm:t>
        <a:bodyPr/>
        <a:lstStyle/>
        <a:p>
          <a:endParaRPr lang="en-CA"/>
        </a:p>
      </dgm:t>
    </dgm:pt>
    <dgm:pt modelId="{07F8EC93-687D-4C25-BBFA-77894EDF7DA2}" type="sibTrans" cxnId="{CE2AF7AB-2949-4DCD-9C29-6B60E91D8468}">
      <dgm:prSet/>
      <dgm:spPr/>
      <dgm:t>
        <a:bodyPr/>
        <a:lstStyle/>
        <a:p>
          <a:endParaRPr lang="en-CA"/>
        </a:p>
      </dgm:t>
    </dgm:pt>
    <dgm:pt modelId="{2B6A55A5-45D3-4E17-9C60-8FB16C933545}">
      <dgm:prSet phldrT="[Text]"/>
      <dgm:spPr/>
      <dgm:t>
        <a:bodyPr/>
        <a:lstStyle/>
        <a:p>
          <a:r>
            <a:rPr lang="fr-FR" dirty="0" err="1" smtClean="0"/>
            <a:t>Emerging</a:t>
          </a:r>
          <a:r>
            <a:rPr lang="fr-FR" dirty="0" smtClean="0"/>
            <a:t> </a:t>
          </a:r>
          <a:r>
            <a:rPr lang="fr-FR" dirty="0" err="1" smtClean="0"/>
            <a:t>scientific</a:t>
          </a:r>
          <a:r>
            <a:rPr lang="fr-FR" dirty="0" smtClean="0"/>
            <a:t> </a:t>
          </a:r>
          <a:r>
            <a:rPr lang="fr-FR" dirty="0" err="1" smtClean="0"/>
            <a:t>field</a:t>
          </a:r>
          <a:endParaRPr lang="fr-FR" dirty="0"/>
        </a:p>
      </dgm:t>
    </dgm:pt>
    <dgm:pt modelId="{39E63537-B578-4C3D-8704-A072006EF998}" type="parTrans" cxnId="{873A3803-B8DA-4FC5-BC33-F8C410A4D637}">
      <dgm:prSet/>
      <dgm:spPr/>
      <dgm:t>
        <a:bodyPr/>
        <a:lstStyle/>
        <a:p>
          <a:endParaRPr lang="en-CA"/>
        </a:p>
      </dgm:t>
    </dgm:pt>
    <dgm:pt modelId="{0D1774AF-0E34-4AE0-B5A3-8DBDBFA17414}" type="sibTrans" cxnId="{873A3803-B8DA-4FC5-BC33-F8C410A4D637}">
      <dgm:prSet/>
      <dgm:spPr/>
      <dgm:t>
        <a:bodyPr/>
        <a:lstStyle/>
        <a:p>
          <a:endParaRPr lang="en-CA"/>
        </a:p>
      </dgm:t>
    </dgm:pt>
    <dgm:pt modelId="{6446DC96-6D1C-4742-A646-C454D61C5C9D}">
      <dgm:prSet phldrT="[Text]"/>
      <dgm:spPr/>
      <dgm:t>
        <a:bodyPr/>
        <a:lstStyle/>
        <a:p>
          <a:r>
            <a:rPr lang="fr-FR" dirty="0" smtClean="0"/>
            <a:t>Client </a:t>
          </a:r>
          <a:r>
            <a:rPr lang="fr-FR" dirty="0" err="1" smtClean="0"/>
            <a:t>infrequently</a:t>
          </a:r>
          <a:r>
            <a:rPr lang="fr-FR" dirty="0" smtClean="0"/>
            <a:t> </a:t>
          </a:r>
          <a:r>
            <a:rPr lang="fr-FR" dirty="0" err="1" smtClean="0"/>
            <a:t>available</a:t>
          </a:r>
          <a:endParaRPr lang="fr-FR" dirty="0"/>
        </a:p>
      </dgm:t>
    </dgm:pt>
    <dgm:pt modelId="{F1EB376B-DD8F-4D0A-B475-0137A25A9B1D}" type="parTrans" cxnId="{F7CBC7F7-FBF9-4329-A3B5-F8A568558D6C}">
      <dgm:prSet/>
      <dgm:spPr/>
      <dgm:t>
        <a:bodyPr/>
        <a:lstStyle/>
        <a:p>
          <a:endParaRPr lang="en-CA"/>
        </a:p>
      </dgm:t>
    </dgm:pt>
    <dgm:pt modelId="{2E4D0765-7F9C-4470-8414-926AC02E2CE2}" type="sibTrans" cxnId="{F7CBC7F7-FBF9-4329-A3B5-F8A568558D6C}">
      <dgm:prSet/>
      <dgm:spPr/>
      <dgm:t>
        <a:bodyPr/>
        <a:lstStyle/>
        <a:p>
          <a:endParaRPr lang="en-CA"/>
        </a:p>
      </dgm:t>
    </dgm:pt>
    <dgm:pt modelId="{5A50A77D-7959-4302-B136-B1316B3CEC1D}">
      <dgm:prSet phldrT="[Text]"/>
      <dgm:spPr/>
      <dgm:t>
        <a:bodyPr/>
        <a:lstStyle/>
        <a:p>
          <a:r>
            <a:rPr lang="fr-FR" dirty="0" err="1" smtClean="0"/>
            <a:t>Easy</a:t>
          </a:r>
          <a:r>
            <a:rPr lang="fr-FR" dirty="0" smtClean="0"/>
            <a:t> to use</a:t>
          </a:r>
          <a:endParaRPr lang="fr-FR" dirty="0"/>
        </a:p>
      </dgm:t>
    </dgm:pt>
    <dgm:pt modelId="{D56876BE-429C-478F-B26B-EE6C114C7CCE}" type="parTrans" cxnId="{A075CE85-5595-4859-A6BA-53D921007C6A}">
      <dgm:prSet/>
      <dgm:spPr/>
      <dgm:t>
        <a:bodyPr/>
        <a:lstStyle/>
        <a:p>
          <a:endParaRPr lang="en-CA"/>
        </a:p>
      </dgm:t>
    </dgm:pt>
    <dgm:pt modelId="{5909CF64-4028-4CB9-9607-23629C5D37FB}" type="sibTrans" cxnId="{A075CE85-5595-4859-A6BA-53D921007C6A}">
      <dgm:prSet/>
      <dgm:spPr/>
      <dgm:t>
        <a:bodyPr/>
        <a:lstStyle/>
        <a:p>
          <a:endParaRPr lang="en-CA"/>
        </a:p>
      </dgm:t>
    </dgm:pt>
    <dgm:pt modelId="{39401A14-B365-4553-9A3D-A401D3183747}" type="pres">
      <dgm:prSet presAssocID="{CC293B1C-4CF8-4FF0-BBC7-4942ED2D7F88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D7E58549-68A7-4F21-BF0D-84F7636DCD92}" type="pres">
      <dgm:prSet presAssocID="{CC293B1C-4CF8-4FF0-BBC7-4942ED2D7F88}" presName="children" presStyleCnt="0"/>
      <dgm:spPr/>
      <dgm:t>
        <a:bodyPr/>
        <a:lstStyle/>
        <a:p>
          <a:endParaRPr lang="en-CA"/>
        </a:p>
      </dgm:t>
    </dgm:pt>
    <dgm:pt modelId="{5D458377-8CFE-43EB-BDF2-7CB3F0D876C1}" type="pres">
      <dgm:prSet presAssocID="{CC293B1C-4CF8-4FF0-BBC7-4942ED2D7F88}" presName="child1group" presStyleCnt="0"/>
      <dgm:spPr/>
      <dgm:t>
        <a:bodyPr/>
        <a:lstStyle/>
        <a:p>
          <a:endParaRPr lang="en-CA"/>
        </a:p>
      </dgm:t>
    </dgm:pt>
    <dgm:pt modelId="{BC6F0824-1351-49BA-BADB-F02B71A91728}" type="pres">
      <dgm:prSet presAssocID="{CC293B1C-4CF8-4FF0-BBC7-4942ED2D7F88}" presName="child1" presStyleLbl="bgAcc1" presStyleIdx="0" presStyleCnt="4"/>
      <dgm:spPr/>
      <dgm:t>
        <a:bodyPr/>
        <a:lstStyle/>
        <a:p>
          <a:endParaRPr lang="fr-FR"/>
        </a:p>
      </dgm:t>
    </dgm:pt>
    <dgm:pt modelId="{8128ED5B-798D-45C7-BB11-A0996A8BF223}" type="pres">
      <dgm:prSet presAssocID="{CC293B1C-4CF8-4FF0-BBC7-4942ED2D7F88}" presName="child1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1CAC0FF-E414-4230-81F1-48A389FCAA90}" type="pres">
      <dgm:prSet presAssocID="{CC293B1C-4CF8-4FF0-BBC7-4942ED2D7F88}" presName="child2group" presStyleCnt="0"/>
      <dgm:spPr/>
      <dgm:t>
        <a:bodyPr/>
        <a:lstStyle/>
        <a:p>
          <a:endParaRPr lang="en-CA"/>
        </a:p>
      </dgm:t>
    </dgm:pt>
    <dgm:pt modelId="{05478942-E273-4856-8553-F0FD8F015AA2}" type="pres">
      <dgm:prSet presAssocID="{CC293B1C-4CF8-4FF0-BBC7-4942ED2D7F88}" presName="child2" presStyleLbl="bgAcc1" presStyleIdx="1" presStyleCnt="4" custLinFactNeighborX="1745"/>
      <dgm:spPr/>
      <dgm:t>
        <a:bodyPr/>
        <a:lstStyle/>
        <a:p>
          <a:endParaRPr lang="fr-FR"/>
        </a:p>
      </dgm:t>
    </dgm:pt>
    <dgm:pt modelId="{FFCC9154-8E22-496A-ADF8-EA81D4AB5D77}" type="pres">
      <dgm:prSet presAssocID="{CC293B1C-4CF8-4FF0-BBC7-4942ED2D7F88}" presName="child2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C6B2FBF-7301-4489-8CBA-C72E325139A7}" type="pres">
      <dgm:prSet presAssocID="{CC293B1C-4CF8-4FF0-BBC7-4942ED2D7F88}" presName="child3group" presStyleCnt="0"/>
      <dgm:spPr/>
      <dgm:t>
        <a:bodyPr/>
        <a:lstStyle/>
        <a:p>
          <a:endParaRPr lang="en-CA"/>
        </a:p>
      </dgm:t>
    </dgm:pt>
    <dgm:pt modelId="{68AC0C8C-6683-4490-8F38-983C8CB47C3F}" type="pres">
      <dgm:prSet presAssocID="{CC293B1C-4CF8-4FF0-BBC7-4942ED2D7F88}" presName="child3" presStyleLbl="bgAcc1" presStyleIdx="2" presStyleCnt="4" custLinFactNeighborX="1745"/>
      <dgm:spPr/>
      <dgm:t>
        <a:bodyPr/>
        <a:lstStyle/>
        <a:p>
          <a:endParaRPr lang="fr-FR"/>
        </a:p>
      </dgm:t>
    </dgm:pt>
    <dgm:pt modelId="{60120B91-D76F-4101-857D-B9B656863593}" type="pres">
      <dgm:prSet presAssocID="{CC293B1C-4CF8-4FF0-BBC7-4942ED2D7F88}" presName="child3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E4735BA-FC16-4D11-8D7D-854C3BB49539}" type="pres">
      <dgm:prSet presAssocID="{CC293B1C-4CF8-4FF0-BBC7-4942ED2D7F88}" presName="child4group" presStyleCnt="0"/>
      <dgm:spPr/>
      <dgm:t>
        <a:bodyPr/>
        <a:lstStyle/>
        <a:p>
          <a:endParaRPr lang="en-CA"/>
        </a:p>
      </dgm:t>
    </dgm:pt>
    <dgm:pt modelId="{431C4C2F-7F42-4D62-8EEF-918E7AD22EA0}" type="pres">
      <dgm:prSet presAssocID="{CC293B1C-4CF8-4FF0-BBC7-4942ED2D7F88}" presName="child4" presStyleLbl="bgAcc1" presStyleIdx="3" presStyleCnt="4"/>
      <dgm:spPr/>
      <dgm:t>
        <a:bodyPr/>
        <a:lstStyle/>
        <a:p>
          <a:endParaRPr lang="fr-FR"/>
        </a:p>
      </dgm:t>
    </dgm:pt>
    <dgm:pt modelId="{53088BBF-CDFB-43AD-88FA-A16B4FDD4AEA}" type="pres">
      <dgm:prSet presAssocID="{CC293B1C-4CF8-4FF0-BBC7-4942ED2D7F88}" presName="child4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C71D571-69A8-40F3-850A-97D36405B4CD}" type="pres">
      <dgm:prSet presAssocID="{CC293B1C-4CF8-4FF0-BBC7-4942ED2D7F88}" presName="childPlaceholder" presStyleCnt="0"/>
      <dgm:spPr/>
      <dgm:t>
        <a:bodyPr/>
        <a:lstStyle/>
        <a:p>
          <a:endParaRPr lang="en-CA"/>
        </a:p>
      </dgm:t>
    </dgm:pt>
    <dgm:pt modelId="{BFB0D660-5BF3-4B91-8837-C379A331C3C8}" type="pres">
      <dgm:prSet presAssocID="{CC293B1C-4CF8-4FF0-BBC7-4942ED2D7F88}" presName="circle" presStyleCnt="0"/>
      <dgm:spPr/>
      <dgm:t>
        <a:bodyPr/>
        <a:lstStyle/>
        <a:p>
          <a:endParaRPr lang="en-CA"/>
        </a:p>
      </dgm:t>
    </dgm:pt>
    <dgm:pt modelId="{E72BDFA6-376E-4614-9D7C-A68241E884D9}" type="pres">
      <dgm:prSet presAssocID="{CC293B1C-4CF8-4FF0-BBC7-4942ED2D7F88}" presName="quadrant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67A60E5-5291-49E4-B3E5-53A58B528285}" type="pres">
      <dgm:prSet presAssocID="{CC293B1C-4CF8-4FF0-BBC7-4942ED2D7F88}" presName="quadrant2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F4FC7F6-A89C-4633-A10E-BFE92B369DCD}" type="pres">
      <dgm:prSet presAssocID="{CC293B1C-4CF8-4FF0-BBC7-4942ED2D7F88}" presName="quadrant3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0852406-3DC0-4222-A1F8-184593FC4596}" type="pres">
      <dgm:prSet presAssocID="{CC293B1C-4CF8-4FF0-BBC7-4942ED2D7F88}" presName="quadrant4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569151F-8995-4BD7-A8F3-A948642763E3}" type="pres">
      <dgm:prSet presAssocID="{CC293B1C-4CF8-4FF0-BBC7-4942ED2D7F88}" presName="quadrantPlaceholder" presStyleCnt="0"/>
      <dgm:spPr/>
      <dgm:t>
        <a:bodyPr/>
        <a:lstStyle/>
        <a:p>
          <a:endParaRPr lang="en-CA"/>
        </a:p>
      </dgm:t>
    </dgm:pt>
    <dgm:pt modelId="{3B6382B4-DDDF-482E-9E6A-38E6F7DB930C}" type="pres">
      <dgm:prSet presAssocID="{CC293B1C-4CF8-4FF0-BBC7-4942ED2D7F88}" presName="center1" presStyleLbl="fgShp" presStyleIdx="0" presStyleCnt="2" custLinFactX="200000" custLinFactNeighborX="212984" custLinFactNeighborY="2649"/>
      <dgm:spPr>
        <a:solidFill>
          <a:schemeClr val="accent2">
            <a:tint val="40000"/>
            <a:hueOff val="0"/>
            <a:satOff val="0"/>
            <a:lumOff val="0"/>
            <a:alpha val="0"/>
          </a:schemeClr>
        </a:solidFill>
      </dgm:spPr>
      <dgm:t>
        <a:bodyPr/>
        <a:lstStyle/>
        <a:p>
          <a:endParaRPr lang="en-CA"/>
        </a:p>
      </dgm:t>
    </dgm:pt>
    <dgm:pt modelId="{72B333DC-EBE8-4650-A713-61338E0F2C2D}" type="pres">
      <dgm:prSet presAssocID="{CC293B1C-4CF8-4FF0-BBC7-4942ED2D7F88}" presName="center2" presStyleLbl="fgShp" presStyleIdx="1" presStyleCnt="2" custLinFactX="200000" custLinFactNeighborX="212984" custLinFactNeighborY="-21193"/>
      <dgm:spPr>
        <a:solidFill>
          <a:schemeClr val="accent2">
            <a:tint val="40000"/>
            <a:hueOff val="0"/>
            <a:satOff val="0"/>
            <a:lumOff val="0"/>
            <a:alpha val="0"/>
          </a:schemeClr>
        </a:solidFill>
      </dgm:spPr>
      <dgm:t>
        <a:bodyPr/>
        <a:lstStyle/>
        <a:p>
          <a:endParaRPr lang="en-CA"/>
        </a:p>
      </dgm:t>
    </dgm:pt>
  </dgm:ptLst>
  <dgm:cxnLst>
    <dgm:cxn modelId="{898C4037-8D15-4C0F-8980-D1750E585943}" type="presOf" srcId="{6446DC96-6D1C-4742-A646-C454D61C5C9D}" destId="{FFCC9154-8E22-496A-ADF8-EA81D4AB5D77}" srcOrd="1" destOrd="2" presId="urn:microsoft.com/office/officeart/2005/8/layout/cycle4"/>
    <dgm:cxn modelId="{2F545677-CE33-4761-99ED-0F7D3431F1B7}" srcId="{DCE41F30-8A4B-4090-95D5-6CBD1CFA1EEC}" destId="{1981BF8C-ABB4-462F-BD54-45D3229B3478}" srcOrd="0" destOrd="0" parTransId="{420AF548-7339-428B-B062-F64CBEBA21A3}" sibTransId="{314ADFC2-8DB9-4517-A22A-D1F9C188BEE4}"/>
    <dgm:cxn modelId="{04014129-0AF6-4B87-A743-1D62BE88DB5B}" type="presOf" srcId="{B8F4B4B5-48BB-4436-A4C8-0772D59377AC}" destId="{60120B91-D76F-4101-857D-B9B656863593}" srcOrd="1" destOrd="2" presId="urn:microsoft.com/office/officeart/2005/8/layout/cycle4"/>
    <dgm:cxn modelId="{CC5BD163-CC32-4579-AE33-313BE818EF22}" type="presOf" srcId="{2B6A55A5-45D3-4E17-9C60-8FB16C933545}" destId="{FFCC9154-8E22-496A-ADF8-EA81D4AB5D77}" srcOrd="1" destOrd="1" presId="urn:microsoft.com/office/officeart/2005/8/layout/cycle4"/>
    <dgm:cxn modelId="{6484E426-69AA-42DF-977B-A67A73203BD9}" srcId="{8BEA78FF-204F-4428-9092-659961DC247C}" destId="{49454F30-2B75-445A-845F-7473D893477D}" srcOrd="0" destOrd="0" parTransId="{347F498C-146E-4A53-8576-856FB00E3649}" sibTransId="{FAF60BDA-D885-4200-9740-D21B994BE362}"/>
    <dgm:cxn modelId="{F9F99A89-5C91-4531-84CA-6F19594E744A}" type="presOf" srcId="{9B35DA45-8824-4EE3-89F0-3F4E07F980E3}" destId="{60120B91-D76F-4101-857D-B9B656863593}" srcOrd="1" destOrd="0" presId="urn:microsoft.com/office/officeart/2005/8/layout/cycle4"/>
    <dgm:cxn modelId="{F3DC86B6-474F-4BE6-A324-3FE9F9B8844A}" srcId="{CC293B1C-4CF8-4FF0-BBC7-4942ED2D7F88}" destId="{8FEE133A-1A79-4187-9AFD-4F06B42A70BC}" srcOrd="0" destOrd="0" parTransId="{7D947A46-F0B2-4D95-921D-7768A2A81535}" sibTransId="{A16446F1-3DF9-49B1-92C9-2E546FABE218}"/>
    <dgm:cxn modelId="{457E1C46-C110-4646-BA7F-FD7DB5F5C6EF}" type="presOf" srcId="{8BEA78FF-204F-4428-9092-659961DC247C}" destId="{C0852406-3DC0-4222-A1F8-184593FC4596}" srcOrd="0" destOrd="0" presId="urn:microsoft.com/office/officeart/2005/8/layout/cycle4"/>
    <dgm:cxn modelId="{930F1B63-AA36-4E17-A5FE-F2AB0A6DC221}" type="presOf" srcId="{1981BF8C-ABB4-462F-BD54-45D3229B3478}" destId="{05478942-E273-4856-8553-F0FD8F015AA2}" srcOrd="0" destOrd="0" presId="urn:microsoft.com/office/officeart/2005/8/layout/cycle4"/>
    <dgm:cxn modelId="{5DC2DB55-F097-4294-8B9E-72B598743DA3}" srcId="{8BEA78FF-204F-4428-9092-659961DC247C}" destId="{850DD825-7D08-4BBC-94B9-7E217910F9A2}" srcOrd="1" destOrd="0" parTransId="{D847AE72-61FF-43C4-BFB0-3E6EC0A79B26}" sibTransId="{DD66B6EB-9ADC-44F2-A7C2-DA4869ECDFFE}"/>
    <dgm:cxn modelId="{5E45B507-1330-428C-A195-37581AAE5A63}" srcId="{8FEE133A-1A79-4187-9AFD-4F06B42A70BC}" destId="{21C7A246-DDB5-40DD-9118-CC4963BF878A}" srcOrd="1" destOrd="0" parTransId="{CD9E23AD-A863-49AB-83BE-431D89C28AF8}" sibTransId="{9EFEBC15-1E66-4CAC-95AE-73B08C514600}"/>
    <dgm:cxn modelId="{FAF752F4-9430-4CD1-99E0-745C623B88AB}" type="presOf" srcId="{35F1F2D2-FC47-4990-98DB-731AFE036343}" destId="{BC6F0824-1351-49BA-BADB-F02B71A91728}" srcOrd="0" destOrd="0" presId="urn:microsoft.com/office/officeart/2005/8/layout/cycle4"/>
    <dgm:cxn modelId="{C03E18C4-3C03-4704-AACE-449870A9B529}" type="presOf" srcId="{B8F4B4B5-48BB-4436-A4C8-0772D59377AC}" destId="{68AC0C8C-6683-4490-8F38-983C8CB47C3F}" srcOrd="0" destOrd="2" presId="urn:microsoft.com/office/officeart/2005/8/layout/cycle4"/>
    <dgm:cxn modelId="{A9B36F8A-C74B-47A9-B539-806F6BB77A1A}" srcId="{CC293B1C-4CF8-4FF0-BBC7-4942ED2D7F88}" destId="{0916D3E2-7950-4B1E-A80A-B1A0DFE4D7BE}" srcOrd="2" destOrd="0" parTransId="{78ED7DF1-7D14-4D64-A8E3-CBD6C30B03FB}" sibTransId="{402F8436-663D-4DB8-A22F-0A8F501EB425}"/>
    <dgm:cxn modelId="{1087E4B8-30CD-44EE-B46E-B6A48C50B7D2}" type="presOf" srcId="{6446DC96-6D1C-4742-A646-C454D61C5C9D}" destId="{05478942-E273-4856-8553-F0FD8F015AA2}" srcOrd="0" destOrd="2" presId="urn:microsoft.com/office/officeart/2005/8/layout/cycle4"/>
    <dgm:cxn modelId="{1468CFFF-FBB7-45F2-916E-B340F25DE96A}" type="presOf" srcId="{62885FA7-E7FB-4933-9935-6A8AA90289B4}" destId="{8128ED5B-798D-45C7-BB11-A0996A8BF223}" srcOrd="1" destOrd="2" presId="urn:microsoft.com/office/officeart/2005/8/layout/cycle4"/>
    <dgm:cxn modelId="{6168F4F0-48DB-4619-B96E-621CC5E0B43B}" type="presOf" srcId="{49454F30-2B75-445A-845F-7473D893477D}" destId="{431C4C2F-7F42-4D62-8EEF-918E7AD22EA0}" srcOrd="0" destOrd="0" presId="urn:microsoft.com/office/officeart/2005/8/layout/cycle4"/>
    <dgm:cxn modelId="{61A431AF-CFC9-490E-98CF-F6488F3C6D9C}" type="presOf" srcId="{2B6A55A5-45D3-4E17-9C60-8FB16C933545}" destId="{05478942-E273-4856-8553-F0FD8F015AA2}" srcOrd="0" destOrd="1" presId="urn:microsoft.com/office/officeart/2005/8/layout/cycle4"/>
    <dgm:cxn modelId="{5F7AD9D5-E7E6-4F46-A4C5-3A0CE6F62C8E}" srcId="{8FEE133A-1A79-4187-9AFD-4F06B42A70BC}" destId="{35F1F2D2-FC47-4990-98DB-731AFE036343}" srcOrd="0" destOrd="0" parTransId="{D8C3661F-62F4-45E8-BB01-35BAAF924AEB}" sibTransId="{4EFE689A-014D-4F95-82DA-3254DF013F6C}"/>
    <dgm:cxn modelId="{97B8E8D6-6FCE-438F-84D7-14FD178A9EF3}" type="presOf" srcId="{850DD825-7D08-4BBC-94B9-7E217910F9A2}" destId="{53088BBF-CDFB-43AD-88FA-A16B4FDD4AEA}" srcOrd="1" destOrd="1" presId="urn:microsoft.com/office/officeart/2005/8/layout/cycle4"/>
    <dgm:cxn modelId="{1C137277-FCCE-4E78-A791-2ADCE3EDEAE7}" type="presOf" srcId="{5A50A77D-7959-4302-B136-B1316B3CEC1D}" destId="{431C4C2F-7F42-4D62-8EEF-918E7AD22EA0}" srcOrd="0" destOrd="2" presId="urn:microsoft.com/office/officeart/2005/8/layout/cycle4"/>
    <dgm:cxn modelId="{A2830668-E8D8-479D-BDD1-DDDBB0D25879}" type="presOf" srcId="{DCE41F30-8A4B-4090-95D5-6CBD1CFA1EEC}" destId="{A67A60E5-5291-49E4-B3E5-53A58B528285}" srcOrd="0" destOrd="0" presId="urn:microsoft.com/office/officeart/2005/8/layout/cycle4"/>
    <dgm:cxn modelId="{58755D72-6A8A-4181-8EB5-41F1412B480B}" srcId="{8FEE133A-1A79-4187-9AFD-4F06B42A70BC}" destId="{62885FA7-E7FB-4933-9935-6A8AA90289B4}" srcOrd="2" destOrd="0" parTransId="{9870B421-E3D6-4556-A843-2F0EDB4F207B}" sibTransId="{EB0831C9-645B-4C0B-8FAE-4F47D0F4E0C7}"/>
    <dgm:cxn modelId="{558EB1E9-7D3B-4CFB-91ED-0AE5FFB267A1}" type="presOf" srcId="{850DD825-7D08-4BBC-94B9-7E217910F9A2}" destId="{431C4C2F-7F42-4D62-8EEF-918E7AD22EA0}" srcOrd="0" destOrd="1" presId="urn:microsoft.com/office/officeart/2005/8/layout/cycle4"/>
    <dgm:cxn modelId="{566F2C05-C614-467E-BF41-9EC9D316C5BC}" type="presOf" srcId="{21C7A246-DDB5-40DD-9118-CC4963BF878A}" destId="{BC6F0824-1351-49BA-BADB-F02B71A91728}" srcOrd="0" destOrd="1" presId="urn:microsoft.com/office/officeart/2005/8/layout/cycle4"/>
    <dgm:cxn modelId="{F7CBC7F7-FBF9-4329-A3B5-F8A568558D6C}" srcId="{DCE41F30-8A4B-4090-95D5-6CBD1CFA1EEC}" destId="{6446DC96-6D1C-4742-A646-C454D61C5C9D}" srcOrd="2" destOrd="0" parTransId="{F1EB376B-DD8F-4D0A-B475-0137A25A9B1D}" sibTransId="{2E4D0765-7F9C-4470-8414-926AC02E2CE2}"/>
    <dgm:cxn modelId="{CE2AF7AB-2949-4DCD-9C29-6B60E91D8468}" srcId="{0916D3E2-7950-4B1E-A80A-B1A0DFE4D7BE}" destId="{B8F4B4B5-48BB-4436-A4C8-0772D59377AC}" srcOrd="2" destOrd="0" parTransId="{EEB7DF95-B1E1-4355-BDED-67254F3A40BF}" sibTransId="{07F8EC93-687D-4C25-BBFA-77894EDF7DA2}"/>
    <dgm:cxn modelId="{856CCC98-4D42-4940-9913-BB20C5217489}" srcId="{CC293B1C-4CF8-4FF0-BBC7-4942ED2D7F88}" destId="{DCE41F30-8A4B-4090-95D5-6CBD1CFA1EEC}" srcOrd="1" destOrd="0" parTransId="{480265E7-8542-40B5-95A1-EC04B55B8C68}" sibTransId="{005E5E72-5BE1-4DC4-AD1C-48C242521B93}"/>
    <dgm:cxn modelId="{ABC80A87-3620-4E91-942F-287CDBCD7966}" type="presOf" srcId="{35F1F2D2-FC47-4990-98DB-731AFE036343}" destId="{8128ED5B-798D-45C7-BB11-A0996A8BF223}" srcOrd="1" destOrd="0" presId="urn:microsoft.com/office/officeart/2005/8/layout/cycle4"/>
    <dgm:cxn modelId="{C17E819D-AB35-4745-A166-24A1657E9A62}" type="presOf" srcId="{5A50A77D-7959-4302-B136-B1316B3CEC1D}" destId="{53088BBF-CDFB-43AD-88FA-A16B4FDD4AEA}" srcOrd="1" destOrd="2" presId="urn:microsoft.com/office/officeart/2005/8/layout/cycle4"/>
    <dgm:cxn modelId="{8ED94E85-F410-451E-A2E3-BA17E7876BEE}" type="presOf" srcId="{7F397B27-ED42-4C0B-84EB-F42483A443DB}" destId="{68AC0C8C-6683-4490-8F38-983C8CB47C3F}" srcOrd="0" destOrd="1" presId="urn:microsoft.com/office/officeart/2005/8/layout/cycle4"/>
    <dgm:cxn modelId="{873A3803-B8DA-4FC5-BC33-F8C410A4D637}" srcId="{DCE41F30-8A4B-4090-95D5-6CBD1CFA1EEC}" destId="{2B6A55A5-45D3-4E17-9C60-8FB16C933545}" srcOrd="1" destOrd="0" parTransId="{39E63537-B578-4C3D-8704-A072006EF998}" sibTransId="{0D1774AF-0E34-4AE0-B5A3-8DBDBFA17414}"/>
    <dgm:cxn modelId="{E10831DF-BE5F-4779-B0A8-5C9716C52F17}" type="presOf" srcId="{21C7A246-DDB5-40DD-9118-CC4963BF878A}" destId="{8128ED5B-798D-45C7-BB11-A0996A8BF223}" srcOrd="1" destOrd="1" presId="urn:microsoft.com/office/officeart/2005/8/layout/cycle4"/>
    <dgm:cxn modelId="{08978BA1-AE5A-4DFF-A0C3-92D4A0078A98}" srcId="{0916D3E2-7950-4B1E-A80A-B1A0DFE4D7BE}" destId="{9B35DA45-8824-4EE3-89F0-3F4E07F980E3}" srcOrd="0" destOrd="0" parTransId="{F26E0BCB-616E-4F5C-9212-B89461307743}" sibTransId="{6FFF208B-A136-4388-9736-DE2BA4AFD5AF}"/>
    <dgm:cxn modelId="{A075CE85-5595-4859-A6BA-53D921007C6A}" srcId="{8BEA78FF-204F-4428-9092-659961DC247C}" destId="{5A50A77D-7959-4302-B136-B1316B3CEC1D}" srcOrd="2" destOrd="0" parTransId="{D56876BE-429C-478F-B26B-EE6C114C7CCE}" sibTransId="{5909CF64-4028-4CB9-9607-23629C5D37FB}"/>
    <dgm:cxn modelId="{E37A2B1F-3837-42DC-8FC2-44F2A90B56EC}" type="presOf" srcId="{CC293B1C-4CF8-4FF0-BBC7-4942ED2D7F88}" destId="{39401A14-B365-4553-9A3D-A401D3183747}" srcOrd="0" destOrd="0" presId="urn:microsoft.com/office/officeart/2005/8/layout/cycle4"/>
    <dgm:cxn modelId="{6BA51816-52FF-48EC-8AF8-4AF508AD4737}" type="presOf" srcId="{7F397B27-ED42-4C0B-84EB-F42483A443DB}" destId="{60120B91-D76F-4101-857D-B9B656863593}" srcOrd="1" destOrd="1" presId="urn:microsoft.com/office/officeart/2005/8/layout/cycle4"/>
    <dgm:cxn modelId="{A5D3F3DB-629E-46CD-AA76-C52C0C251A66}" srcId="{CC293B1C-4CF8-4FF0-BBC7-4942ED2D7F88}" destId="{8BEA78FF-204F-4428-9092-659961DC247C}" srcOrd="3" destOrd="0" parTransId="{41090789-956B-42C9-B909-44B2D62666F5}" sibTransId="{F0DB2DD3-51DB-4551-8E87-8440876EF808}"/>
    <dgm:cxn modelId="{9ACD57B9-40A8-4D83-8F17-C0C9FD7A26B5}" type="presOf" srcId="{1981BF8C-ABB4-462F-BD54-45D3229B3478}" destId="{FFCC9154-8E22-496A-ADF8-EA81D4AB5D77}" srcOrd="1" destOrd="0" presId="urn:microsoft.com/office/officeart/2005/8/layout/cycle4"/>
    <dgm:cxn modelId="{E05818A8-BE3A-4136-9B61-768FB33C0CED}" type="presOf" srcId="{9B35DA45-8824-4EE3-89F0-3F4E07F980E3}" destId="{68AC0C8C-6683-4490-8F38-983C8CB47C3F}" srcOrd="0" destOrd="0" presId="urn:microsoft.com/office/officeart/2005/8/layout/cycle4"/>
    <dgm:cxn modelId="{061DA901-6AB9-43FE-A11B-A7F3BBF2B2DF}" type="presOf" srcId="{49454F30-2B75-445A-845F-7473D893477D}" destId="{53088BBF-CDFB-43AD-88FA-A16B4FDD4AEA}" srcOrd="1" destOrd="0" presId="urn:microsoft.com/office/officeart/2005/8/layout/cycle4"/>
    <dgm:cxn modelId="{2D7DE33D-C3DB-49E5-ADF6-52C214CF1C59}" srcId="{0916D3E2-7950-4B1E-A80A-B1A0DFE4D7BE}" destId="{7F397B27-ED42-4C0B-84EB-F42483A443DB}" srcOrd="1" destOrd="0" parTransId="{DD81B84C-4525-4615-9233-87E402AFBABC}" sibTransId="{97EBF3C2-DAC2-40A4-AE80-264E3F21FCCC}"/>
    <dgm:cxn modelId="{FEABB5F9-7EAA-49A3-B760-2F60AD748862}" type="presOf" srcId="{62885FA7-E7FB-4933-9935-6A8AA90289B4}" destId="{BC6F0824-1351-49BA-BADB-F02B71A91728}" srcOrd="0" destOrd="2" presId="urn:microsoft.com/office/officeart/2005/8/layout/cycle4"/>
    <dgm:cxn modelId="{8FDDA428-0D6A-4010-8A54-C0B0EB6C77E4}" type="presOf" srcId="{0916D3E2-7950-4B1E-A80A-B1A0DFE4D7BE}" destId="{CF4FC7F6-A89C-4633-A10E-BFE92B369DCD}" srcOrd="0" destOrd="0" presId="urn:microsoft.com/office/officeart/2005/8/layout/cycle4"/>
    <dgm:cxn modelId="{9E1359C4-3028-4094-9E24-9652C5C56552}" type="presOf" srcId="{8FEE133A-1A79-4187-9AFD-4F06B42A70BC}" destId="{E72BDFA6-376E-4614-9D7C-A68241E884D9}" srcOrd="0" destOrd="0" presId="urn:microsoft.com/office/officeart/2005/8/layout/cycle4"/>
    <dgm:cxn modelId="{822B2CC5-3F61-47E6-A8CF-F020DE610282}" type="presParOf" srcId="{39401A14-B365-4553-9A3D-A401D3183747}" destId="{D7E58549-68A7-4F21-BF0D-84F7636DCD92}" srcOrd="0" destOrd="0" presId="urn:microsoft.com/office/officeart/2005/8/layout/cycle4"/>
    <dgm:cxn modelId="{36CA4649-6ADC-4F65-B2F0-0B78942CAAD0}" type="presParOf" srcId="{D7E58549-68A7-4F21-BF0D-84F7636DCD92}" destId="{5D458377-8CFE-43EB-BDF2-7CB3F0D876C1}" srcOrd="0" destOrd="0" presId="urn:microsoft.com/office/officeart/2005/8/layout/cycle4"/>
    <dgm:cxn modelId="{A88339D0-150F-4C00-AF89-E2C0BC06E74A}" type="presParOf" srcId="{5D458377-8CFE-43EB-BDF2-7CB3F0D876C1}" destId="{BC6F0824-1351-49BA-BADB-F02B71A91728}" srcOrd="0" destOrd="0" presId="urn:microsoft.com/office/officeart/2005/8/layout/cycle4"/>
    <dgm:cxn modelId="{D15EC1ED-A22C-471B-BF90-CEAF467729AB}" type="presParOf" srcId="{5D458377-8CFE-43EB-BDF2-7CB3F0D876C1}" destId="{8128ED5B-798D-45C7-BB11-A0996A8BF223}" srcOrd="1" destOrd="0" presId="urn:microsoft.com/office/officeart/2005/8/layout/cycle4"/>
    <dgm:cxn modelId="{68C29D0E-7A77-4EC5-872F-DC6411F214D7}" type="presParOf" srcId="{D7E58549-68A7-4F21-BF0D-84F7636DCD92}" destId="{D1CAC0FF-E414-4230-81F1-48A389FCAA90}" srcOrd="1" destOrd="0" presId="urn:microsoft.com/office/officeart/2005/8/layout/cycle4"/>
    <dgm:cxn modelId="{BB0F6667-1E36-4943-A3A7-2AB83D302B32}" type="presParOf" srcId="{D1CAC0FF-E414-4230-81F1-48A389FCAA90}" destId="{05478942-E273-4856-8553-F0FD8F015AA2}" srcOrd="0" destOrd="0" presId="urn:microsoft.com/office/officeart/2005/8/layout/cycle4"/>
    <dgm:cxn modelId="{B97C8BC2-7FD9-4BA5-BD1A-A9280E38870D}" type="presParOf" srcId="{D1CAC0FF-E414-4230-81F1-48A389FCAA90}" destId="{FFCC9154-8E22-496A-ADF8-EA81D4AB5D77}" srcOrd="1" destOrd="0" presId="urn:microsoft.com/office/officeart/2005/8/layout/cycle4"/>
    <dgm:cxn modelId="{61A93BB2-EF4F-489D-AA15-516C9172B18C}" type="presParOf" srcId="{D7E58549-68A7-4F21-BF0D-84F7636DCD92}" destId="{AC6B2FBF-7301-4489-8CBA-C72E325139A7}" srcOrd="2" destOrd="0" presId="urn:microsoft.com/office/officeart/2005/8/layout/cycle4"/>
    <dgm:cxn modelId="{79EDF07C-FF56-42E3-9CD0-FE07EC01A195}" type="presParOf" srcId="{AC6B2FBF-7301-4489-8CBA-C72E325139A7}" destId="{68AC0C8C-6683-4490-8F38-983C8CB47C3F}" srcOrd="0" destOrd="0" presId="urn:microsoft.com/office/officeart/2005/8/layout/cycle4"/>
    <dgm:cxn modelId="{CD3E8980-B988-41F7-BD4A-CCD525403A76}" type="presParOf" srcId="{AC6B2FBF-7301-4489-8CBA-C72E325139A7}" destId="{60120B91-D76F-4101-857D-B9B656863593}" srcOrd="1" destOrd="0" presId="urn:microsoft.com/office/officeart/2005/8/layout/cycle4"/>
    <dgm:cxn modelId="{1EE32884-30C9-4B71-9E29-FB7B5ABEC252}" type="presParOf" srcId="{D7E58549-68A7-4F21-BF0D-84F7636DCD92}" destId="{FE4735BA-FC16-4D11-8D7D-854C3BB49539}" srcOrd="3" destOrd="0" presId="urn:microsoft.com/office/officeart/2005/8/layout/cycle4"/>
    <dgm:cxn modelId="{631EF688-0E18-4292-B4ED-585A206F380A}" type="presParOf" srcId="{FE4735BA-FC16-4D11-8D7D-854C3BB49539}" destId="{431C4C2F-7F42-4D62-8EEF-918E7AD22EA0}" srcOrd="0" destOrd="0" presId="urn:microsoft.com/office/officeart/2005/8/layout/cycle4"/>
    <dgm:cxn modelId="{F1435BC7-561B-45BC-B083-6AED1120EE94}" type="presParOf" srcId="{FE4735BA-FC16-4D11-8D7D-854C3BB49539}" destId="{53088BBF-CDFB-43AD-88FA-A16B4FDD4AEA}" srcOrd="1" destOrd="0" presId="urn:microsoft.com/office/officeart/2005/8/layout/cycle4"/>
    <dgm:cxn modelId="{B98B337D-93C8-4B58-8B3B-5550ADC541C0}" type="presParOf" srcId="{D7E58549-68A7-4F21-BF0D-84F7636DCD92}" destId="{4C71D571-69A8-40F3-850A-97D36405B4CD}" srcOrd="4" destOrd="0" presId="urn:microsoft.com/office/officeart/2005/8/layout/cycle4"/>
    <dgm:cxn modelId="{294501CB-4ECF-4F45-BD3C-B0AC4725802B}" type="presParOf" srcId="{39401A14-B365-4553-9A3D-A401D3183747}" destId="{BFB0D660-5BF3-4B91-8837-C379A331C3C8}" srcOrd="1" destOrd="0" presId="urn:microsoft.com/office/officeart/2005/8/layout/cycle4"/>
    <dgm:cxn modelId="{03A6AD63-F069-403C-870A-7AD8702A2412}" type="presParOf" srcId="{BFB0D660-5BF3-4B91-8837-C379A331C3C8}" destId="{E72BDFA6-376E-4614-9D7C-A68241E884D9}" srcOrd="0" destOrd="0" presId="urn:microsoft.com/office/officeart/2005/8/layout/cycle4"/>
    <dgm:cxn modelId="{303DEF80-D10F-4214-9DBD-71133CB8E4EC}" type="presParOf" srcId="{BFB0D660-5BF3-4B91-8837-C379A331C3C8}" destId="{A67A60E5-5291-49E4-B3E5-53A58B528285}" srcOrd="1" destOrd="0" presId="urn:microsoft.com/office/officeart/2005/8/layout/cycle4"/>
    <dgm:cxn modelId="{70EEFC04-0656-455A-90D2-0511C89CBE74}" type="presParOf" srcId="{BFB0D660-5BF3-4B91-8837-C379A331C3C8}" destId="{CF4FC7F6-A89C-4633-A10E-BFE92B369DCD}" srcOrd="2" destOrd="0" presId="urn:microsoft.com/office/officeart/2005/8/layout/cycle4"/>
    <dgm:cxn modelId="{F8BED316-6570-4174-8B56-32906CAA3A81}" type="presParOf" srcId="{BFB0D660-5BF3-4B91-8837-C379A331C3C8}" destId="{C0852406-3DC0-4222-A1F8-184593FC4596}" srcOrd="3" destOrd="0" presId="urn:microsoft.com/office/officeart/2005/8/layout/cycle4"/>
    <dgm:cxn modelId="{10D19BDC-B3B5-42AF-97EC-C745ECDB0377}" type="presParOf" srcId="{BFB0D660-5BF3-4B91-8837-C379A331C3C8}" destId="{B569151F-8995-4BD7-A8F3-A948642763E3}" srcOrd="4" destOrd="0" presId="urn:microsoft.com/office/officeart/2005/8/layout/cycle4"/>
    <dgm:cxn modelId="{E26C2CA2-376E-4267-9D00-E156DE5C3796}" type="presParOf" srcId="{39401A14-B365-4553-9A3D-A401D3183747}" destId="{3B6382B4-DDDF-482E-9E6A-38E6F7DB930C}" srcOrd="2" destOrd="0" presId="urn:microsoft.com/office/officeart/2005/8/layout/cycle4"/>
    <dgm:cxn modelId="{A1477139-F0F0-444A-9CE8-16C1799E8C2B}" type="presParOf" srcId="{39401A14-B365-4553-9A3D-A401D3183747}" destId="{72B333DC-EBE8-4650-A713-61338E0F2C2D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C293B1C-4CF8-4FF0-BBC7-4942ED2D7F88}" type="doc">
      <dgm:prSet loTypeId="urn:microsoft.com/office/officeart/2005/8/layout/radial1" loCatId="cycle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0916D3E2-7950-4B1E-A80A-B1A0DFE4D7BE}">
      <dgm:prSet phldrT="[Text]"/>
      <dgm:spPr>
        <a:solidFill>
          <a:srgbClr val="FFC000"/>
        </a:solidFill>
      </dgm:spPr>
      <dgm:t>
        <a:bodyPr/>
        <a:lstStyle/>
        <a:p>
          <a:r>
            <a:rPr lang="fr-FR" dirty="0"/>
            <a:t>T</a:t>
          </a:r>
        </a:p>
      </dgm:t>
    </dgm:pt>
    <dgm:pt modelId="{78ED7DF1-7D14-4D64-A8E3-CBD6C30B03FB}" type="parTrans" cxnId="{A9B36F8A-C74B-47A9-B539-806F6BB77A1A}">
      <dgm:prSet/>
      <dgm:spPr/>
      <dgm:t>
        <a:bodyPr/>
        <a:lstStyle/>
        <a:p>
          <a:endParaRPr lang="fr-FR"/>
        </a:p>
      </dgm:t>
    </dgm:pt>
    <dgm:pt modelId="{402F8436-663D-4DB8-A22F-0A8F501EB425}" type="sibTrans" cxnId="{A9B36F8A-C74B-47A9-B539-806F6BB77A1A}">
      <dgm:prSet/>
      <dgm:spPr/>
      <dgm:t>
        <a:bodyPr/>
        <a:lstStyle/>
        <a:p>
          <a:endParaRPr lang="fr-FR"/>
        </a:p>
      </dgm:t>
    </dgm:pt>
    <dgm:pt modelId="{9B35DA45-8824-4EE3-89F0-3F4E07F980E3}">
      <dgm:prSet phldrT="[Text]"/>
      <dgm:spPr>
        <a:solidFill>
          <a:srgbClr val="00B050"/>
        </a:solidFill>
      </dgm:spPr>
      <dgm:t>
        <a:bodyPr/>
        <a:lstStyle/>
        <a:p>
          <a:r>
            <a:rPr lang="fr-FR" dirty="0" err="1"/>
            <a:t>Risk</a:t>
          </a:r>
          <a:r>
            <a:rPr lang="fr-FR" dirty="0"/>
            <a:t> of high </a:t>
          </a:r>
          <a:r>
            <a:rPr lang="fr-FR" dirty="0" err="1"/>
            <a:t>demand</a:t>
          </a:r>
          <a:r>
            <a:rPr lang="fr-FR" dirty="0"/>
            <a:t> (server)</a:t>
          </a:r>
        </a:p>
      </dgm:t>
    </dgm:pt>
    <dgm:pt modelId="{F26E0BCB-616E-4F5C-9212-B89461307743}" type="parTrans" cxnId="{08978BA1-AE5A-4DFF-A0C3-92D4A0078A98}">
      <dgm:prSet/>
      <dgm:spPr/>
      <dgm:t>
        <a:bodyPr/>
        <a:lstStyle/>
        <a:p>
          <a:endParaRPr lang="fr-FR"/>
        </a:p>
      </dgm:t>
    </dgm:pt>
    <dgm:pt modelId="{6FFF208B-A136-4388-9736-DE2BA4AFD5AF}" type="sibTrans" cxnId="{08978BA1-AE5A-4DFF-A0C3-92D4A0078A98}">
      <dgm:prSet/>
      <dgm:spPr/>
      <dgm:t>
        <a:bodyPr/>
        <a:lstStyle/>
        <a:p>
          <a:endParaRPr lang="fr-FR"/>
        </a:p>
      </dgm:t>
    </dgm:pt>
    <dgm:pt modelId="{7F397B27-ED42-4C0B-84EB-F42483A443DB}">
      <dgm:prSet phldrT="[Text]"/>
      <dgm:spPr>
        <a:solidFill>
          <a:srgbClr val="00B050"/>
        </a:solidFill>
      </dgm:spPr>
      <dgm:t>
        <a:bodyPr/>
        <a:lstStyle/>
        <a:p>
          <a:r>
            <a:rPr lang="fr-FR" dirty="0" err="1" smtClean="0"/>
            <a:t>Portability</a:t>
          </a:r>
          <a:r>
            <a:rPr lang="fr-FR" dirty="0" smtClean="0"/>
            <a:t> to Mac</a:t>
          </a:r>
          <a:endParaRPr lang="fr-FR" dirty="0"/>
        </a:p>
      </dgm:t>
    </dgm:pt>
    <dgm:pt modelId="{DD81B84C-4525-4615-9233-87E402AFBABC}" type="parTrans" cxnId="{2D7DE33D-C3DB-49E5-ADF6-52C214CF1C59}">
      <dgm:prSet/>
      <dgm:spPr/>
      <dgm:t>
        <a:bodyPr/>
        <a:lstStyle/>
        <a:p>
          <a:endParaRPr lang="en-CA"/>
        </a:p>
      </dgm:t>
    </dgm:pt>
    <dgm:pt modelId="{97EBF3C2-DAC2-40A4-AE80-264E3F21FCCC}" type="sibTrans" cxnId="{2D7DE33D-C3DB-49E5-ADF6-52C214CF1C59}">
      <dgm:prSet/>
      <dgm:spPr/>
      <dgm:t>
        <a:bodyPr/>
        <a:lstStyle/>
        <a:p>
          <a:endParaRPr lang="en-CA"/>
        </a:p>
      </dgm:t>
    </dgm:pt>
    <dgm:pt modelId="{B8F4B4B5-48BB-4436-A4C8-0772D59377AC}">
      <dgm:prSet phldrT="[Text]"/>
      <dgm:spPr>
        <a:solidFill>
          <a:srgbClr val="00B050"/>
        </a:solidFill>
      </dgm:spPr>
      <dgm:t>
        <a:bodyPr/>
        <a:lstStyle/>
        <a:p>
          <a:r>
            <a:rPr lang="fr-FR" dirty="0" err="1" smtClean="0"/>
            <a:t>Lack</a:t>
          </a:r>
          <a:r>
            <a:rPr lang="fr-FR" dirty="0" smtClean="0"/>
            <a:t> of control on </a:t>
          </a:r>
          <a:r>
            <a:rPr lang="fr-FR" dirty="0" err="1" smtClean="0"/>
            <a:t>database</a:t>
          </a:r>
          <a:endParaRPr lang="fr-FR" dirty="0"/>
        </a:p>
      </dgm:t>
    </dgm:pt>
    <dgm:pt modelId="{EEB7DF95-B1E1-4355-BDED-67254F3A40BF}" type="parTrans" cxnId="{CE2AF7AB-2949-4DCD-9C29-6B60E91D8468}">
      <dgm:prSet/>
      <dgm:spPr/>
      <dgm:t>
        <a:bodyPr/>
        <a:lstStyle/>
        <a:p>
          <a:endParaRPr lang="en-CA"/>
        </a:p>
      </dgm:t>
    </dgm:pt>
    <dgm:pt modelId="{07F8EC93-687D-4C25-BBFA-77894EDF7DA2}" type="sibTrans" cxnId="{CE2AF7AB-2949-4DCD-9C29-6B60E91D8468}">
      <dgm:prSet/>
      <dgm:spPr/>
      <dgm:t>
        <a:bodyPr/>
        <a:lstStyle/>
        <a:p>
          <a:endParaRPr lang="en-CA"/>
        </a:p>
      </dgm:t>
    </dgm:pt>
    <dgm:pt modelId="{05AAFE4B-4748-4F9C-AA5B-DEC71FC73E20}" type="pres">
      <dgm:prSet presAssocID="{CC293B1C-4CF8-4FF0-BBC7-4942ED2D7F88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334F0DA9-4D69-40E7-AE37-8BB2E71C3ACD}" type="pres">
      <dgm:prSet presAssocID="{0916D3E2-7950-4B1E-A80A-B1A0DFE4D7BE}" presName="centerShape" presStyleLbl="node0" presStyleIdx="0" presStyleCnt="1"/>
      <dgm:spPr/>
      <dgm:t>
        <a:bodyPr/>
        <a:lstStyle/>
        <a:p>
          <a:endParaRPr lang="en-CA"/>
        </a:p>
      </dgm:t>
    </dgm:pt>
    <dgm:pt modelId="{FB6E935B-AB56-4686-BAF4-89171D311D48}" type="pres">
      <dgm:prSet presAssocID="{F26E0BCB-616E-4F5C-9212-B89461307743}" presName="Name9" presStyleLbl="parChTrans1D2" presStyleIdx="0" presStyleCnt="3"/>
      <dgm:spPr/>
      <dgm:t>
        <a:bodyPr/>
        <a:lstStyle/>
        <a:p>
          <a:endParaRPr lang="en-CA"/>
        </a:p>
      </dgm:t>
    </dgm:pt>
    <dgm:pt modelId="{B26CA117-7877-4BBB-8697-7BAA6B4D1769}" type="pres">
      <dgm:prSet presAssocID="{F26E0BCB-616E-4F5C-9212-B89461307743}" presName="connTx" presStyleLbl="parChTrans1D2" presStyleIdx="0" presStyleCnt="3"/>
      <dgm:spPr/>
      <dgm:t>
        <a:bodyPr/>
        <a:lstStyle/>
        <a:p>
          <a:endParaRPr lang="en-CA"/>
        </a:p>
      </dgm:t>
    </dgm:pt>
    <dgm:pt modelId="{51D4E2D9-6364-4FE7-BE7F-89898165258A}" type="pres">
      <dgm:prSet presAssocID="{9B35DA45-8824-4EE3-89F0-3F4E07F980E3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3134C74D-D45F-4D44-8DA9-5DD9ACC7028A}" type="pres">
      <dgm:prSet presAssocID="{DD81B84C-4525-4615-9233-87E402AFBABC}" presName="Name9" presStyleLbl="parChTrans1D2" presStyleIdx="1" presStyleCnt="3"/>
      <dgm:spPr/>
      <dgm:t>
        <a:bodyPr/>
        <a:lstStyle/>
        <a:p>
          <a:endParaRPr lang="en-CA"/>
        </a:p>
      </dgm:t>
    </dgm:pt>
    <dgm:pt modelId="{9CD455AE-EC69-44E0-B929-B59BCD7E9894}" type="pres">
      <dgm:prSet presAssocID="{DD81B84C-4525-4615-9233-87E402AFBABC}" presName="connTx" presStyleLbl="parChTrans1D2" presStyleIdx="1" presStyleCnt="3"/>
      <dgm:spPr/>
      <dgm:t>
        <a:bodyPr/>
        <a:lstStyle/>
        <a:p>
          <a:endParaRPr lang="en-CA"/>
        </a:p>
      </dgm:t>
    </dgm:pt>
    <dgm:pt modelId="{FC75532D-1A75-4D81-A458-80C91B398F9D}" type="pres">
      <dgm:prSet presAssocID="{7F397B27-ED42-4C0B-84EB-F42483A443DB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156A4B50-5EBB-4BD2-8AF0-C722439DBC8D}" type="pres">
      <dgm:prSet presAssocID="{EEB7DF95-B1E1-4355-BDED-67254F3A40BF}" presName="Name9" presStyleLbl="parChTrans1D2" presStyleIdx="2" presStyleCnt="3"/>
      <dgm:spPr/>
      <dgm:t>
        <a:bodyPr/>
        <a:lstStyle/>
        <a:p>
          <a:endParaRPr lang="en-CA"/>
        </a:p>
      </dgm:t>
    </dgm:pt>
    <dgm:pt modelId="{0FA48441-B5ED-464B-AB5B-44DAB679EE64}" type="pres">
      <dgm:prSet presAssocID="{EEB7DF95-B1E1-4355-BDED-67254F3A40BF}" presName="connTx" presStyleLbl="parChTrans1D2" presStyleIdx="2" presStyleCnt="3"/>
      <dgm:spPr/>
      <dgm:t>
        <a:bodyPr/>
        <a:lstStyle/>
        <a:p>
          <a:endParaRPr lang="en-CA"/>
        </a:p>
      </dgm:t>
    </dgm:pt>
    <dgm:pt modelId="{B8775ABA-3037-409F-B1F5-5479D38AC897}" type="pres">
      <dgm:prSet presAssocID="{B8F4B4B5-48BB-4436-A4C8-0772D59377AC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BFE5F03E-99EE-488D-A25F-FA4A305398F3}" type="presOf" srcId="{EEB7DF95-B1E1-4355-BDED-67254F3A40BF}" destId="{156A4B50-5EBB-4BD2-8AF0-C722439DBC8D}" srcOrd="0" destOrd="0" presId="urn:microsoft.com/office/officeart/2005/8/layout/radial1"/>
    <dgm:cxn modelId="{CE2AF7AB-2949-4DCD-9C29-6B60E91D8468}" srcId="{0916D3E2-7950-4B1E-A80A-B1A0DFE4D7BE}" destId="{B8F4B4B5-48BB-4436-A4C8-0772D59377AC}" srcOrd="2" destOrd="0" parTransId="{EEB7DF95-B1E1-4355-BDED-67254F3A40BF}" sibTransId="{07F8EC93-687D-4C25-BBFA-77894EDF7DA2}"/>
    <dgm:cxn modelId="{2D7DE33D-C3DB-49E5-ADF6-52C214CF1C59}" srcId="{0916D3E2-7950-4B1E-A80A-B1A0DFE4D7BE}" destId="{7F397B27-ED42-4C0B-84EB-F42483A443DB}" srcOrd="1" destOrd="0" parTransId="{DD81B84C-4525-4615-9233-87E402AFBABC}" sibTransId="{97EBF3C2-DAC2-40A4-AE80-264E3F21FCCC}"/>
    <dgm:cxn modelId="{7470EB8E-365B-4C7B-B345-F3A82F2BDE86}" type="presOf" srcId="{EEB7DF95-B1E1-4355-BDED-67254F3A40BF}" destId="{0FA48441-B5ED-464B-AB5B-44DAB679EE64}" srcOrd="1" destOrd="0" presId="urn:microsoft.com/office/officeart/2005/8/layout/radial1"/>
    <dgm:cxn modelId="{D7CE5B38-4681-488A-875C-5BC6D4608B17}" type="presOf" srcId="{B8F4B4B5-48BB-4436-A4C8-0772D59377AC}" destId="{B8775ABA-3037-409F-B1F5-5479D38AC897}" srcOrd="0" destOrd="0" presId="urn:microsoft.com/office/officeart/2005/8/layout/radial1"/>
    <dgm:cxn modelId="{A9B36F8A-C74B-47A9-B539-806F6BB77A1A}" srcId="{CC293B1C-4CF8-4FF0-BBC7-4942ED2D7F88}" destId="{0916D3E2-7950-4B1E-A80A-B1A0DFE4D7BE}" srcOrd="0" destOrd="0" parTransId="{78ED7DF1-7D14-4D64-A8E3-CBD6C30B03FB}" sibTransId="{402F8436-663D-4DB8-A22F-0A8F501EB425}"/>
    <dgm:cxn modelId="{4F76CFC7-AC86-4FD6-BD3B-3B31C6A8EDDA}" type="presOf" srcId="{F26E0BCB-616E-4F5C-9212-B89461307743}" destId="{FB6E935B-AB56-4686-BAF4-89171D311D48}" srcOrd="0" destOrd="0" presId="urn:microsoft.com/office/officeart/2005/8/layout/radial1"/>
    <dgm:cxn modelId="{53089D63-12EB-40F9-92A2-F39B07E20E6B}" type="presOf" srcId="{0916D3E2-7950-4B1E-A80A-B1A0DFE4D7BE}" destId="{334F0DA9-4D69-40E7-AE37-8BB2E71C3ACD}" srcOrd="0" destOrd="0" presId="urn:microsoft.com/office/officeart/2005/8/layout/radial1"/>
    <dgm:cxn modelId="{2E6F4476-BF79-4C90-823B-71099E5FD8D3}" type="presOf" srcId="{DD81B84C-4525-4615-9233-87E402AFBABC}" destId="{9CD455AE-EC69-44E0-B929-B59BCD7E9894}" srcOrd="1" destOrd="0" presId="urn:microsoft.com/office/officeart/2005/8/layout/radial1"/>
    <dgm:cxn modelId="{6037BACF-1495-4D63-973A-E9906686C9EC}" type="presOf" srcId="{9B35DA45-8824-4EE3-89F0-3F4E07F980E3}" destId="{51D4E2D9-6364-4FE7-BE7F-89898165258A}" srcOrd="0" destOrd="0" presId="urn:microsoft.com/office/officeart/2005/8/layout/radial1"/>
    <dgm:cxn modelId="{4E83842D-6898-45A2-8C76-AC263926CE66}" type="presOf" srcId="{CC293B1C-4CF8-4FF0-BBC7-4942ED2D7F88}" destId="{05AAFE4B-4748-4F9C-AA5B-DEC71FC73E20}" srcOrd="0" destOrd="0" presId="urn:microsoft.com/office/officeart/2005/8/layout/radial1"/>
    <dgm:cxn modelId="{EE79DC2E-EE32-4B0A-ADFD-E11D61A99647}" type="presOf" srcId="{DD81B84C-4525-4615-9233-87E402AFBABC}" destId="{3134C74D-D45F-4D44-8DA9-5DD9ACC7028A}" srcOrd="0" destOrd="0" presId="urn:microsoft.com/office/officeart/2005/8/layout/radial1"/>
    <dgm:cxn modelId="{08978BA1-AE5A-4DFF-A0C3-92D4A0078A98}" srcId="{0916D3E2-7950-4B1E-A80A-B1A0DFE4D7BE}" destId="{9B35DA45-8824-4EE3-89F0-3F4E07F980E3}" srcOrd="0" destOrd="0" parTransId="{F26E0BCB-616E-4F5C-9212-B89461307743}" sibTransId="{6FFF208B-A136-4388-9736-DE2BA4AFD5AF}"/>
    <dgm:cxn modelId="{1173F0C1-237A-44C5-81A9-6289AFEB7E80}" type="presOf" srcId="{7F397B27-ED42-4C0B-84EB-F42483A443DB}" destId="{FC75532D-1A75-4D81-A458-80C91B398F9D}" srcOrd="0" destOrd="0" presId="urn:microsoft.com/office/officeart/2005/8/layout/radial1"/>
    <dgm:cxn modelId="{8C318C29-2BA6-4073-9DC3-993B41DBBD97}" type="presOf" srcId="{F26E0BCB-616E-4F5C-9212-B89461307743}" destId="{B26CA117-7877-4BBB-8697-7BAA6B4D1769}" srcOrd="1" destOrd="0" presId="urn:microsoft.com/office/officeart/2005/8/layout/radial1"/>
    <dgm:cxn modelId="{772C3BB5-DF35-42DE-A439-0DCB31D63FB8}" type="presParOf" srcId="{05AAFE4B-4748-4F9C-AA5B-DEC71FC73E20}" destId="{334F0DA9-4D69-40E7-AE37-8BB2E71C3ACD}" srcOrd="0" destOrd="0" presId="urn:microsoft.com/office/officeart/2005/8/layout/radial1"/>
    <dgm:cxn modelId="{20FC6565-C496-4E94-8CCE-904149940058}" type="presParOf" srcId="{05AAFE4B-4748-4F9C-AA5B-DEC71FC73E20}" destId="{FB6E935B-AB56-4686-BAF4-89171D311D48}" srcOrd="1" destOrd="0" presId="urn:microsoft.com/office/officeart/2005/8/layout/radial1"/>
    <dgm:cxn modelId="{1BDA0C39-DB3E-4726-AC03-ECA79335B44E}" type="presParOf" srcId="{FB6E935B-AB56-4686-BAF4-89171D311D48}" destId="{B26CA117-7877-4BBB-8697-7BAA6B4D1769}" srcOrd="0" destOrd="0" presId="urn:microsoft.com/office/officeart/2005/8/layout/radial1"/>
    <dgm:cxn modelId="{A005C40A-0DE3-426E-9858-E6EC056CC143}" type="presParOf" srcId="{05AAFE4B-4748-4F9C-AA5B-DEC71FC73E20}" destId="{51D4E2D9-6364-4FE7-BE7F-89898165258A}" srcOrd="2" destOrd="0" presId="urn:microsoft.com/office/officeart/2005/8/layout/radial1"/>
    <dgm:cxn modelId="{AAE094B1-A8D7-48CC-84EF-123917993C48}" type="presParOf" srcId="{05AAFE4B-4748-4F9C-AA5B-DEC71FC73E20}" destId="{3134C74D-D45F-4D44-8DA9-5DD9ACC7028A}" srcOrd="3" destOrd="0" presId="urn:microsoft.com/office/officeart/2005/8/layout/radial1"/>
    <dgm:cxn modelId="{F5883D93-D380-4842-AE1D-E47A427ECD3B}" type="presParOf" srcId="{3134C74D-D45F-4D44-8DA9-5DD9ACC7028A}" destId="{9CD455AE-EC69-44E0-B929-B59BCD7E9894}" srcOrd="0" destOrd="0" presId="urn:microsoft.com/office/officeart/2005/8/layout/radial1"/>
    <dgm:cxn modelId="{C5738633-E4BC-4328-A6F4-BF37BB2D5E31}" type="presParOf" srcId="{05AAFE4B-4748-4F9C-AA5B-DEC71FC73E20}" destId="{FC75532D-1A75-4D81-A458-80C91B398F9D}" srcOrd="4" destOrd="0" presId="urn:microsoft.com/office/officeart/2005/8/layout/radial1"/>
    <dgm:cxn modelId="{CF295821-C77B-4BD9-9990-22D641DB506B}" type="presParOf" srcId="{05AAFE4B-4748-4F9C-AA5B-DEC71FC73E20}" destId="{156A4B50-5EBB-4BD2-8AF0-C722439DBC8D}" srcOrd="5" destOrd="0" presId="urn:microsoft.com/office/officeart/2005/8/layout/radial1"/>
    <dgm:cxn modelId="{C871A0EA-9CA9-4A21-8695-6965F06B58D6}" type="presParOf" srcId="{156A4B50-5EBB-4BD2-8AF0-C722439DBC8D}" destId="{0FA48441-B5ED-464B-AB5B-44DAB679EE64}" srcOrd="0" destOrd="0" presId="urn:microsoft.com/office/officeart/2005/8/layout/radial1"/>
    <dgm:cxn modelId="{93D5A560-FB9D-4177-88E5-E8C6B58AA84A}" type="presParOf" srcId="{05AAFE4B-4748-4F9C-AA5B-DEC71FC73E20}" destId="{B8775ABA-3037-409F-B1F5-5479D38AC897}" srcOrd="6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5C89F30-E4C0-41F0-9F78-CFBA2BC6B6E7}" type="doc">
      <dgm:prSet loTypeId="urn:microsoft.com/office/officeart/2005/8/layout/hList7" loCatId="list" qsTypeId="urn:microsoft.com/office/officeart/2005/8/quickstyle/simple2" qsCatId="simple" csTypeId="urn:microsoft.com/office/officeart/2005/8/colors/accent0_3" csCatId="mainScheme" phldr="1"/>
      <dgm:spPr/>
    </dgm:pt>
    <dgm:pt modelId="{47253CFC-4569-4709-81D3-DEEB42841B34}">
      <dgm:prSet phldrT="[Text]"/>
      <dgm:spPr/>
      <dgm:t>
        <a:bodyPr/>
        <a:lstStyle/>
        <a:p>
          <a:endParaRPr lang="en-CA" dirty="0"/>
        </a:p>
      </dgm:t>
    </dgm:pt>
    <dgm:pt modelId="{790D9CA9-D5EB-4ABB-B3FF-C076CA534420}" type="parTrans" cxnId="{2E016A71-4A74-45F5-AD15-07D3B1D0466D}">
      <dgm:prSet/>
      <dgm:spPr/>
      <dgm:t>
        <a:bodyPr/>
        <a:lstStyle/>
        <a:p>
          <a:endParaRPr lang="en-CA"/>
        </a:p>
      </dgm:t>
    </dgm:pt>
    <dgm:pt modelId="{2F25E3F7-E9EB-4C08-9116-69D5C4FD6E2A}" type="sibTrans" cxnId="{2E016A71-4A74-45F5-AD15-07D3B1D0466D}">
      <dgm:prSet/>
      <dgm:spPr/>
      <dgm:t>
        <a:bodyPr/>
        <a:lstStyle/>
        <a:p>
          <a:endParaRPr lang="en-CA"/>
        </a:p>
      </dgm:t>
    </dgm:pt>
    <dgm:pt modelId="{5EE301F9-AA62-4FDD-BBD4-EB5F68D85FEC}">
      <dgm:prSet phldrT="[Text]"/>
      <dgm:spPr/>
      <dgm:t>
        <a:bodyPr/>
        <a:lstStyle/>
        <a:p>
          <a:endParaRPr lang="en-CA" dirty="0"/>
        </a:p>
      </dgm:t>
    </dgm:pt>
    <dgm:pt modelId="{7A2D0BBB-4796-4683-A258-869CCE2EFDEE}" type="sibTrans" cxnId="{E53B2165-E749-413E-9F1A-C9CC76DA6A5C}">
      <dgm:prSet/>
      <dgm:spPr/>
      <dgm:t>
        <a:bodyPr/>
        <a:lstStyle/>
        <a:p>
          <a:endParaRPr lang="en-CA"/>
        </a:p>
      </dgm:t>
    </dgm:pt>
    <dgm:pt modelId="{752A3FC9-4F42-4B45-864D-D48201C144BC}" type="parTrans" cxnId="{E53B2165-E749-413E-9F1A-C9CC76DA6A5C}">
      <dgm:prSet/>
      <dgm:spPr/>
      <dgm:t>
        <a:bodyPr/>
        <a:lstStyle/>
        <a:p>
          <a:endParaRPr lang="en-CA"/>
        </a:p>
      </dgm:t>
    </dgm:pt>
    <dgm:pt modelId="{81607F9D-ACA8-4EBC-97F3-AE620D537126}">
      <dgm:prSet phldrT="[Text]"/>
      <dgm:spPr/>
      <dgm:t>
        <a:bodyPr/>
        <a:lstStyle/>
        <a:p>
          <a:endParaRPr lang="en-CA" dirty="0"/>
        </a:p>
      </dgm:t>
    </dgm:pt>
    <dgm:pt modelId="{94CA40FB-60B0-465C-89DE-37B57251E362}" type="sibTrans" cxnId="{C503CDFC-F7CF-4B5B-9CB9-D0B888450B80}">
      <dgm:prSet/>
      <dgm:spPr/>
      <dgm:t>
        <a:bodyPr/>
        <a:lstStyle/>
        <a:p>
          <a:endParaRPr lang="en-CA"/>
        </a:p>
      </dgm:t>
    </dgm:pt>
    <dgm:pt modelId="{5614C387-4578-47E1-B8ED-4C19C139B6D6}" type="parTrans" cxnId="{C503CDFC-F7CF-4B5B-9CB9-D0B888450B80}">
      <dgm:prSet/>
      <dgm:spPr/>
      <dgm:t>
        <a:bodyPr/>
        <a:lstStyle/>
        <a:p>
          <a:endParaRPr lang="en-CA"/>
        </a:p>
      </dgm:t>
    </dgm:pt>
    <dgm:pt modelId="{BA786E09-868C-446C-BCAD-1B9A337A2314}">
      <dgm:prSet phldrT="[Text]"/>
      <dgm:spPr/>
      <dgm:t>
        <a:bodyPr/>
        <a:lstStyle/>
        <a:p>
          <a:endParaRPr lang="en-CA" dirty="0"/>
        </a:p>
      </dgm:t>
    </dgm:pt>
    <dgm:pt modelId="{59BE49D1-A09D-46A0-A218-5983A849445B}" type="parTrans" cxnId="{4E004507-C92D-4D0B-9DBB-DB4591A9B903}">
      <dgm:prSet/>
      <dgm:spPr/>
      <dgm:t>
        <a:bodyPr/>
        <a:lstStyle/>
        <a:p>
          <a:endParaRPr lang="en-CA"/>
        </a:p>
      </dgm:t>
    </dgm:pt>
    <dgm:pt modelId="{870FB8E6-A3E1-4439-9131-142A0512FE32}" type="sibTrans" cxnId="{4E004507-C92D-4D0B-9DBB-DB4591A9B903}">
      <dgm:prSet/>
      <dgm:spPr/>
      <dgm:t>
        <a:bodyPr/>
        <a:lstStyle/>
        <a:p>
          <a:endParaRPr lang="en-CA"/>
        </a:p>
      </dgm:t>
    </dgm:pt>
    <dgm:pt modelId="{68497B09-3716-4EBD-AC6B-8AE2BDCC8972}" type="pres">
      <dgm:prSet presAssocID="{95C89F30-E4C0-41F0-9F78-CFBA2BC6B6E7}" presName="Name0" presStyleCnt="0">
        <dgm:presLayoutVars>
          <dgm:dir/>
          <dgm:resizeHandles val="exact"/>
        </dgm:presLayoutVars>
      </dgm:prSet>
      <dgm:spPr/>
    </dgm:pt>
    <dgm:pt modelId="{5C007895-D27B-4555-8633-C9BBD58A106D}" type="pres">
      <dgm:prSet presAssocID="{95C89F30-E4C0-41F0-9F78-CFBA2BC6B6E7}" presName="fgShape" presStyleLbl="fgShp" presStyleIdx="0" presStyleCnt="1" custFlipHor="1" custScaleX="20190" custScaleY="72015" custLinFactNeighborX="14341" custLinFactNeighborY="-15970"/>
      <dgm:spPr>
        <a:noFill/>
        <a:ln>
          <a:noFill/>
        </a:ln>
      </dgm:spPr>
    </dgm:pt>
    <dgm:pt modelId="{851E5CC9-679F-4CF6-B00F-A025B4DEF2B3}" type="pres">
      <dgm:prSet presAssocID="{95C89F30-E4C0-41F0-9F78-CFBA2BC6B6E7}" presName="linComp" presStyleCnt="0"/>
      <dgm:spPr/>
    </dgm:pt>
    <dgm:pt modelId="{02F5FF00-4C9F-4B29-8EE7-22E5EFD6E9BE}" type="pres">
      <dgm:prSet presAssocID="{5EE301F9-AA62-4FDD-BBD4-EB5F68D85FEC}" presName="compNode" presStyleCnt="0"/>
      <dgm:spPr/>
    </dgm:pt>
    <dgm:pt modelId="{90FFEDE6-D24B-46AA-AC61-5A2CA3E513CC}" type="pres">
      <dgm:prSet presAssocID="{5EE301F9-AA62-4FDD-BBD4-EB5F68D85FEC}" presName="bkgdShape" presStyleLbl="node1" presStyleIdx="0" presStyleCnt="4"/>
      <dgm:spPr/>
      <dgm:t>
        <a:bodyPr/>
        <a:lstStyle/>
        <a:p>
          <a:endParaRPr lang="en-CA"/>
        </a:p>
      </dgm:t>
    </dgm:pt>
    <dgm:pt modelId="{6B2B5E85-AAEA-413B-89EF-96FC0B61D0DB}" type="pres">
      <dgm:prSet presAssocID="{5EE301F9-AA62-4FDD-BBD4-EB5F68D85FEC}" presName="nodeTx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1A17D808-B82E-464B-B310-203813114F77}" type="pres">
      <dgm:prSet presAssocID="{5EE301F9-AA62-4FDD-BBD4-EB5F68D85FEC}" presName="invisiNode" presStyleLbl="node1" presStyleIdx="0" presStyleCnt="4"/>
      <dgm:spPr/>
    </dgm:pt>
    <dgm:pt modelId="{BC5035FA-FF8E-421C-9C1A-CC3F16C8A221}" type="pres">
      <dgm:prSet presAssocID="{5EE301F9-AA62-4FDD-BBD4-EB5F68D85FEC}" presName="imagNode" presStyleLbl="fgImgPlace1" presStyleIdx="0" presStyleCnt="4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46B8E31D-92A9-4F7C-AC64-291B22E56C19}" type="pres">
      <dgm:prSet presAssocID="{7A2D0BBB-4796-4683-A258-869CCE2EFDEE}" presName="sibTrans" presStyleLbl="sibTrans2D1" presStyleIdx="0" presStyleCnt="0"/>
      <dgm:spPr/>
      <dgm:t>
        <a:bodyPr/>
        <a:lstStyle/>
        <a:p>
          <a:endParaRPr lang="en-CA"/>
        </a:p>
      </dgm:t>
    </dgm:pt>
    <dgm:pt modelId="{F6BAADEA-493B-4EE4-AE53-A0D19801A5FF}" type="pres">
      <dgm:prSet presAssocID="{81607F9D-ACA8-4EBC-97F3-AE620D537126}" presName="compNode" presStyleCnt="0"/>
      <dgm:spPr/>
    </dgm:pt>
    <dgm:pt modelId="{AECDF339-533B-4319-9DD1-FE0312AA5FE7}" type="pres">
      <dgm:prSet presAssocID="{81607F9D-ACA8-4EBC-97F3-AE620D537126}" presName="bkgdShape" presStyleLbl="node1" presStyleIdx="1" presStyleCnt="4"/>
      <dgm:spPr/>
      <dgm:t>
        <a:bodyPr/>
        <a:lstStyle/>
        <a:p>
          <a:endParaRPr lang="en-CA"/>
        </a:p>
      </dgm:t>
    </dgm:pt>
    <dgm:pt modelId="{FCBD48AD-6356-4016-B622-1476036943D2}" type="pres">
      <dgm:prSet presAssocID="{81607F9D-ACA8-4EBC-97F3-AE620D537126}" presName="nodeTx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55F313B5-1C13-438A-8D2E-76E44D379C51}" type="pres">
      <dgm:prSet presAssocID="{81607F9D-ACA8-4EBC-97F3-AE620D537126}" presName="invisiNode" presStyleLbl="node1" presStyleIdx="1" presStyleCnt="4"/>
      <dgm:spPr/>
    </dgm:pt>
    <dgm:pt modelId="{78D9365F-3E8A-4A62-874D-E842D8E395C6}" type="pres">
      <dgm:prSet presAssocID="{81607F9D-ACA8-4EBC-97F3-AE620D537126}" presName="imagNode" presStyleLbl="fgImgPlace1" presStyleIdx="1" presStyleCnt="4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</dgm:pt>
    <dgm:pt modelId="{6A4D6A8E-A18C-499A-84BC-74FED5388C93}" type="pres">
      <dgm:prSet presAssocID="{94CA40FB-60B0-465C-89DE-37B57251E362}" presName="sibTrans" presStyleLbl="sibTrans2D1" presStyleIdx="0" presStyleCnt="0"/>
      <dgm:spPr/>
      <dgm:t>
        <a:bodyPr/>
        <a:lstStyle/>
        <a:p>
          <a:endParaRPr lang="en-CA"/>
        </a:p>
      </dgm:t>
    </dgm:pt>
    <dgm:pt modelId="{2FB6D45F-392C-4BF4-A210-495F746B00A0}" type="pres">
      <dgm:prSet presAssocID="{47253CFC-4569-4709-81D3-DEEB42841B34}" presName="compNode" presStyleCnt="0"/>
      <dgm:spPr/>
    </dgm:pt>
    <dgm:pt modelId="{18E220CA-4E07-4273-9F20-D66E44D1CC15}" type="pres">
      <dgm:prSet presAssocID="{47253CFC-4569-4709-81D3-DEEB42841B34}" presName="bkgdShape" presStyleLbl="node1" presStyleIdx="2" presStyleCnt="4"/>
      <dgm:spPr/>
      <dgm:t>
        <a:bodyPr/>
        <a:lstStyle/>
        <a:p>
          <a:endParaRPr lang="en-CA"/>
        </a:p>
      </dgm:t>
    </dgm:pt>
    <dgm:pt modelId="{65C1CC62-47DD-4AE0-BB4E-E1AA4210EAD1}" type="pres">
      <dgm:prSet presAssocID="{47253CFC-4569-4709-81D3-DEEB42841B34}" presName="nodeTx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4B410C47-050F-4A04-B28A-4915525EEFC9}" type="pres">
      <dgm:prSet presAssocID="{47253CFC-4569-4709-81D3-DEEB42841B34}" presName="invisiNode" presStyleLbl="node1" presStyleIdx="2" presStyleCnt="4"/>
      <dgm:spPr/>
    </dgm:pt>
    <dgm:pt modelId="{EF6C3C73-EE47-41C6-84F9-732FE297AA13}" type="pres">
      <dgm:prSet presAssocID="{47253CFC-4569-4709-81D3-DEEB42841B34}" presName="imagNode" presStyleLbl="fgImgPlace1" presStyleIdx="2" presStyleCnt="4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endParaRPr lang="en-CA"/>
        </a:p>
      </dgm:t>
    </dgm:pt>
    <dgm:pt modelId="{2845AC54-25A9-480C-BA9C-51BB56258253}" type="pres">
      <dgm:prSet presAssocID="{2F25E3F7-E9EB-4C08-9116-69D5C4FD6E2A}" presName="sibTrans" presStyleLbl="sibTrans2D1" presStyleIdx="0" presStyleCnt="0"/>
      <dgm:spPr/>
      <dgm:t>
        <a:bodyPr/>
        <a:lstStyle/>
        <a:p>
          <a:endParaRPr lang="en-CA"/>
        </a:p>
      </dgm:t>
    </dgm:pt>
    <dgm:pt modelId="{D1EC1FEF-15C3-4F9A-9D53-270133EEC1D0}" type="pres">
      <dgm:prSet presAssocID="{BA786E09-868C-446C-BCAD-1B9A337A2314}" presName="compNode" presStyleCnt="0"/>
      <dgm:spPr/>
    </dgm:pt>
    <dgm:pt modelId="{9B6DBF9B-EFA6-45E8-AAE9-1FBCC2922B5E}" type="pres">
      <dgm:prSet presAssocID="{BA786E09-868C-446C-BCAD-1B9A337A2314}" presName="bkgdShape" presStyleLbl="node1" presStyleIdx="3" presStyleCnt="4"/>
      <dgm:spPr/>
      <dgm:t>
        <a:bodyPr/>
        <a:lstStyle/>
        <a:p>
          <a:endParaRPr lang="en-CA"/>
        </a:p>
      </dgm:t>
    </dgm:pt>
    <dgm:pt modelId="{31F77346-6636-44FE-8237-42E5F75F0855}" type="pres">
      <dgm:prSet presAssocID="{BA786E09-868C-446C-BCAD-1B9A337A2314}" presName="nodeTx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4E622C03-85B3-4DA6-8471-5CC42DD79CA7}" type="pres">
      <dgm:prSet presAssocID="{BA786E09-868C-446C-BCAD-1B9A337A2314}" presName="invisiNode" presStyleLbl="node1" presStyleIdx="3" presStyleCnt="4"/>
      <dgm:spPr/>
    </dgm:pt>
    <dgm:pt modelId="{E493E5FB-AA9A-42DE-9CCE-474EDF63F26C}" type="pres">
      <dgm:prSet presAssocID="{BA786E09-868C-446C-BCAD-1B9A337A2314}" presName="imagNode" presStyleLbl="fgImgPlace1" presStyleIdx="3" presStyleCnt="4"/>
      <dgm:spPr>
        <a:blipFill rotWithShape="1">
          <a:blip xmlns:r="http://schemas.openxmlformats.org/officeDocument/2006/relationships" r:embed="rId4"/>
          <a:stretch>
            <a:fillRect/>
          </a:stretch>
        </a:blipFill>
      </dgm:spPr>
      <dgm:t>
        <a:bodyPr/>
        <a:lstStyle/>
        <a:p>
          <a:endParaRPr lang="en-CA"/>
        </a:p>
      </dgm:t>
    </dgm:pt>
  </dgm:ptLst>
  <dgm:cxnLst>
    <dgm:cxn modelId="{AFAAAFAD-A0DE-47C1-9249-77B5BDE05E36}" type="presOf" srcId="{81607F9D-ACA8-4EBC-97F3-AE620D537126}" destId="{AECDF339-533B-4319-9DD1-FE0312AA5FE7}" srcOrd="0" destOrd="0" presId="urn:microsoft.com/office/officeart/2005/8/layout/hList7"/>
    <dgm:cxn modelId="{38CD83C8-6796-4198-B7C8-EFF34EC9AA55}" type="presOf" srcId="{BA786E09-868C-446C-BCAD-1B9A337A2314}" destId="{9B6DBF9B-EFA6-45E8-AAE9-1FBCC2922B5E}" srcOrd="0" destOrd="0" presId="urn:microsoft.com/office/officeart/2005/8/layout/hList7"/>
    <dgm:cxn modelId="{2E016A71-4A74-45F5-AD15-07D3B1D0466D}" srcId="{95C89F30-E4C0-41F0-9F78-CFBA2BC6B6E7}" destId="{47253CFC-4569-4709-81D3-DEEB42841B34}" srcOrd="2" destOrd="0" parTransId="{790D9CA9-D5EB-4ABB-B3FF-C076CA534420}" sibTransId="{2F25E3F7-E9EB-4C08-9116-69D5C4FD6E2A}"/>
    <dgm:cxn modelId="{F6F9661A-BC21-475D-819D-50626DE6BCFB}" type="presOf" srcId="{2F25E3F7-E9EB-4C08-9116-69D5C4FD6E2A}" destId="{2845AC54-25A9-480C-BA9C-51BB56258253}" srcOrd="0" destOrd="0" presId="urn:microsoft.com/office/officeart/2005/8/layout/hList7"/>
    <dgm:cxn modelId="{C645A4BB-EDB6-4E76-AB82-9AD72E6BF557}" type="presOf" srcId="{BA786E09-868C-446C-BCAD-1B9A337A2314}" destId="{31F77346-6636-44FE-8237-42E5F75F0855}" srcOrd="1" destOrd="0" presId="urn:microsoft.com/office/officeart/2005/8/layout/hList7"/>
    <dgm:cxn modelId="{194860A3-1900-4650-B671-CEC4587BA924}" type="presOf" srcId="{94CA40FB-60B0-465C-89DE-37B57251E362}" destId="{6A4D6A8E-A18C-499A-84BC-74FED5388C93}" srcOrd="0" destOrd="0" presId="urn:microsoft.com/office/officeart/2005/8/layout/hList7"/>
    <dgm:cxn modelId="{57921F95-0423-45E7-AE0D-672371E39D53}" type="presOf" srcId="{5EE301F9-AA62-4FDD-BBD4-EB5F68D85FEC}" destId="{6B2B5E85-AAEA-413B-89EF-96FC0B61D0DB}" srcOrd="1" destOrd="0" presId="urn:microsoft.com/office/officeart/2005/8/layout/hList7"/>
    <dgm:cxn modelId="{4E004507-C92D-4D0B-9DBB-DB4591A9B903}" srcId="{95C89F30-E4C0-41F0-9F78-CFBA2BC6B6E7}" destId="{BA786E09-868C-446C-BCAD-1B9A337A2314}" srcOrd="3" destOrd="0" parTransId="{59BE49D1-A09D-46A0-A218-5983A849445B}" sibTransId="{870FB8E6-A3E1-4439-9131-142A0512FE32}"/>
    <dgm:cxn modelId="{1AE06204-B328-4A88-90DE-47487907D919}" type="presOf" srcId="{47253CFC-4569-4709-81D3-DEEB42841B34}" destId="{65C1CC62-47DD-4AE0-BB4E-E1AA4210EAD1}" srcOrd="1" destOrd="0" presId="urn:microsoft.com/office/officeart/2005/8/layout/hList7"/>
    <dgm:cxn modelId="{F309A241-CAAA-4CAA-89A7-3EF413DFED5F}" type="presOf" srcId="{47253CFC-4569-4709-81D3-DEEB42841B34}" destId="{18E220CA-4E07-4273-9F20-D66E44D1CC15}" srcOrd="0" destOrd="0" presId="urn:microsoft.com/office/officeart/2005/8/layout/hList7"/>
    <dgm:cxn modelId="{E53B2165-E749-413E-9F1A-C9CC76DA6A5C}" srcId="{95C89F30-E4C0-41F0-9F78-CFBA2BC6B6E7}" destId="{5EE301F9-AA62-4FDD-BBD4-EB5F68D85FEC}" srcOrd="0" destOrd="0" parTransId="{752A3FC9-4F42-4B45-864D-D48201C144BC}" sibTransId="{7A2D0BBB-4796-4683-A258-869CCE2EFDEE}"/>
    <dgm:cxn modelId="{CF0035A1-5E18-4F9A-AAAD-C4F8302A689F}" type="presOf" srcId="{81607F9D-ACA8-4EBC-97F3-AE620D537126}" destId="{FCBD48AD-6356-4016-B622-1476036943D2}" srcOrd="1" destOrd="0" presId="urn:microsoft.com/office/officeart/2005/8/layout/hList7"/>
    <dgm:cxn modelId="{BDD1CA52-8007-48A8-B091-1E74889DEE99}" type="presOf" srcId="{95C89F30-E4C0-41F0-9F78-CFBA2BC6B6E7}" destId="{68497B09-3716-4EBD-AC6B-8AE2BDCC8972}" srcOrd="0" destOrd="0" presId="urn:microsoft.com/office/officeart/2005/8/layout/hList7"/>
    <dgm:cxn modelId="{B6D21F72-7318-4B23-BC86-23B4E85AD610}" type="presOf" srcId="{5EE301F9-AA62-4FDD-BBD4-EB5F68D85FEC}" destId="{90FFEDE6-D24B-46AA-AC61-5A2CA3E513CC}" srcOrd="0" destOrd="0" presId="urn:microsoft.com/office/officeart/2005/8/layout/hList7"/>
    <dgm:cxn modelId="{C503CDFC-F7CF-4B5B-9CB9-D0B888450B80}" srcId="{95C89F30-E4C0-41F0-9F78-CFBA2BC6B6E7}" destId="{81607F9D-ACA8-4EBC-97F3-AE620D537126}" srcOrd="1" destOrd="0" parTransId="{5614C387-4578-47E1-B8ED-4C19C139B6D6}" sibTransId="{94CA40FB-60B0-465C-89DE-37B57251E362}"/>
    <dgm:cxn modelId="{2EC55B3D-BFE3-4C06-B5CF-4DA8F00E7DD6}" type="presOf" srcId="{7A2D0BBB-4796-4683-A258-869CCE2EFDEE}" destId="{46B8E31D-92A9-4F7C-AC64-291B22E56C19}" srcOrd="0" destOrd="0" presId="urn:microsoft.com/office/officeart/2005/8/layout/hList7"/>
    <dgm:cxn modelId="{4D0448AB-072A-4D18-810D-2383F44A3112}" type="presParOf" srcId="{68497B09-3716-4EBD-AC6B-8AE2BDCC8972}" destId="{5C007895-D27B-4555-8633-C9BBD58A106D}" srcOrd="0" destOrd="0" presId="urn:microsoft.com/office/officeart/2005/8/layout/hList7"/>
    <dgm:cxn modelId="{EB40CABA-D7D8-449B-A3EF-706C96A2B35D}" type="presParOf" srcId="{68497B09-3716-4EBD-AC6B-8AE2BDCC8972}" destId="{851E5CC9-679F-4CF6-B00F-A025B4DEF2B3}" srcOrd="1" destOrd="0" presId="urn:microsoft.com/office/officeart/2005/8/layout/hList7"/>
    <dgm:cxn modelId="{E6D0BBE2-1389-41E3-A561-EB44452418BA}" type="presParOf" srcId="{851E5CC9-679F-4CF6-B00F-A025B4DEF2B3}" destId="{02F5FF00-4C9F-4B29-8EE7-22E5EFD6E9BE}" srcOrd="0" destOrd="0" presId="urn:microsoft.com/office/officeart/2005/8/layout/hList7"/>
    <dgm:cxn modelId="{F1976B4B-FF7F-4751-9845-0056AEDE67C9}" type="presParOf" srcId="{02F5FF00-4C9F-4B29-8EE7-22E5EFD6E9BE}" destId="{90FFEDE6-D24B-46AA-AC61-5A2CA3E513CC}" srcOrd="0" destOrd="0" presId="urn:microsoft.com/office/officeart/2005/8/layout/hList7"/>
    <dgm:cxn modelId="{5BC0A81B-0022-43B8-9029-4C21DD2D5D5A}" type="presParOf" srcId="{02F5FF00-4C9F-4B29-8EE7-22E5EFD6E9BE}" destId="{6B2B5E85-AAEA-413B-89EF-96FC0B61D0DB}" srcOrd="1" destOrd="0" presId="urn:microsoft.com/office/officeart/2005/8/layout/hList7"/>
    <dgm:cxn modelId="{7908BE65-7B7B-4027-95E4-59D020C59EAB}" type="presParOf" srcId="{02F5FF00-4C9F-4B29-8EE7-22E5EFD6E9BE}" destId="{1A17D808-B82E-464B-B310-203813114F77}" srcOrd="2" destOrd="0" presId="urn:microsoft.com/office/officeart/2005/8/layout/hList7"/>
    <dgm:cxn modelId="{16877C78-7C5A-4E12-B053-882DEFD98C72}" type="presParOf" srcId="{02F5FF00-4C9F-4B29-8EE7-22E5EFD6E9BE}" destId="{BC5035FA-FF8E-421C-9C1A-CC3F16C8A221}" srcOrd="3" destOrd="0" presId="urn:microsoft.com/office/officeart/2005/8/layout/hList7"/>
    <dgm:cxn modelId="{A59BCC34-B14B-4060-836D-8858FE107970}" type="presParOf" srcId="{851E5CC9-679F-4CF6-B00F-A025B4DEF2B3}" destId="{46B8E31D-92A9-4F7C-AC64-291B22E56C19}" srcOrd="1" destOrd="0" presId="urn:microsoft.com/office/officeart/2005/8/layout/hList7"/>
    <dgm:cxn modelId="{8A63294F-ADA0-4656-AC2F-51766D99B649}" type="presParOf" srcId="{851E5CC9-679F-4CF6-B00F-A025B4DEF2B3}" destId="{F6BAADEA-493B-4EE4-AE53-A0D19801A5FF}" srcOrd="2" destOrd="0" presId="urn:microsoft.com/office/officeart/2005/8/layout/hList7"/>
    <dgm:cxn modelId="{26DEB58A-BB40-4978-848F-A85973E82099}" type="presParOf" srcId="{F6BAADEA-493B-4EE4-AE53-A0D19801A5FF}" destId="{AECDF339-533B-4319-9DD1-FE0312AA5FE7}" srcOrd="0" destOrd="0" presId="urn:microsoft.com/office/officeart/2005/8/layout/hList7"/>
    <dgm:cxn modelId="{32DD9750-37D9-4BCA-AB57-E5EB54E79BB5}" type="presParOf" srcId="{F6BAADEA-493B-4EE4-AE53-A0D19801A5FF}" destId="{FCBD48AD-6356-4016-B622-1476036943D2}" srcOrd="1" destOrd="0" presId="urn:microsoft.com/office/officeart/2005/8/layout/hList7"/>
    <dgm:cxn modelId="{B3BBD33F-ABA7-4A88-8BD3-7B221AE5BC57}" type="presParOf" srcId="{F6BAADEA-493B-4EE4-AE53-A0D19801A5FF}" destId="{55F313B5-1C13-438A-8D2E-76E44D379C51}" srcOrd="2" destOrd="0" presId="urn:microsoft.com/office/officeart/2005/8/layout/hList7"/>
    <dgm:cxn modelId="{34A4F46F-F73A-49B3-9E65-704344D934D2}" type="presParOf" srcId="{F6BAADEA-493B-4EE4-AE53-A0D19801A5FF}" destId="{78D9365F-3E8A-4A62-874D-E842D8E395C6}" srcOrd="3" destOrd="0" presId="urn:microsoft.com/office/officeart/2005/8/layout/hList7"/>
    <dgm:cxn modelId="{518E3E38-E4BC-4A5B-BE72-578D49F938EE}" type="presParOf" srcId="{851E5CC9-679F-4CF6-B00F-A025B4DEF2B3}" destId="{6A4D6A8E-A18C-499A-84BC-74FED5388C93}" srcOrd="3" destOrd="0" presId="urn:microsoft.com/office/officeart/2005/8/layout/hList7"/>
    <dgm:cxn modelId="{214238C1-7F7E-4B0A-8B8A-E49F7B979F92}" type="presParOf" srcId="{851E5CC9-679F-4CF6-B00F-A025B4DEF2B3}" destId="{2FB6D45F-392C-4BF4-A210-495F746B00A0}" srcOrd="4" destOrd="0" presId="urn:microsoft.com/office/officeart/2005/8/layout/hList7"/>
    <dgm:cxn modelId="{EAF9130B-D201-4ED1-B399-AD6091471DEB}" type="presParOf" srcId="{2FB6D45F-392C-4BF4-A210-495F746B00A0}" destId="{18E220CA-4E07-4273-9F20-D66E44D1CC15}" srcOrd="0" destOrd="0" presId="urn:microsoft.com/office/officeart/2005/8/layout/hList7"/>
    <dgm:cxn modelId="{E3D2470A-06F5-43C4-B94D-65B6CAF21F9F}" type="presParOf" srcId="{2FB6D45F-392C-4BF4-A210-495F746B00A0}" destId="{65C1CC62-47DD-4AE0-BB4E-E1AA4210EAD1}" srcOrd="1" destOrd="0" presId="urn:microsoft.com/office/officeart/2005/8/layout/hList7"/>
    <dgm:cxn modelId="{3B59B6BE-ACD4-4967-BB5D-FF55B4D2DA66}" type="presParOf" srcId="{2FB6D45F-392C-4BF4-A210-495F746B00A0}" destId="{4B410C47-050F-4A04-B28A-4915525EEFC9}" srcOrd="2" destOrd="0" presId="urn:microsoft.com/office/officeart/2005/8/layout/hList7"/>
    <dgm:cxn modelId="{91AD0488-DF28-484D-BBBC-9C3DDE89D73A}" type="presParOf" srcId="{2FB6D45F-392C-4BF4-A210-495F746B00A0}" destId="{EF6C3C73-EE47-41C6-84F9-732FE297AA13}" srcOrd="3" destOrd="0" presId="urn:microsoft.com/office/officeart/2005/8/layout/hList7"/>
    <dgm:cxn modelId="{EBA71251-B9EE-476A-A66B-32F844F1ADF3}" type="presParOf" srcId="{851E5CC9-679F-4CF6-B00F-A025B4DEF2B3}" destId="{2845AC54-25A9-480C-BA9C-51BB56258253}" srcOrd="5" destOrd="0" presId="urn:microsoft.com/office/officeart/2005/8/layout/hList7"/>
    <dgm:cxn modelId="{8080C9F8-DCBF-4BC5-A966-C4A8D698C521}" type="presParOf" srcId="{851E5CC9-679F-4CF6-B00F-A025B4DEF2B3}" destId="{D1EC1FEF-15C3-4F9A-9D53-270133EEC1D0}" srcOrd="6" destOrd="0" presId="urn:microsoft.com/office/officeart/2005/8/layout/hList7"/>
    <dgm:cxn modelId="{51CD592D-607A-4D91-89B2-A148D42D8582}" type="presParOf" srcId="{D1EC1FEF-15C3-4F9A-9D53-270133EEC1D0}" destId="{9B6DBF9B-EFA6-45E8-AAE9-1FBCC2922B5E}" srcOrd="0" destOrd="0" presId="urn:microsoft.com/office/officeart/2005/8/layout/hList7"/>
    <dgm:cxn modelId="{A12468B8-FCF9-4350-B9EA-E3173F0A3C31}" type="presParOf" srcId="{D1EC1FEF-15C3-4F9A-9D53-270133EEC1D0}" destId="{31F77346-6636-44FE-8237-42E5F75F0855}" srcOrd="1" destOrd="0" presId="urn:microsoft.com/office/officeart/2005/8/layout/hList7"/>
    <dgm:cxn modelId="{B97A218B-B398-403F-82AF-6D145B917713}" type="presParOf" srcId="{D1EC1FEF-15C3-4F9A-9D53-270133EEC1D0}" destId="{4E622C03-85B3-4DA6-8471-5CC42DD79CA7}" srcOrd="2" destOrd="0" presId="urn:microsoft.com/office/officeart/2005/8/layout/hList7"/>
    <dgm:cxn modelId="{5FB15F85-6121-4E75-927D-FFAF6BD0ABF6}" type="presParOf" srcId="{D1EC1FEF-15C3-4F9A-9D53-270133EEC1D0}" destId="{E493E5FB-AA9A-42DE-9CCE-474EDF63F26C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83963A-FCD1-4BA3-8F52-F2285ACE2A6A}" type="datetimeFigureOut">
              <a:rPr lang="fr-FR" smtClean="0"/>
              <a:t>03/02/2020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717F5D-9B99-41E9-AAF0-B73531F5A10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25275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D3AF9D-FD63-43BA-9EB6-902B12D2DD5D}" type="datetimeFigureOut">
              <a:rPr lang="fr-FR" smtClean="0"/>
              <a:t>03/02/2020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9843D5-FBCC-450E-8A81-920AD1F49A8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8809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9843D5-FBCC-450E-8A81-920AD1F49A83}" type="slidenum">
              <a:rPr lang="fr-FR" smtClean="0"/>
              <a:t>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382534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9843D5-FBCC-450E-8A81-920AD1F49A83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95945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9843D5-FBCC-450E-8A81-920AD1F49A83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1738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>
            <p:ph type="ctrTitle" hasCustomPrompt="1"/>
          </p:nvPr>
        </p:nvSpPr>
        <p:spPr>
          <a:xfrm>
            <a:off x="1507524" y="2075932"/>
            <a:ext cx="9144000" cy="1153942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Metabolic Pathway Analysis</a:t>
            </a:r>
            <a:endParaRPr lang="fr-FR" dirty="0"/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07524" y="3321949"/>
            <a:ext cx="9144000" cy="54159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DUPIS Alexis, VIDAL Ugo, TERRIEN Marie, LEFOL Yohan</a:t>
            </a:r>
            <a:endParaRPr lang="fr-FR" dirty="0"/>
          </a:p>
        </p:txBody>
      </p:sp>
      <p:sp>
        <p:nvSpPr>
          <p:cNvPr id="19" name="TextBox 18"/>
          <p:cNvSpPr txBox="1"/>
          <p:nvPr userDrawn="1"/>
        </p:nvSpPr>
        <p:spPr>
          <a:xfrm>
            <a:off x="3235285" y="4021517"/>
            <a:ext cx="5688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Client: Rodrigue</a:t>
            </a:r>
            <a:r>
              <a:rPr lang="fr-FR" baseline="0" dirty="0"/>
              <a:t> Rossignol</a:t>
            </a:r>
          </a:p>
          <a:p>
            <a:pPr algn="ctr"/>
            <a:r>
              <a:rPr lang="fr-FR" baseline="0" dirty="0"/>
              <a:t>Directeur chercheur à l’INSERM</a:t>
            </a:r>
            <a:endParaRPr lang="fr-FR" dirty="0"/>
          </a:p>
        </p:txBody>
      </p:sp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6056" y="5064666"/>
            <a:ext cx="1656925" cy="162373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311" y="5175938"/>
            <a:ext cx="2964796" cy="1410085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6047" y="5156480"/>
            <a:ext cx="1803542" cy="1448999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1471" y="5073565"/>
            <a:ext cx="3842703" cy="1614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139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3251762" y="314317"/>
            <a:ext cx="5688477" cy="11079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6600" dirty="0" err="1" smtClean="0">
                <a:solidFill>
                  <a:schemeClr val="bg1"/>
                </a:solidFill>
              </a:rPr>
              <a:t>CelloMap</a:t>
            </a:r>
            <a:endParaRPr lang="fr-FR" sz="66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2476" y="4463938"/>
            <a:ext cx="1524000" cy="2895713"/>
          </a:xfrm>
          <a:prstGeom prst="rect">
            <a:avLst/>
          </a:prstGeom>
        </p:spPr>
      </p:pic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9237" y="6406228"/>
            <a:ext cx="509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00">
                <a:solidFill>
                  <a:schemeClr val="tx1"/>
                </a:solidFill>
              </a:defRPr>
            </a:lvl1pPr>
          </a:lstStyle>
          <a:p>
            <a:fld id="{813506F1-DB5F-4FC9-88BA-B486F30FE4BF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3601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7886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inus 6"/>
          <p:cNvSpPr/>
          <p:nvPr userDrawn="1"/>
        </p:nvSpPr>
        <p:spPr>
          <a:xfrm rot="10800000">
            <a:off x="-2207591" y="1420733"/>
            <a:ext cx="16633771" cy="435425"/>
          </a:xfrm>
          <a:prstGeom prst="mathMinus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Minus 7"/>
          <p:cNvSpPr/>
          <p:nvPr userDrawn="1"/>
        </p:nvSpPr>
        <p:spPr>
          <a:xfrm rot="10800000">
            <a:off x="-2215903" y="-1676363"/>
            <a:ext cx="16607631" cy="5099184"/>
          </a:xfrm>
          <a:prstGeom prst="mathMinus">
            <a:avLst/>
          </a:prstGeom>
          <a:solidFill>
            <a:srgbClr val="2E75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5804" y="479394"/>
            <a:ext cx="2811701" cy="72333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94" r="79843" b="44846"/>
          <a:stretch/>
        </p:blipFill>
        <p:spPr>
          <a:xfrm>
            <a:off x="933017" y="210741"/>
            <a:ext cx="1230317" cy="1410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884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2.xml.rels><?xml version="1.0" encoding="UTF-8" standalone="yes"?>
<Relationships xmlns="http://schemas.openxmlformats.org/package/2006/relationships"><Relationship Id="rId26" Type="http://schemas.openxmlformats.org/officeDocument/2006/relationships/tags" Target="../tags/tag116.xml"/><Relationship Id="rId117" Type="http://schemas.openxmlformats.org/officeDocument/2006/relationships/tags" Target="../tags/tag207.xml"/><Relationship Id="rId21" Type="http://schemas.openxmlformats.org/officeDocument/2006/relationships/tags" Target="../tags/tag111.xml"/><Relationship Id="rId42" Type="http://schemas.openxmlformats.org/officeDocument/2006/relationships/tags" Target="../tags/tag132.xml"/><Relationship Id="rId47" Type="http://schemas.openxmlformats.org/officeDocument/2006/relationships/tags" Target="../tags/tag137.xml"/><Relationship Id="rId63" Type="http://schemas.openxmlformats.org/officeDocument/2006/relationships/tags" Target="../tags/tag153.xml"/><Relationship Id="rId68" Type="http://schemas.openxmlformats.org/officeDocument/2006/relationships/tags" Target="../tags/tag158.xml"/><Relationship Id="rId84" Type="http://schemas.openxmlformats.org/officeDocument/2006/relationships/tags" Target="../tags/tag174.xml"/><Relationship Id="rId89" Type="http://schemas.openxmlformats.org/officeDocument/2006/relationships/tags" Target="../tags/tag179.xml"/><Relationship Id="rId112" Type="http://schemas.openxmlformats.org/officeDocument/2006/relationships/tags" Target="../tags/tag202.xml"/><Relationship Id="rId133" Type="http://schemas.openxmlformats.org/officeDocument/2006/relationships/tags" Target="../tags/tag223.xml"/><Relationship Id="rId138" Type="http://schemas.openxmlformats.org/officeDocument/2006/relationships/tags" Target="../tags/tag228.xml"/><Relationship Id="rId16" Type="http://schemas.openxmlformats.org/officeDocument/2006/relationships/tags" Target="../tags/tag106.xml"/><Relationship Id="rId107" Type="http://schemas.openxmlformats.org/officeDocument/2006/relationships/tags" Target="../tags/tag197.xml"/><Relationship Id="rId11" Type="http://schemas.openxmlformats.org/officeDocument/2006/relationships/tags" Target="../tags/tag101.xml"/><Relationship Id="rId32" Type="http://schemas.openxmlformats.org/officeDocument/2006/relationships/tags" Target="../tags/tag122.xml"/><Relationship Id="rId37" Type="http://schemas.openxmlformats.org/officeDocument/2006/relationships/tags" Target="../tags/tag127.xml"/><Relationship Id="rId53" Type="http://schemas.openxmlformats.org/officeDocument/2006/relationships/tags" Target="../tags/tag143.xml"/><Relationship Id="rId58" Type="http://schemas.openxmlformats.org/officeDocument/2006/relationships/tags" Target="../tags/tag148.xml"/><Relationship Id="rId74" Type="http://schemas.openxmlformats.org/officeDocument/2006/relationships/tags" Target="../tags/tag164.xml"/><Relationship Id="rId79" Type="http://schemas.openxmlformats.org/officeDocument/2006/relationships/tags" Target="../tags/tag169.xml"/><Relationship Id="rId102" Type="http://schemas.openxmlformats.org/officeDocument/2006/relationships/tags" Target="../tags/tag192.xml"/><Relationship Id="rId123" Type="http://schemas.openxmlformats.org/officeDocument/2006/relationships/tags" Target="../tags/tag213.xml"/><Relationship Id="rId128" Type="http://schemas.openxmlformats.org/officeDocument/2006/relationships/tags" Target="../tags/tag218.xml"/><Relationship Id="rId144" Type="http://schemas.openxmlformats.org/officeDocument/2006/relationships/tags" Target="../tags/tag234.xml"/><Relationship Id="rId149" Type="http://schemas.openxmlformats.org/officeDocument/2006/relationships/tags" Target="../tags/tag239.xml"/><Relationship Id="rId5" Type="http://schemas.openxmlformats.org/officeDocument/2006/relationships/tags" Target="../tags/tag95.xml"/><Relationship Id="rId90" Type="http://schemas.openxmlformats.org/officeDocument/2006/relationships/tags" Target="../tags/tag180.xml"/><Relationship Id="rId95" Type="http://schemas.openxmlformats.org/officeDocument/2006/relationships/tags" Target="../tags/tag185.xml"/><Relationship Id="rId22" Type="http://schemas.openxmlformats.org/officeDocument/2006/relationships/tags" Target="../tags/tag112.xml"/><Relationship Id="rId27" Type="http://schemas.openxmlformats.org/officeDocument/2006/relationships/tags" Target="../tags/tag117.xml"/><Relationship Id="rId43" Type="http://schemas.openxmlformats.org/officeDocument/2006/relationships/tags" Target="../tags/tag133.xml"/><Relationship Id="rId48" Type="http://schemas.openxmlformats.org/officeDocument/2006/relationships/tags" Target="../tags/tag138.xml"/><Relationship Id="rId64" Type="http://schemas.openxmlformats.org/officeDocument/2006/relationships/tags" Target="../tags/tag154.xml"/><Relationship Id="rId69" Type="http://schemas.openxmlformats.org/officeDocument/2006/relationships/tags" Target="../tags/tag159.xml"/><Relationship Id="rId113" Type="http://schemas.openxmlformats.org/officeDocument/2006/relationships/tags" Target="../tags/tag203.xml"/><Relationship Id="rId118" Type="http://schemas.openxmlformats.org/officeDocument/2006/relationships/tags" Target="../tags/tag208.xml"/><Relationship Id="rId134" Type="http://schemas.openxmlformats.org/officeDocument/2006/relationships/tags" Target="../tags/tag224.xml"/><Relationship Id="rId139" Type="http://schemas.openxmlformats.org/officeDocument/2006/relationships/tags" Target="../tags/tag229.xml"/><Relationship Id="rId80" Type="http://schemas.openxmlformats.org/officeDocument/2006/relationships/tags" Target="../tags/tag170.xml"/><Relationship Id="rId85" Type="http://schemas.openxmlformats.org/officeDocument/2006/relationships/tags" Target="../tags/tag175.xml"/><Relationship Id="rId150" Type="http://schemas.openxmlformats.org/officeDocument/2006/relationships/slideLayout" Target="../slideLayouts/slideLayout3.xml"/><Relationship Id="rId3" Type="http://schemas.openxmlformats.org/officeDocument/2006/relationships/tags" Target="../tags/tag93.xml"/><Relationship Id="rId12" Type="http://schemas.openxmlformats.org/officeDocument/2006/relationships/tags" Target="../tags/tag102.xml"/><Relationship Id="rId17" Type="http://schemas.openxmlformats.org/officeDocument/2006/relationships/tags" Target="../tags/tag107.xml"/><Relationship Id="rId25" Type="http://schemas.openxmlformats.org/officeDocument/2006/relationships/tags" Target="../tags/tag115.xml"/><Relationship Id="rId33" Type="http://schemas.openxmlformats.org/officeDocument/2006/relationships/tags" Target="../tags/tag123.xml"/><Relationship Id="rId38" Type="http://schemas.openxmlformats.org/officeDocument/2006/relationships/tags" Target="../tags/tag128.xml"/><Relationship Id="rId46" Type="http://schemas.openxmlformats.org/officeDocument/2006/relationships/tags" Target="../tags/tag136.xml"/><Relationship Id="rId59" Type="http://schemas.openxmlformats.org/officeDocument/2006/relationships/tags" Target="../tags/tag149.xml"/><Relationship Id="rId67" Type="http://schemas.openxmlformats.org/officeDocument/2006/relationships/tags" Target="../tags/tag157.xml"/><Relationship Id="rId103" Type="http://schemas.openxmlformats.org/officeDocument/2006/relationships/tags" Target="../tags/tag193.xml"/><Relationship Id="rId108" Type="http://schemas.openxmlformats.org/officeDocument/2006/relationships/tags" Target="../tags/tag198.xml"/><Relationship Id="rId116" Type="http://schemas.openxmlformats.org/officeDocument/2006/relationships/tags" Target="../tags/tag206.xml"/><Relationship Id="rId124" Type="http://schemas.openxmlformats.org/officeDocument/2006/relationships/tags" Target="../tags/tag214.xml"/><Relationship Id="rId129" Type="http://schemas.openxmlformats.org/officeDocument/2006/relationships/tags" Target="../tags/tag219.xml"/><Relationship Id="rId137" Type="http://schemas.openxmlformats.org/officeDocument/2006/relationships/tags" Target="../tags/tag227.xml"/><Relationship Id="rId20" Type="http://schemas.openxmlformats.org/officeDocument/2006/relationships/tags" Target="../tags/tag110.xml"/><Relationship Id="rId41" Type="http://schemas.openxmlformats.org/officeDocument/2006/relationships/tags" Target="../tags/tag131.xml"/><Relationship Id="rId54" Type="http://schemas.openxmlformats.org/officeDocument/2006/relationships/tags" Target="../tags/tag144.xml"/><Relationship Id="rId62" Type="http://schemas.openxmlformats.org/officeDocument/2006/relationships/tags" Target="../tags/tag152.xml"/><Relationship Id="rId70" Type="http://schemas.openxmlformats.org/officeDocument/2006/relationships/tags" Target="../tags/tag160.xml"/><Relationship Id="rId75" Type="http://schemas.openxmlformats.org/officeDocument/2006/relationships/tags" Target="../tags/tag165.xml"/><Relationship Id="rId83" Type="http://schemas.openxmlformats.org/officeDocument/2006/relationships/tags" Target="../tags/tag173.xml"/><Relationship Id="rId88" Type="http://schemas.openxmlformats.org/officeDocument/2006/relationships/tags" Target="../tags/tag178.xml"/><Relationship Id="rId91" Type="http://schemas.openxmlformats.org/officeDocument/2006/relationships/tags" Target="../tags/tag181.xml"/><Relationship Id="rId96" Type="http://schemas.openxmlformats.org/officeDocument/2006/relationships/tags" Target="../tags/tag186.xml"/><Relationship Id="rId111" Type="http://schemas.openxmlformats.org/officeDocument/2006/relationships/tags" Target="../tags/tag201.xml"/><Relationship Id="rId132" Type="http://schemas.openxmlformats.org/officeDocument/2006/relationships/tags" Target="../tags/tag222.xml"/><Relationship Id="rId140" Type="http://schemas.openxmlformats.org/officeDocument/2006/relationships/tags" Target="../tags/tag230.xml"/><Relationship Id="rId145" Type="http://schemas.openxmlformats.org/officeDocument/2006/relationships/tags" Target="../tags/tag235.xml"/><Relationship Id="rId1" Type="http://schemas.openxmlformats.org/officeDocument/2006/relationships/tags" Target="../tags/tag91.xml"/><Relationship Id="rId6" Type="http://schemas.openxmlformats.org/officeDocument/2006/relationships/tags" Target="../tags/tag96.xml"/><Relationship Id="rId15" Type="http://schemas.openxmlformats.org/officeDocument/2006/relationships/tags" Target="../tags/tag105.xml"/><Relationship Id="rId23" Type="http://schemas.openxmlformats.org/officeDocument/2006/relationships/tags" Target="../tags/tag113.xml"/><Relationship Id="rId28" Type="http://schemas.openxmlformats.org/officeDocument/2006/relationships/tags" Target="../tags/tag118.xml"/><Relationship Id="rId36" Type="http://schemas.openxmlformats.org/officeDocument/2006/relationships/tags" Target="../tags/tag126.xml"/><Relationship Id="rId49" Type="http://schemas.openxmlformats.org/officeDocument/2006/relationships/tags" Target="../tags/tag139.xml"/><Relationship Id="rId57" Type="http://schemas.openxmlformats.org/officeDocument/2006/relationships/tags" Target="../tags/tag147.xml"/><Relationship Id="rId106" Type="http://schemas.openxmlformats.org/officeDocument/2006/relationships/tags" Target="../tags/tag196.xml"/><Relationship Id="rId114" Type="http://schemas.openxmlformats.org/officeDocument/2006/relationships/tags" Target="../tags/tag204.xml"/><Relationship Id="rId119" Type="http://schemas.openxmlformats.org/officeDocument/2006/relationships/tags" Target="../tags/tag209.xml"/><Relationship Id="rId127" Type="http://schemas.openxmlformats.org/officeDocument/2006/relationships/tags" Target="../tags/tag217.xml"/><Relationship Id="rId10" Type="http://schemas.openxmlformats.org/officeDocument/2006/relationships/tags" Target="../tags/tag100.xml"/><Relationship Id="rId31" Type="http://schemas.openxmlformats.org/officeDocument/2006/relationships/tags" Target="../tags/tag121.xml"/><Relationship Id="rId44" Type="http://schemas.openxmlformats.org/officeDocument/2006/relationships/tags" Target="../tags/tag134.xml"/><Relationship Id="rId52" Type="http://schemas.openxmlformats.org/officeDocument/2006/relationships/tags" Target="../tags/tag142.xml"/><Relationship Id="rId60" Type="http://schemas.openxmlformats.org/officeDocument/2006/relationships/tags" Target="../tags/tag150.xml"/><Relationship Id="rId65" Type="http://schemas.openxmlformats.org/officeDocument/2006/relationships/tags" Target="../tags/tag155.xml"/><Relationship Id="rId73" Type="http://schemas.openxmlformats.org/officeDocument/2006/relationships/tags" Target="../tags/tag163.xml"/><Relationship Id="rId78" Type="http://schemas.openxmlformats.org/officeDocument/2006/relationships/tags" Target="../tags/tag168.xml"/><Relationship Id="rId81" Type="http://schemas.openxmlformats.org/officeDocument/2006/relationships/tags" Target="../tags/tag171.xml"/><Relationship Id="rId86" Type="http://schemas.openxmlformats.org/officeDocument/2006/relationships/tags" Target="../tags/tag176.xml"/><Relationship Id="rId94" Type="http://schemas.openxmlformats.org/officeDocument/2006/relationships/tags" Target="../tags/tag184.xml"/><Relationship Id="rId99" Type="http://schemas.openxmlformats.org/officeDocument/2006/relationships/tags" Target="../tags/tag189.xml"/><Relationship Id="rId101" Type="http://schemas.openxmlformats.org/officeDocument/2006/relationships/tags" Target="../tags/tag191.xml"/><Relationship Id="rId122" Type="http://schemas.openxmlformats.org/officeDocument/2006/relationships/tags" Target="../tags/tag212.xml"/><Relationship Id="rId130" Type="http://schemas.openxmlformats.org/officeDocument/2006/relationships/tags" Target="../tags/tag220.xml"/><Relationship Id="rId135" Type="http://schemas.openxmlformats.org/officeDocument/2006/relationships/tags" Target="../tags/tag225.xml"/><Relationship Id="rId143" Type="http://schemas.openxmlformats.org/officeDocument/2006/relationships/tags" Target="../tags/tag233.xml"/><Relationship Id="rId148" Type="http://schemas.openxmlformats.org/officeDocument/2006/relationships/tags" Target="../tags/tag238.xml"/><Relationship Id="rId4" Type="http://schemas.openxmlformats.org/officeDocument/2006/relationships/tags" Target="../tags/tag94.xml"/><Relationship Id="rId9" Type="http://schemas.openxmlformats.org/officeDocument/2006/relationships/tags" Target="../tags/tag99.xml"/><Relationship Id="rId13" Type="http://schemas.openxmlformats.org/officeDocument/2006/relationships/tags" Target="../tags/tag103.xml"/><Relationship Id="rId18" Type="http://schemas.openxmlformats.org/officeDocument/2006/relationships/tags" Target="../tags/tag108.xml"/><Relationship Id="rId39" Type="http://schemas.openxmlformats.org/officeDocument/2006/relationships/tags" Target="../tags/tag129.xml"/><Relationship Id="rId109" Type="http://schemas.openxmlformats.org/officeDocument/2006/relationships/tags" Target="../tags/tag199.xml"/><Relationship Id="rId34" Type="http://schemas.openxmlformats.org/officeDocument/2006/relationships/tags" Target="../tags/tag124.xml"/><Relationship Id="rId50" Type="http://schemas.openxmlformats.org/officeDocument/2006/relationships/tags" Target="../tags/tag140.xml"/><Relationship Id="rId55" Type="http://schemas.openxmlformats.org/officeDocument/2006/relationships/tags" Target="../tags/tag145.xml"/><Relationship Id="rId76" Type="http://schemas.openxmlformats.org/officeDocument/2006/relationships/tags" Target="../tags/tag166.xml"/><Relationship Id="rId97" Type="http://schemas.openxmlformats.org/officeDocument/2006/relationships/tags" Target="../tags/tag187.xml"/><Relationship Id="rId104" Type="http://schemas.openxmlformats.org/officeDocument/2006/relationships/tags" Target="../tags/tag194.xml"/><Relationship Id="rId120" Type="http://schemas.openxmlformats.org/officeDocument/2006/relationships/tags" Target="../tags/tag210.xml"/><Relationship Id="rId125" Type="http://schemas.openxmlformats.org/officeDocument/2006/relationships/tags" Target="../tags/tag215.xml"/><Relationship Id="rId141" Type="http://schemas.openxmlformats.org/officeDocument/2006/relationships/tags" Target="../tags/tag231.xml"/><Relationship Id="rId146" Type="http://schemas.openxmlformats.org/officeDocument/2006/relationships/tags" Target="../tags/tag236.xml"/><Relationship Id="rId7" Type="http://schemas.openxmlformats.org/officeDocument/2006/relationships/tags" Target="../tags/tag97.xml"/><Relationship Id="rId71" Type="http://schemas.openxmlformats.org/officeDocument/2006/relationships/tags" Target="../tags/tag161.xml"/><Relationship Id="rId92" Type="http://schemas.openxmlformats.org/officeDocument/2006/relationships/tags" Target="../tags/tag182.xml"/><Relationship Id="rId2" Type="http://schemas.openxmlformats.org/officeDocument/2006/relationships/tags" Target="../tags/tag92.xml"/><Relationship Id="rId29" Type="http://schemas.openxmlformats.org/officeDocument/2006/relationships/tags" Target="../tags/tag119.xml"/><Relationship Id="rId24" Type="http://schemas.openxmlformats.org/officeDocument/2006/relationships/tags" Target="../tags/tag114.xml"/><Relationship Id="rId40" Type="http://schemas.openxmlformats.org/officeDocument/2006/relationships/tags" Target="../tags/tag130.xml"/><Relationship Id="rId45" Type="http://schemas.openxmlformats.org/officeDocument/2006/relationships/tags" Target="../tags/tag135.xml"/><Relationship Id="rId66" Type="http://schemas.openxmlformats.org/officeDocument/2006/relationships/tags" Target="../tags/tag156.xml"/><Relationship Id="rId87" Type="http://schemas.openxmlformats.org/officeDocument/2006/relationships/tags" Target="../tags/tag177.xml"/><Relationship Id="rId110" Type="http://schemas.openxmlformats.org/officeDocument/2006/relationships/tags" Target="../tags/tag200.xml"/><Relationship Id="rId115" Type="http://schemas.openxmlformats.org/officeDocument/2006/relationships/tags" Target="../tags/tag205.xml"/><Relationship Id="rId131" Type="http://schemas.openxmlformats.org/officeDocument/2006/relationships/tags" Target="../tags/tag221.xml"/><Relationship Id="rId136" Type="http://schemas.openxmlformats.org/officeDocument/2006/relationships/tags" Target="../tags/tag226.xml"/><Relationship Id="rId61" Type="http://schemas.openxmlformats.org/officeDocument/2006/relationships/tags" Target="../tags/tag151.xml"/><Relationship Id="rId82" Type="http://schemas.openxmlformats.org/officeDocument/2006/relationships/tags" Target="../tags/tag172.xml"/><Relationship Id="rId19" Type="http://schemas.openxmlformats.org/officeDocument/2006/relationships/tags" Target="../tags/tag109.xml"/><Relationship Id="rId14" Type="http://schemas.openxmlformats.org/officeDocument/2006/relationships/tags" Target="../tags/tag104.xml"/><Relationship Id="rId30" Type="http://schemas.openxmlformats.org/officeDocument/2006/relationships/tags" Target="../tags/tag120.xml"/><Relationship Id="rId35" Type="http://schemas.openxmlformats.org/officeDocument/2006/relationships/tags" Target="../tags/tag125.xml"/><Relationship Id="rId56" Type="http://schemas.openxmlformats.org/officeDocument/2006/relationships/tags" Target="../tags/tag146.xml"/><Relationship Id="rId77" Type="http://schemas.openxmlformats.org/officeDocument/2006/relationships/tags" Target="../tags/tag167.xml"/><Relationship Id="rId100" Type="http://schemas.openxmlformats.org/officeDocument/2006/relationships/tags" Target="../tags/tag190.xml"/><Relationship Id="rId105" Type="http://schemas.openxmlformats.org/officeDocument/2006/relationships/tags" Target="../tags/tag195.xml"/><Relationship Id="rId126" Type="http://schemas.openxmlformats.org/officeDocument/2006/relationships/tags" Target="../tags/tag216.xml"/><Relationship Id="rId147" Type="http://schemas.openxmlformats.org/officeDocument/2006/relationships/tags" Target="../tags/tag237.xml"/><Relationship Id="rId8" Type="http://schemas.openxmlformats.org/officeDocument/2006/relationships/tags" Target="../tags/tag98.xml"/><Relationship Id="rId51" Type="http://schemas.openxmlformats.org/officeDocument/2006/relationships/tags" Target="../tags/tag141.xml"/><Relationship Id="rId72" Type="http://schemas.openxmlformats.org/officeDocument/2006/relationships/tags" Target="../tags/tag162.xml"/><Relationship Id="rId93" Type="http://schemas.openxmlformats.org/officeDocument/2006/relationships/tags" Target="../tags/tag183.xml"/><Relationship Id="rId98" Type="http://schemas.openxmlformats.org/officeDocument/2006/relationships/tags" Target="../tags/tag188.xml"/><Relationship Id="rId121" Type="http://schemas.openxmlformats.org/officeDocument/2006/relationships/tags" Target="../tags/tag211.xml"/><Relationship Id="rId142" Type="http://schemas.openxmlformats.org/officeDocument/2006/relationships/tags" Target="../tags/tag23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image" Target="../media/image13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2.png"/><Relationship Id="rId12" Type="http://schemas.microsoft.com/office/2007/relationships/diagramDrawing" Target="../diagrams/drawing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diagramColors" Target="../diagrams/colors2.xml"/><Relationship Id="rId5" Type="http://schemas.openxmlformats.org/officeDocument/2006/relationships/diagramColors" Target="../diagrams/colors1.xml"/><Relationship Id="rId15" Type="http://schemas.openxmlformats.org/officeDocument/2006/relationships/image" Target="../media/image15.png"/><Relationship Id="rId10" Type="http://schemas.openxmlformats.org/officeDocument/2006/relationships/diagramQuickStyle" Target="../diagrams/quickStyle2.xml"/><Relationship Id="rId4" Type="http://schemas.openxmlformats.org/officeDocument/2006/relationships/diagramQuickStyle" Target="../diagrams/quickStyle1.xml"/><Relationship Id="rId9" Type="http://schemas.openxmlformats.org/officeDocument/2006/relationships/diagramLayout" Target="../diagrams/layout2.xml"/><Relationship Id="rId1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9" Type="http://schemas.openxmlformats.org/officeDocument/2006/relationships/tags" Target="../tags/tag39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63" Type="http://schemas.openxmlformats.org/officeDocument/2006/relationships/tags" Target="../tags/tag63.xml"/><Relationship Id="rId68" Type="http://schemas.openxmlformats.org/officeDocument/2006/relationships/tags" Target="../tags/tag68.xml"/><Relationship Id="rId76" Type="http://schemas.openxmlformats.org/officeDocument/2006/relationships/tags" Target="../tags/tag76.xml"/><Relationship Id="rId84" Type="http://schemas.openxmlformats.org/officeDocument/2006/relationships/tags" Target="../tags/tag84.xml"/><Relationship Id="rId89" Type="http://schemas.openxmlformats.org/officeDocument/2006/relationships/tags" Target="../tags/tag89.xml"/><Relationship Id="rId7" Type="http://schemas.openxmlformats.org/officeDocument/2006/relationships/tags" Target="../tags/tag7.xml"/><Relationship Id="rId71" Type="http://schemas.openxmlformats.org/officeDocument/2006/relationships/tags" Target="../tags/tag71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9" Type="http://schemas.openxmlformats.org/officeDocument/2006/relationships/tags" Target="../tags/tag29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66" Type="http://schemas.openxmlformats.org/officeDocument/2006/relationships/tags" Target="../tags/tag66.xml"/><Relationship Id="rId74" Type="http://schemas.openxmlformats.org/officeDocument/2006/relationships/tags" Target="../tags/tag74.xml"/><Relationship Id="rId79" Type="http://schemas.openxmlformats.org/officeDocument/2006/relationships/tags" Target="../tags/tag79.xml"/><Relationship Id="rId87" Type="http://schemas.openxmlformats.org/officeDocument/2006/relationships/tags" Target="../tags/tag87.xml"/><Relationship Id="rId5" Type="http://schemas.openxmlformats.org/officeDocument/2006/relationships/tags" Target="../tags/tag5.xml"/><Relationship Id="rId61" Type="http://schemas.openxmlformats.org/officeDocument/2006/relationships/tags" Target="../tags/tag61.xml"/><Relationship Id="rId82" Type="http://schemas.openxmlformats.org/officeDocument/2006/relationships/tags" Target="../tags/tag82.xml"/><Relationship Id="rId90" Type="http://schemas.openxmlformats.org/officeDocument/2006/relationships/tags" Target="../tags/tag90.xml"/><Relationship Id="rId19" Type="http://schemas.openxmlformats.org/officeDocument/2006/relationships/tags" Target="../tags/tag1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56" Type="http://schemas.openxmlformats.org/officeDocument/2006/relationships/tags" Target="../tags/tag56.xml"/><Relationship Id="rId64" Type="http://schemas.openxmlformats.org/officeDocument/2006/relationships/tags" Target="../tags/tag64.xml"/><Relationship Id="rId69" Type="http://schemas.openxmlformats.org/officeDocument/2006/relationships/tags" Target="../tags/tag69.xml"/><Relationship Id="rId77" Type="http://schemas.openxmlformats.org/officeDocument/2006/relationships/tags" Target="../tags/tag77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80" Type="http://schemas.openxmlformats.org/officeDocument/2006/relationships/tags" Target="../tags/tag80.xml"/><Relationship Id="rId85" Type="http://schemas.openxmlformats.org/officeDocument/2006/relationships/tags" Target="../tags/tag85.xml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59" Type="http://schemas.openxmlformats.org/officeDocument/2006/relationships/tags" Target="../tags/tag59.xml"/><Relationship Id="rId67" Type="http://schemas.openxmlformats.org/officeDocument/2006/relationships/tags" Target="../tags/tag67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54" Type="http://schemas.openxmlformats.org/officeDocument/2006/relationships/tags" Target="../tags/tag54.xml"/><Relationship Id="rId62" Type="http://schemas.openxmlformats.org/officeDocument/2006/relationships/tags" Target="../tags/tag62.xml"/><Relationship Id="rId70" Type="http://schemas.openxmlformats.org/officeDocument/2006/relationships/tags" Target="../tags/tag70.xml"/><Relationship Id="rId75" Type="http://schemas.openxmlformats.org/officeDocument/2006/relationships/tags" Target="../tags/tag75.xml"/><Relationship Id="rId83" Type="http://schemas.openxmlformats.org/officeDocument/2006/relationships/tags" Target="../tags/tag83.xml"/><Relationship Id="rId88" Type="http://schemas.openxmlformats.org/officeDocument/2006/relationships/tags" Target="../tags/tag88.xml"/><Relationship Id="rId91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73" Type="http://schemas.openxmlformats.org/officeDocument/2006/relationships/tags" Target="../tags/tag73.xml"/><Relationship Id="rId78" Type="http://schemas.openxmlformats.org/officeDocument/2006/relationships/tags" Target="../tags/tag78.xml"/><Relationship Id="rId81" Type="http://schemas.openxmlformats.org/officeDocument/2006/relationships/tags" Target="../tags/tag81.xml"/><Relationship Id="rId86" Type="http://schemas.openxmlformats.org/officeDocument/2006/relationships/tags" Target="../tags/tag86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openxmlformats.org/officeDocument/2006/relationships/image" Target="../media/image24.png"/><Relationship Id="rId5" Type="http://schemas.openxmlformats.org/officeDocument/2006/relationships/diagramColors" Target="../diagrams/colors3.xml"/><Relationship Id="rId10" Type="http://schemas.openxmlformats.org/officeDocument/2006/relationships/image" Target="../media/image23.png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07524" y="3321949"/>
            <a:ext cx="9144000" cy="54159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DUPIS Alexis, VIDAL Ugo, TERRIEN Marie, LEFOL Yohan</a:t>
            </a:r>
            <a:endParaRPr lang="fr-FR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9245" y="2009710"/>
            <a:ext cx="4620557" cy="1188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53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9</a:t>
            </a:fld>
            <a:endParaRPr lang="fr-FR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48394" y="2101646"/>
            <a:ext cx="5257456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 smtClean="0"/>
              <a:t>User’s</a:t>
            </a:r>
            <a:r>
              <a:rPr lang="fr-FR" dirty="0" smtClean="0"/>
              <a:t> </a:t>
            </a:r>
            <a:r>
              <a:rPr lang="fr-FR" dirty="0" err="1" smtClean="0"/>
              <a:t>webpage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349408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10</a:t>
            </a:fld>
            <a:endParaRPr lang="fr-FR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48394" y="2101646"/>
            <a:ext cx="4041593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App – User guide</a:t>
            </a:r>
            <a:endParaRPr lang="fr-FR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236684" y="2835479"/>
            <a:ext cx="4161226" cy="384215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2000" dirty="0" smtClean="0"/>
              <a:t>Installation</a:t>
            </a:r>
          </a:p>
          <a:p>
            <a:pPr algn="just"/>
            <a:endParaRPr lang="fr-FR" sz="2000" dirty="0" smtClean="0"/>
          </a:p>
          <a:p>
            <a:pPr algn="just"/>
            <a:r>
              <a:rPr lang="fr-FR" sz="2000" dirty="0" smtClean="0"/>
              <a:t>How to use the application</a:t>
            </a:r>
          </a:p>
          <a:p>
            <a:pPr algn="just"/>
            <a:endParaRPr lang="fr-FR" sz="2000" dirty="0" smtClean="0"/>
          </a:p>
          <a:p>
            <a:pPr algn="just"/>
            <a:r>
              <a:rPr lang="fr-FR" sz="2000" dirty="0" err="1" smtClean="0"/>
              <a:t>Result</a:t>
            </a:r>
            <a:r>
              <a:rPr lang="fr-FR" sz="2000" dirty="0" smtClean="0"/>
              <a:t> </a:t>
            </a:r>
            <a:r>
              <a:rPr lang="fr-FR" sz="2000" dirty="0" err="1" smtClean="0"/>
              <a:t>interpretation</a:t>
            </a:r>
            <a:endParaRPr lang="fr-FR" sz="2000" dirty="0" smtClean="0"/>
          </a:p>
          <a:p>
            <a:pPr algn="just"/>
            <a:endParaRPr lang="fr-FR" sz="2000" dirty="0" smtClean="0"/>
          </a:p>
          <a:p>
            <a:pPr algn="just"/>
            <a:r>
              <a:rPr lang="fr-FR" sz="2000" dirty="0" smtClean="0"/>
              <a:t>Common </a:t>
            </a:r>
            <a:r>
              <a:rPr lang="fr-FR" sz="2000" dirty="0" err="1" smtClean="0"/>
              <a:t>errors</a:t>
            </a:r>
            <a:endParaRPr lang="fr-FR" sz="2000" dirty="0" smtClean="0"/>
          </a:p>
          <a:p>
            <a:pPr marL="0" indent="0" algn="just">
              <a:buNone/>
            </a:pPr>
            <a:endParaRPr lang="fr-FR" sz="2000" dirty="0" smtClean="0"/>
          </a:p>
          <a:p>
            <a:pPr marL="0" indent="0" algn="just">
              <a:buNone/>
            </a:pPr>
            <a:r>
              <a:rPr lang="fr-FR" sz="2000" dirty="0" smtClean="0"/>
              <a:t>	</a:t>
            </a:r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Font typeface="Arial" panose="020B0604020202020204" pitchFamily="34" charset="0"/>
              <a:buNone/>
            </a:pPr>
            <a:endParaRPr lang="fr-FR" sz="2000" dirty="0"/>
          </a:p>
        </p:txBody>
      </p:sp>
      <p:grpSp>
        <p:nvGrpSpPr>
          <p:cNvPr id="9" name="Group 8"/>
          <p:cNvGrpSpPr/>
          <p:nvPr/>
        </p:nvGrpSpPr>
        <p:grpSpPr>
          <a:xfrm>
            <a:off x="6156768" y="1776566"/>
            <a:ext cx="4609089" cy="4994787"/>
            <a:chOff x="6156768" y="1776566"/>
            <a:chExt cx="4609089" cy="4994787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56768" y="1776566"/>
              <a:ext cx="4609089" cy="4994787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6184106" y="2401888"/>
              <a:ext cx="1054894" cy="186531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3608219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768" y="1776566"/>
            <a:ext cx="4581751" cy="4974747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11</a:t>
            </a:fld>
            <a:endParaRPr lang="fr-FR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48394" y="2101646"/>
            <a:ext cx="4041593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App – </a:t>
            </a:r>
            <a:r>
              <a:rPr lang="fr-FR" dirty="0" err="1" smtClean="0"/>
              <a:t>Database</a:t>
            </a:r>
            <a:endParaRPr lang="fr-FR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236684" y="2835479"/>
            <a:ext cx="4161226" cy="376534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2000" dirty="0" smtClean="0"/>
              <a:t>Quick and simple</a:t>
            </a:r>
          </a:p>
          <a:p>
            <a:pPr algn="just"/>
            <a:endParaRPr lang="fr-FR" sz="2000" dirty="0" smtClean="0"/>
          </a:p>
          <a:p>
            <a:pPr algn="just"/>
            <a:r>
              <a:rPr lang="fr-FR" sz="2000" dirty="0" smtClean="0"/>
              <a:t>Secure </a:t>
            </a:r>
            <a:r>
              <a:rPr lang="fr-FR" sz="2000" dirty="0" err="1" smtClean="0"/>
              <a:t>connection</a:t>
            </a:r>
            <a:endParaRPr lang="fr-FR" sz="2000" dirty="0" smtClean="0"/>
          </a:p>
          <a:p>
            <a:pPr algn="just"/>
            <a:endParaRPr lang="fr-FR" sz="2000" dirty="0" smtClean="0"/>
          </a:p>
          <a:p>
            <a:pPr algn="just"/>
            <a:r>
              <a:rPr lang="fr-FR" sz="2000" dirty="0" err="1" smtClean="0"/>
              <a:t>Resets</a:t>
            </a:r>
            <a:r>
              <a:rPr lang="fr-FR" sz="2000" dirty="0" smtClean="0"/>
              <a:t> </a:t>
            </a:r>
            <a:r>
              <a:rPr lang="fr-FR" sz="2000" dirty="0" err="1" smtClean="0"/>
              <a:t>after</a:t>
            </a:r>
            <a:r>
              <a:rPr lang="fr-FR" sz="2000" dirty="0" smtClean="0"/>
              <a:t> </a:t>
            </a:r>
            <a:r>
              <a:rPr lang="fr-FR" sz="2000" dirty="0" err="1" smtClean="0"/>
              <a:t>every</a:t>
            </a:r>
            <a:r>
              <a:rPr lang="fr-FR" sz="2000" dirty="0" smtClean="0"/>
              <a:t> </a:t>
            </a:r>
            <a:r>
              <a:rPr lang="fr-FR" sz="2000" dirty="0" err="1" smtClean="0"/>
              <a:t>analysis</a:t>
            </a:r>
            <a:endParaRPr lang="fr-FR" sz="2000" dirty="0" smtClean="0"/>
          </a:p>
          <a:p>
            <a:pPr algn="just"/>
            <a:endParaRPr lang="fr-FR" sz="2000" dirty="0" smtClean="0"/>
          </a:p>
          <a:p>
            <a:pPr algn="just"/>
            <a:r>
              <a:rPr lang="fr-FR" sz="2000" dirty="0" smtClean="0"/>
              <a:t>Questionnaire </a:t>
            </a:r>
            <a:r>
              <a:rPr lang="fr-FR" sz="2000" dirty="0" err="1" smtClean="0"/>
              <a:t>saved</a:t>
            </a:r>
            <a:r>
              <a:rPr lang="fr-FR" sz="2000" dirty="0" smtClean="0"/>
              <a:t> for the client</a:t>
            </a:r>
          </a:p>
          <a:p>
            <a:pPr marL="0" indent="0" algn="just">
              <a:buNone/>
            </a:pPr>
            <a:endParaRPr lang="fr-FR" sz="2000" dirty="0" smtClean="0"/>
          </a:p>
          <a:p>
            <a:pPr marL="0" indent="0" algn="just">
              <a:buNone/>
            </a:pPr>
            <a:r>
              <a:rPr lang="fr-FR" sz="2000" dirty="0" smtClean="0"/>
              <a:t>	</a:t>
            </a:r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Font typeface="Arial" panose="020B0604020202020204" pitchFamily="34" charset="0"/>
              <a:buNone/>
            </a:pPr>
            <a:endParaRPr lang="fr-FR" sz="2000" dirty="0"/>
          </a:p>
        </p:txBody>
      </p:sp>
      <p:sp>
        <p:nvSpPr>
          <p:cNvPr id="8" name="Rectangle 7"/>
          <p:cNvSpPr/>
          <p:nvPr/>
        </p:nvSpPr>
        <p:spPr>
          <a:xfrm>
            <a:off x="6184106" y="2601913"/>
            <a:ext cx="1048544" cy="18653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6079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768" y="1776564"/>
            <a:ext cx="4586534" cy="4964361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12</a:t>
            </a:fld>
            <a:endParaRPr lang="fr-FR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48394" y="2101646"/>
            <a:ext cx="4041593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App – DESeq2</a:t>
            </a:r>
            <a:endParaRPr lang="fr-FR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236684" y="2835479"/>
            <a:ext cx="4161226" cy="376534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2000" dirty="0" err="1" smtClean="0"/>
              <a:t>Differential</a:t>
            </a:r>
            <a:r>
              <a:rPr lang="fr-FR" sz="2000" dirty="0" smtClean="0"/>
              <a:t> expression </a:t>
            </a:r>
            <a:r>
              <a:rPr lang="fr-FR" sz="2000" dirty="0" err="1" smtClean="0"/>
              <a:t>analysis</a:t>
            </a:r>
            <a:endParaRPr lang="fr-FR" sz="2000" dirty="0" smtClean="0"/>
          </a:p>
          <a:p>
            <a:pPr algn="just"/>
            <a:endParaRPr lang="fr-FR" sz="2000" dirty="0" smtClean="0"/>
          </a:p>
          <a:p>
            <a:pPr algn="just"/>
            <a:r>
              <a:rPr lang="fr-FR" sz="2000" dirty="0" err="1" smtClean="0"/>
              <a:t>Obtains</a:t>
            </a:r>
            <a:r>
              <a:rPr lang="fr-FR" sz="2000" dirty="0" smtClean="0"/>
              <a:t> </a:t>
            </a:r>
            <a:r>
              <a:rPr lang="fr-FR" sz="2000" dirty="0" err="1" smtClean="0"/>
              <a:t>significant</a:t>
            </a:r>
            <a:r>
              <a:rPr lang="fr-FR" sz="2000" dirty="0" smtClean="0"/>
              <a:t> </a:t>
            </a:r>
            <a:r>
              <a:rPr lang="fr-FR" sz="2000" dirty="0" err="1" smtClean="0"/>
              <a:t>genes</a:t>
            </a:r>
            <a:endParaRPr lang="fr-FR" sz="2000" dirty="0" smtClean="0"/>
          </a:p>
          <a:p>
            <a:pPr algn="just"/>
            <a:endParaRPr lang="fr-FR" sz="2000" dirty="0"/>
          </a:p>
          <a:p>
            <a:pPr algn="just"/>
            <a:r>
              <a:rPr lang="fr-FR" sz="2000" dirty="0" smtClean="0"/>
              <a:t>Links to </a:t>
            </a:r>
            <a:r>
              <a:rPr lang="fr-FR" sz="2000" dirty="0" err="1" smtClean="0"/>
              <a:t>other</a:t>
            </a:r>
            <a:r>
              <a:rPr lang="fr-FR" sz="2000" dirty="0" smtClean="0"/>
              <a:t> analyses</a:t>
            </a:r>
          </a:p>
          <a:p>
            <a:pPr algn="just"/>
            <a:endParaRPr lang="fr-FR" sz="2000" dirty="0" smtClean="0"/>
          </a:p>
          <a:p>
            <a:pPr algn="just"/>
            <a:endParaRPr lang="fr-FR" sz="2000" dirty="0" smtClean="0"/>
          </a:p>
          <a:p>
            <a:pPr marL="0" indent="0" algn="just">
              <a:buNone/>
            </a:pPr>
            <a:endParaRPr lang="fr-FR" sz="2000" dirty="0" smtClean="0"/>
          </a:p>
          <a:p>
            <a:pPr marL="0" indent="0" algn="just">
              <a:buNone/>
            </a:pPr>
            <a:r>
              <a:rPr lang="fr-FR" sz="2000" dirty="0" smtClean="0"/>
              <a:t>	</a:t>
            </a:r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Font typeface="Arial" panose="020B0604020202020204" pitchFamily="34" charset="0"/>
              <a:buNone/>
            </a:pPr>
            <a:endParaRPr lang="fr-FR" sz="2000" dirty="0"/>
          </a:p>
        </p:txBody>
      </p:sp>
      <p:sp>
        <p:nvSpPr>
          <p:cNvPr id="8" name="Rectangle 7"/>
          <p:cNvSpPr/>
          <p:nvPr/>
        </p:nvSpPr>
        <p:spPr>
          <a:xfrm>
            <a:off x="6184106" y="3012281"/>
            <a:ext cx="1045369" cy="18653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8281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769" y="1776564"/>
            <a:ext cx="4586534" cy="4968347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13</a:t>
            </a:fld>
            <a:endParaRPr lang="fr-FR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48394" y="2101646"/>
            <a:ext cx="4971356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App – Custom figures</a:t>
            </a:r>
            <a:endParaRPr lang="fr-FR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236684" y="2835479"/>
            <a:ext cx="4161226" cy="376534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2000" dirty="0" err="1" smtClean="0"/>
              <a:t>Strong</a:t>
            </a:r>
            <a:r>
              <a:rPr lang="fr-FR" sz="2000" dirty="0" smtClean="0"/>
              <a:t> </a:t>
            </a:r>
            <a:r>
              <a:rPr lang="fr-FR" sz="2000" dirty="0" err="1" smtClean="0"/>
              <a:t>customizability</a:t>
            </a:r>
            <a:endParaRPr lang="fr-FR" sz="2000" dirty="0" smtClean="0"/>
          </a:p>
          <a:p>
            <a:pPr algn="just"/>
            <a:endParaRPr lang="fr-FR" sz="2000" dirty="0" smtClean="0"/>
          </a:p>
          <a:p>
            <a:pPr algn="just"/>
            <a:r>
              <a:rPr lang="fr-FR" sz="2000" dirty="0" err="1" smtClean="0"/>
              <a:t>Produces</a:t>
            </a:r>
            <a:r>
              <a:rPr lang="fr-FR" sz="2000" dirty="0" smtClean="0"/>
              <a:t> </a:t>
            </a:r>
            <a:r>
              <a:rPr lang="fr-FR" sz="2000" dirty="0" err="1" smtClean="0"/>
              <a:t>clear</a:t>
            </a:r>
            <a:r>
              <a:rPr lang="fr-FR" sz="2000" dirty="0" smtClean="0"/>
              <a:t> figures</a:t>
            </a:r>
          </a:p>
          <a:p>
            <a:pPr algn="just"/>
            <a:endParaRPr lang="fr-FR" sz="2000" dirty="0"/>
          </a:p>
          <a:p>
            <a:r>
              <a:rPr lang="fr-FR" sz="2000" dirty="0" err="1" smtClean="0"/>
              <a:t>Obtains</a:t>
            </a:r>
            <a:r>
              <a:rPr lang="fr-FR" sz="2000" dirty="0" smtClean="0"/>
              <a:t> </a:t>
            </a:r>
            <a:r>
              <a:rPr lang="fr-FR" sz="2000" dirty="0" err="1" smtClean="0"/>
              <a:t>significant</a:t>
            </a:r>
            <a:r>
              <a:rPr lang="fr-FR" sz="2000" dirty="0" smtClean="0"/>
              <a:t> </a:t>
            </a:r>
            <a:r>
              <a:rPr lang="fr-FR" sz="2000" dirty="0" err="1" smtClean="0"/>
              <a:t>genes</a:t>
            </a:r>
            <a:r>
              <a:rPr lang="fr-FR" sz="2000" dirty="0" smtClean="0"/>
              <a:t> per custom </a:t>
            </a:r>
            <a:r>
              <a:rPr lang="fr-FR" sz="2000" dirty="0" err="1" smtClean="0"/>
              <a:t>parameters</a:t>
            </a:r>
            <a:endParaRPr lang="fr-FR" sz="2000" dirty="0"/>
          </a:p>
          <a:p>
            <a:endParaRPr lang="fr-FR" sz="2000" dirty="0" smtClean="0"/>
          </a:p>
          <a:p>
            <a:r>
              <a:rPr lang="fr-FR" sz="2000" dirty="0" err="1" smtClean="0"/>
              <a:t>Also</a:t>
            </a:r>
            <a:r>
              <a:rPr lang="fr-FR" sz="2000" dirty="0" smtClean="0"/>
              <a:t> </a:t>
            </a:r>
            <a:r>
              <a:rPr lang="fr-FR" sz="2000" dirty="0" err="1" smtClean="0"/>
              <a:t>exists</a:t>
            </a:r>
            <a:r>
              <a:rPr lang="fr-FR" sz="2000" dirty="0" smtClean="0"/>
              <a:t> for MA plots</a:t>
            </a:r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Font typeface="Arial" panose="020B0604020202020204" pitchFamily="34" charset="0"/>
              <a:buNone/>
            </a:pPr>
            <a:endParaRPr lang="fr-FR" sz="2000" dirty="0"/>
          </a:p>
        </p:txBody>
      </p:sp>
      <p:sp>
        <p:nvSpPr>
          <p:cNvPr id="8" name="Rectangle 7"/>
          <p:cNvSpPr/>
          <p:nvPr/>
        </p:nvSpPr>
        <p:spPr>
          <a:xfrm>
            <a:off x="6184106" y="3607600"/>
            <a:ext cx="1045369" cy="18653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3307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768" y="1776565"/>
            <a:ext cx="4581751" cy="4964361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14</a:t>
            </a:fld>
            <a:endParaRPr lang="fr-FR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48394" y="2101646"/>
            <a:ext cx="4041593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App – Gene </a:t>
            </a:r>
            <a:r>
              <a:rPr lang="fr-FR" dirty="0" err="1" smtClean="0"/>
              <a:t>lists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236684" y="2835479"/>
            <a:ext cx="4161226" cy="376534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2000" dirty="0" err="1" smtClean="0"/>
              <a:t>Easy</a:t>
            </a:r>
            <a:r>
              <a:rPr lang="fr-FR" sz="2000" dirty="0" smtClean="0"/>
              <a:t> to use</a:t>
            </a:r>
          </a:p>
          <a:p>
            <a:pPr algn="just"/>
            <a:endParaRPr lang="fr-FR" sz="2000" dirty="0" smtClean="0"/>
          </a:p>
          <a:p>
            <a:pPr algn="just"/>
            <a:r>
              <a:rPr lang="fr-FR" sz="2000" dirty="0" smtClean="0"/>
              <a:t>Confirmation table</a:t>
            </a:r>
          </a:p>
          <a:p>
            <a:pPr algn="just"/>
            <a:endParaRPr lang="fr-FR" sz="2000" dirty="0"/>
          </a:p>
          <a:p>
            <a:pPr algn="just"/>
            <a:r>
              <a:rPr lang="fr-FR" sz="2000" dirty="0" err="1" smtClean="0"/>
              <a:t>Enables</a:t>
            </a:r>
            <a:r>
              <a:rPr lang="fr-FR" sz="2000" dirty="0" smtClean="0"/>
              <a:t> KEGG Mapper and MERAV</a:t>
            </a:r>
          </a:p>
          <a:p>
            <a:pPr algn="just"/>
            <a:endParaRPr lang="fr-FR" sz="2000" dirty="0" smtClean="0"/>
          </a:p>
          <a:p>
            <a:pPr algn="just"/>
            <a:endParaRPr lang="fr-FR" sz="2000" dirty="0" smtClean="0"/>
          </a:p>
          <a:p>
            <a:pPr marL="0" indent="0" algn="just">
              <a:buNone/>
            </a:pPr>
            <a:endParaRPr lang="fr-FR" sz="2000" dirty="0" smtClean="0"/>
          </a:p>
          <a:p>
            <a:pPr marL="0" indent="0" algn="just">
              <a:buNone/>
            </a:pPr>
            <a:r>
              <a:rPr lang="fr-FR" sz="2000" dirty="0" smtClean="0"/>
              <a:t>	</a:t>
            </a:r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Font typeface="Arial" panose="020B0604020202020204" pitchFamily="34" charset="0"/>
              <a:buNone/>
            </a:pPr>
            <a:endParaRPr lang="fr-FR" sz="2000" dirty="0"/>
          </a:p>
        </p:txBody>
      </p:sp>
      <p:sp>
        <p:nvSpPr>
          <p:cNvPr id="8" name="Rectangle 7"/>
          <p:cNvSpPr/>
          <p:nvPr/>
        </p:nvSpPr>
        <p:spPr>
          <a:xfrm>
            <a:off x="6184106" y="2814638"/>
            <a:ext cx="1045369" cy="18653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23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648394" y="2101646"/>
            <a:ext cx="3373000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KEGG Mapper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05228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16</a:t>
            </a:fld>
            <a:endParaRPr lang="fr-F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191" y="1868647"/>
            <a:ext cx="1513167" cy="100877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311" y="1918981"/>
            <a:ext cx="1023457" cy="102345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47287" y="3624044"/>
            <a:ext cx="1157681" cy="4278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DESeq2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328474" y="2759979"/>
            <a:ext cx="2017022" cy="5662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Differential gene expressions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328475" y="3514986"/>
            <a:ext cx="2327416" cy="8221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Differential expressions for significant genes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328474" y="4714610"/>
            <a:ext cx="1157681" cy="5285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Significant gene list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083728" y="2116124"/>
            <a:ext cx="2017022" cy="5662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Custom MA plot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083728" y="2877425"/>
            <a:ext cx="2017022" cy="5662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Custom Volcano plot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083728" y="3645019"/>
            <a:ext cx="2017022" cy="5662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Non-canonic analysis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692079" y="2877425"/>
            <a:ext cx="2017022" cy="5662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MERAV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692079" y="4525865"/>
            <a:ext cx="2017022" cy="5662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KEGG Mapper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375320" y="2877425"/>
            <a:ext cx="2017022" cy="5662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Custom significant gene list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375320" y="3701645"/>
            <a:ext cx="2017022" cy="5662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Non-canonic results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375320" y="4525865"/>
            <a:ext cx="2017022" cy="5662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 smtClean="0">
                <a:solidFill>
                  <a:schemeClr val="tx1"/>
                </a:solidFill>
              </a:rPr>
              <a:t>hsa</a:t>
            </a:r>
            <a:r>
              <a:rPr lang="en-CA" dirty="0" smtClean="0">
                <a:solidFill>
                  <a:schemeClr val="tx1"/>
                </a:solidFill>
              </a:rPr>
              <a:t> conversions</a:t>
            </a:r>
            <a:endParaRPr lang="en-C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2212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17</a:t>
            </a:fld>
            <a:endParaRPr lang="fr-FR" dirty="0"/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94"/>
          <a:stretch/>
        </p:blipFill>
        <p:spPr>
          <a:xfrm>
            <a:off x="648393" y="1756666"/>
            <a:ext cx="5074114" cy="5101334"/>
          </a:xfrm>
          <a:prstGeom prst="rect">
            <a:avLst/>
          </a:prstGeom>
        </p:spPr>
      </p:pic>
      <p:pic>
        <p:nvPicPr>
          <p:cNvPr id="5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00" b="29501"/>
          <a:stretch/>
        </p:blipFill>
        <p:spPr>
          <a:xfrm>
            <a:off x="6032614" y="1718225"/>
            <a:ext cx="3454285" cy="2434675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26" r="14094" b="18958"/>
          <a:stretch/>
        </p:blipFill>
        <p:spPr>
          <a:xfrm>
            <a:off x="6032615" y="4152900"/>
            <a:ext cx="6045085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7838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18</a:t>
            </a:fld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5237" y="1776376"/>
            <a:ext cx="7053764" cy="508162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80065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1</a:t>
            </a:fld>
            <a:endParaRPr lang="fr-FR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48394" y="2101646"/>
            <a:ext cx="4460502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Our client</a:t>
            </a:r>
            <a:endParaRPr lang="fr-FR" dirty="0"/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1236684" y="2835479"/>
            <a:ext cx="4199382" cy="374149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2000" dirty="0" smtClean="0"/>
              <a:t>A </a:t>
            </a:r>
            <a:r>
              <a:rPr lang="fr-FR" sz="2000" dirty="0" err="1" smtClean="0"/>
              <a:t>contract</a:t>
            </a:r>
            <a:r>
              <a:rPr lang="fr-FR" sz="2000" dirty="0" smtClean="0"/>
              <a:t> </a:t>
            </a:r>
            <a:r>
              <a:rPr lang="fr-FR" sz="2000" dirty="0" err="1" smtClean="0"/>
              <a:t>research</a:t>
            </a:r>
            <a:r>
              <a:rPr lang="fr-FR" sz="2000" dirty="0" smtClean="0"/>
              <a:t> </a:t>
            </a:r>
            <a:r>
              <a:rPr lang="fr-FR" sz="2000" dirty="0" err="1" smtClean="0"/>
              <a:t>organization</a:t>
            </a:r>
            <a:endParaRPr lang="fr-FR" sz="2000" dirty="0" smtClean="0"/>
          </a:p>
          <a:p>
            <a:pPr marL="0" indent="0" algn="just">
              <a:buNone/>
            </a:pPr>
            <a:endParaRPr lang="fr-FR" sz="2000" dirty="0" smtClean="0"/>
          </a:p>
          <a:p>
            <a:pPr algn="just"/>
            <a:r>
              <a:rPr lang="fr-FR" sz="2000" dirty="0" err="1" smtClean="0"/>
              <a:t>Technology</a:t>
            </a:r>
            <a:r>
              <a:rPr lang="fr-FR" sz="2000" dirty="0"/>
              <a:t> </a:t>
            </a:r>
            <a:r>
              <a:rPr lang="fr-FR" sz="2000" dirty="0" smtClean="0"/>
              <a:t>and consulting </a:t>
            </a:r>
            <a:r>
              <a:rPr lang="fr-FR" sz="2000" dirty="0" err="1" smtClean="0"/>
              <a:t>platform</a:t>
            </a:r>
            <a:endParaRPr lang="fr-FR" sz="2000" dirty="0" smtClean="0"/>
          </a:p>
          <a:p>
            <a:pPr algn="just"/>
            <a:endParaRPr lang="fr-FR" sz="2000" dirty="0"/>
          </a:p>
          <a:p>
            <a:pPr algn="just"/>
            <a:r>
              <a:rPr lang="fr-FR" sz="2000" dirty="0" err="1" smtClean="0"/>
              <a:t>Specialists</a:t>
            </a:r>
            <a:r>
              <a:rPr lang="fr-FR" sz="2000" dirty="0" smtClean="0"/>
              <a:t> in </a:t>
            </a:r>
            <a:r>
              <a:rPr lang="fr-FR" sz="2000" dirty="0" err="1" smtClean="0"/>
              <a:t>metabolic</a:t>
            </a:r>
            <a:r>
              <a:rPr lang="fr-FR" sz="2000" dirty="0" smtClean="0"/>
              <a:t> </a:t>
            </a:r>
            <a:r>
              <a:rPr lang="fr-FR" sz="2000" dirty="0" err="1" smtClean="0"/>
              <a:t>research</a:t>
            </a:r>
            <a:endParaRPr lang="fr-FR" sz="2000" dirty="0"/>
          </a:p>
          <a:p>
            <a:pPr algn="just"/>
            <a:endParaRPr lang="fr-FR" sz="2000" dirty="0"/>
          </a:p>
          <a:p>
            <a:pPr algn="just"/>
            <a:r>
              <a:rPr lang="fr-FR" sz="2000" dirty="0" err="1" smtClean="0"/>
              <a:t>Managed</a:t>
            </a:r>
            <a:r>
              <a:rPr lang="fr-FR" sz="2000" dirty="0"/>
              <a:t> </a:t>
            </a:r>
            <a:r>
              <a:rPr lang="fr-FR" sz="2000" dirty="0" smtClean="0"/>
              <a:t>by Rodrigue Rossignol</a:t>
            </a:r>
            <a:endParaRPr lang="fr-FR" sz="2000" dirty="0"/>
          </a:p>
          <a:p>
            <a:pPr marL="0" indent="0" algn="just">
              <a:buFont typeface="Arial" panose="020B0604020202020204" pitchFamily="34" charset="0"/>
              <a:buNone/>
            </a:pPr>
            <a:endParaRPr lang="fr-FR" sz="2000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8516" y="2468562"/>
            <a:ext cx="5356123" cy="357074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8472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19</a:t>
            </a:fld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11434"/>
            <a:ext cx="8735483" cy="3648913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9" name="Connecteur en angle 8"/>
          <p:cNvCxnSpPr/>
          <p:nvPr/>
        </p:nvCxnSpPr>
        <p:spPr>
          <a:xfrm>
            <a:off x="5994400" y="3416300"/>
            <a:ext cx="3327400" cy="1171439"/>
          </a:xfrm>
          <a:prstGeom prst="bentConnector3">
            <a:avLst>
              <a:gd name="adj1" fmla="val 99237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8852" y="4587739"/>
            <a:ext cx="6113148" cy="218361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784567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20</a:t>
            </a:fld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9100" y="1721325"/>
            <a:ext cx="6934200" cy="289649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41800"/>
            <a:ext cx="5274760" cy="2164428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0" name="Connecteur en angle 9"/>
          <p:cNvCxnSpPr>
            <a:endCxn id="6" idx="0"/>
          </p:cNvCxnSpPr>
          <p:nvPr/>
        </p:nvCxnSpPr>
        <p:spPr>
          <a:xfrm rot="10800000" flipV="1">
            <a:off x="2637380" y="3035300"/>
            <a:ext cx="2645820" cy="1206500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ag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3860" y="4082898"/>
            <a:ext cx="3459162" cy="2482231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4" name="Connecteur droit avec flèche 13"/>
          <p:cNvCxnSpPr/>
          <p:nvPr/>
        </p:nvCxnSpPr>
        <p:spPr>
          <a:xfrm>
            <a:off x="4152900" y="5143500"/>
            <a:ext cx="47879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97967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LSHAPE_TB_00000000000000000000000000000000_LeftEndCaps" hidden="1"/>
          <p:cNvSpPr txBox="1"/>
          <p:nvPr>
            <p:custDataLst>
              <p:tags r:id="rId2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3" name="OTLSHAPE_TB_00000000000000000000000000000000_RightEndCaps"/>
          <p:cNvSpPr txBox="1"/>
          <p:nvPr>
            <p:custDataLst>
              <p:tags r:id="rId3"/>
            </p:custDataLst>
          </p:nvPr>
        </p:nvSpPr>
        <p:spPr>
          <a:xfrm>
            <a:off x="11474534" y="5715567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fr-FR" b="1" spc="-38">
                <a:solidFill>
                  <a:schemeClr val="accent2"/>
                </a:solidFill>
                <a:latin typeface="Calibri" panose="020F0502020204030204" pitchFamily="34" charset="0"/>
              </a:rPr>
              <a:t>2020</a:t>
            </a:r>
          </a:p>
        </p:txBody>
      </p:sp>
      <p:cxnSp>
        <p:nvCxnSpPr>
          <p:cNvPr id="14" name="OTLSHAPE_T_ce019337f2394c3c956e95431f4d117d_LeftVerticalConnector1"/>
          <p:cNvCxnSpPr/>
          <p:nvPr>
            <p:custDataLst>
              <p:tags r:id="rId4"/>
            </p:custDataLst>
          </p:nvPr>
        </p:nvCxnSpPr>
        <p:spPr>
          <a:xfrm>
            <a:off x="1712488" y="2313661"/>
            <a:ext cx="0" cy="635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OTLSHAPE_T_ce019337f2394c3c956e95431f4d117d_RightVerticalConnector1"/>
          <p:cNvCxnSpPr/>
          <p:nvPr>
            <p:custDataLst>
              <p:tags r:id="rId5"/>
            </p:custDataLst>
          </p:nvPr>
        </p:nvCxnSpPr>
        <p:spPr>
          <a:xfrm>
            <a:off x="2754054" y="2313661"/>
            <a:ext cx="0" cy="635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OTLSHAPE_T_ce019337f2394c3c956e95431f4d117d_RightVerticalConnector2"/>
          <p:cNvCxnSpPr/>
          <p:nvPr>
            <p:custDataLst>
              <p:tags r:id="rId6"/>
            </p:custDataLst>
          </p:nvPr>
        </p:nvCxnSpPr>
        <p:spPr>
          <a:xfrm>
            <a:off x="2754054" y="2656561"/>
            <a:ext cx="0" cy="10922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OTLSHAPE_T_16842f32ebd3413ea0be9a10be3e7ee9_LeftVerticalConnector1" hidden="1"/>
          <p:cNvCxnSpPr/>
          <p:nvPr>
            <p:custDataLst>
              <p:tags r:id="rId7"/>
            </p:custDataLst>
          </p:nvPr>
        </p:nvCxnSpPr>
        <p:spPr>
          <a:xfrm>
            <a:off x="5888703" y="2882900"/>
            <a:ext cx="0" cy="635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OTLSHAPE_T_16842f32ebd3413ea0be9a10be3e7ee9_RightVerticalConnector1"/>
          <p:cNvCxnSpPr/>
          <p:nvPr>
            <p:custDataLst>
              <p:tags r:id="rId8"/>
            </p:custDataLst>
          </p:nvPr>
        </p:nvCxnSpPr>
        <p:spPr>
          <a:xfrm>
            <a:off x="8222595" y="3685261"/>
            <a:ext cx="0" cy="635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OTLSHAPE_T_16842f32ebd3413ea0be9a10be3e7ee9_RightVerticalConnector2"/>
          <p:cNvCxnSpPr/>
          <p:nvPr>
            <p:custDataLst>
              <p:tags r:id="rId9"/>
            </p:custDataLst>
          </p:nvPr>
        </p:nvCxnSpPr>
        <p:spPr>
          <a:xfrm>
            <a:off x="8222595" y="4371061"/>
            <a:ext cx="0" cy="9431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OTLSHAPE_T_16842f32ebd3413ea0be9a10be3e7ee9_RightVerticalConnector3"/>
          <p:cNvCxnSpPr/>
          <p:nvPr>
            <p:custDataLst>
              <p:tags r:id="rId10"/>
            </p:custDataLst>
          </p:nvPr>
        </p:nvCxnSpPr>
        <p:spPr>
          <a:xfrm>
            <a:off x="8222595" y="4744780"/>
            <a:ext cx="0" cy="9431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OTLSHAPE_T_4634effd103f44b086265e9d56356340_LeftVerticalConnector1" hidden="1"/>
          <p:cNvCxnSpPr/>
          <p:nvPr>
            <p:custDataLst>
              <p:tags r:id="rId11"/>
            </p:custDataLst>
          </p:nvPr>
        </p:nvCxnSpPr>
        <p:spPr>
          <a:xfrm>
            <a:off x="1535457" y="3537881"/>
            <a:ext cx="0" cy="1605619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OTLSHAPE_T_4634effd103f44b086265e9d56356340_RightVerticalConnector1"/>
          <p:cNvCxnSpPr/>
          <p:nvPr>
            <p:custDataLst>
              <p:tags r:id="rId12"/>
            </p:custDataLst>
          </p:nvPr>
        </p:nvCxnSpPr>
        <p:spPr>
          <a:xfrm>
            <a:off x="5184517" y="3342361"/>
            <a:ext cx="0" cy="117941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OTLSHAPE_T_eaea8ab3d7b84ec0933b4789e0c5dce3_LeftVerticalConnector1"/>
          <p:cNvCxnSpPr/>
          <p:nvPr>
            <p:custDataLst>
              <p:tags r:id="rId13"/>
            </p:custDataLst>
          </p:nvPr>
        </p:nvCxnSpPr>
        <p:spPr>
          <a:xfrm>
            <a:off x="4142950" y="2999461"/>
            <a:ext cx="0" cy="635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OTLSHAPE_T_eaea8ab3d7b84ec0933b4789e0c5dce3_RightVerticalConnector1" hidden="1"/>
          <p:cNvCxnSpPr/>
          <p:nvPr>
            <p:custDataLst>
              <p:tags r:id="rId14"/>
            </p:custDataLst>
          </p:nvPr>
        </p:nvCxnSpPr>
        <p:spPr>
          <a:xfrm>
            <a:off x="5184517" y="2999461"/>
            <a:ext cx="0" cy="635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OTLSHAPE_T_eaea8ab3d7b84ec0933b4789e0c5dce3_RightVerticalConnector2" hidden="1"/>
          <p:cNvCxnSpPr/>
          <p:nvPr>
            <p:custDataLst>
              <p:tags r:id="rId15"/>
            </p:custDataLst>
          </p:nvPr>
        </p:nvCxnSpPr>
        <p:spPr>
          <a:xfrm>
            <a:off x="5184517" y="3342361"/>
            <a:ext cx="0" cy="117941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OTLSHAPE_T_644a5c78a1824ca5ba793ce4cfb7b320_LeftVerticalConnector1" hidden="1"/>
          <p:cNvCxnSpPr/>
          <p:nvPr>
            <p:custDataLst>
              <p:tags r:id="rId16"/>
            </p:custDataLst>
          </p:nvPr>
        </p:nvCxnSpPr>
        <p:spPr>
          <a:xfrm>
            <a:off x="5888703" y="4432698"/>
            <a:ext cx="0" cy="12319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OTLSHAPE_T_644a5c78a1824ca5ba793ce4cfb7b320_RightVerticalConnector1"/>
          <p:cNvCxnSpPr/>
          <p:nvPr>
            <p:custDataLst>
              <p:tags r:id="rId17"/>
            </p:custDataLst>
          </p:nvPr>
        </p:nvCxnSpPr>
        <p:spPr>
          <a:xfrm>
            <a:off x="10045442" y="4371061"/>
            <a:ext cx="0" cy="468037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OTLSHAPE_T_e9fed0f92a30471883d7eb1f7b94f2c8_LeftVerticalConnector1" hidden="1"/>
          <p:cNvCxnSpPr/>
          <p:nvPr>
            <p:custDataLst>
              <p:tags r:id="rId18"/>
            </p:custDataLst>
          </p:nvPr>
        </p:nvCxnSpPr>
        <p:spPr>
          <a:xfrm>
            <a:off x="8307173" y="4775598"/>
            <a:ext cx="0" cy="125688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OTLSHAPE_T_e9fed0f92a30471883d7eb1f7b94f2c8_RightVerticalConnector1" hidden="1"/>
          <p:cNvCxnSpPr/>
          <p:nvPr>
            <p:custDataLst>
              <p:tags r:id="rId19"/>
            </p:custDataLst>
          </p:nvPr>
        </p:nvCxnSpPr>
        <p:spPr>
          <a:xfrm>
            <a:off x="10587397" y="4775598"/>
            <a:ext cx="0" cy="8890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OTLSHAPE_T_644a5c78a1824ca5ba793ce4cfb7b320_RightVerticalConnector2"/>
          <p:cNvCxnSpPr/>
          <p:nvPr>
            <p:custDataLst>
              <p:tags r:id="rId20"/>
            </p:custDataLst>
          </p:nvPr>
        </p:nvCxnSpPr>
        <p:spPr>
          <a:xfrm>
            <a:off x="10045442" y="5118499"/>
            <a:ext cx="0" cy="117941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OTLSHAPE_T_eaea8ab3d7b84ec0933b4789e0c5dce3_RightVerticalConnector3" hidden="1"/>
          <p:cNvCxnSpPr/>
          <p:nvPr>
            <p:custDataLst>
              <p:tags r:id="rId21"/>
            </p:custDataLst>
          </p:nvPr>
        </p:nvCxnSpPr>
        <p:spPr>
          <a:xfrm>
            <a:off x="5184517" y="3630820"/>
            <a:ext cx="0" cy="117941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OTLSHAPE_T_eaea8ab3d7b84ec0933b4789e0c5dce3_RightVerticalConnector4" hidden="1"/>
          <p:cNvCxnSpPr/>
          <p:nvPr>
            <p:custDataLst>
              <p:tags r:id="rId22"/>
            </p:custDataLst>
          </p:nvPr>
        </p:nvCxnSpPr>
        <p:spPr>
          <a:xfrm>
            <a:off x="5184517" y="3973720"/>
            <a:ext cx="0" cy="172381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OTLSHAPE_T_16842f32ebd3413ea0be9a10be3e7ee9_RightVerticalConnector4"/>
          <p:cNvCxnSpPr/>
          <p:nvPr>
            <p:custDataLst>
              <p:tags r:id="rId23"/>
            </p:custDataLst>
          </p:nvPr>
        </p:nvCxnSpPr>
        <p:spPr>
          <a:xfrm>
            <a:off x="8222595" y="5118498"/>
            <a:ext cx="0" cy="5461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OTLSHAPE_T_6ccde3a52d3c4b54b7fd009aab61f68e_LeftVerticalConnector1"/>
          <p:cNvCxnSpPr/>
          <p:nvPr>
            <p:custDataLst>
              <p:tags r:id="rId24"/>
            </p:custDataLst>
          </p:nvPr>
        </p:nvCxnSpPr>
        <p:spPr>
          <a:xfrm>
            <a:off x="7181028" y="3685261"/>
            <a:ext cx="0" cy="635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OTLSHAPE_T_6ccde3a52d3c4b54b7fd009aab61f68e_LeftVerticalConnector2"/>
          <p:cNvCxnSpPr/>
          <p:nvPr>
            <p:custDataLst>
              <p:tags r:id="rId25"/>
            </p:custDataLst>
          </p:nvPr>
        </p:nvCxnSpPr>
        <p:spPr>
          <a:xfrm>
            <a:off x="7181028" y="4371062"/>
            <a:ext cx="0" cy="9431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OTLSHAPE_T_6ccde3a52d3c4b54b7fd009aab61f68e_LeftVerticalConnector3"/>
          <p:cNvCxnSpPr/>
          <p:nvPr>
            <p:custDataLst>
              <p:tags r:id="rId26"/>
            </p:custDataLst>
          </p:nvPr>
        </p:nvCxnSpPr>
        <p:spPr>
          <a:xfrm>
            <a:off x="7181028" y="4744780"/>
            <a:ext cx="0" cy="9431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OTLSHAPE_T_6ccde3a52d3c4b54b7fd009aab61f68e_LeftVerticalConnector4"/>
          <p:cNvCxnSpPr/>
          <p:nvPr>
            <p:custDataLst>
              <p:tags r:id="rId27"/>
            </p:custDataLst>
          </p:nvPr>
        </p:nvCxnSpPr>
        <p:spPr>
          <a:xfrm>
            <a:off x="7181028" y="5064058"/>
            <a:ext cx="0" cy="600541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OTLSHAPE_T_6ccde3a52d3c4b54b7fd009aab61f68e_RightVerticalConnector1" hidden="1"/>
          <p:cNvCxnSpPr/>
          <p:nvPr>
            <p:custDataLst>
              <p:tags r:id="rId28"/>
            </p:custDataLst>
          </p:nvPr>
        </p:nvCxnSpPr>
        <p:spPr>
          <a:xfrm>
            <a:off x="6717845" y="3225800"/>
            <a:ext cx="0" cy="6350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OTLSHAPE_T_6ccde3a52d3c4b54b7fd009aab61f68e_RightVerticalConnector2" hidden="1"/>
          <p:cNvCxnSpPr/>
          <p:nvPr>
            <p:custDataLst>
              <p:tags r:id="rId29"/>
            </p:custDataLst>
          </p:nvPr>
        </p:nvCxnSpPr>
        <p:spPr>
          <a:xfrm>
            <a:off x="6717845" y="3568700"/>
            <a:ext cx="0" cy="6350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OTLSHAPE_T_6ccde3a52d3c4b54b7fd009aab61f68e_RightVerticalConnector3" hidden="1"/>
          <p:cNvCxnSpPr/>
          <p:nvPr>
            <p:custDataLst>
              <p:tags r:id="rId30"/>
            </p:custDataLst>
          </p:nvPr>
        </p:nvCxnSpPr>
        <p:spPr>
          <a:xfrm>
            <a:off x="6717845" y="3911600"/>
            <a:ext cx="0" cy="40640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OTLSHAPE_T_6ccde3a52d3c4b54b7fd009aab61f68e_RightVerticalConnector4" hidden="1"/>
          <p:cNvCxnSpPr/>
          <p:nvPr>
            <p:custDataLst>
              <p:tags r:id="rId31"/>
            </p:custDataLst>
          </p:nvPr>
        </p:nvCxnSpPr>
        <p:spPr>
          <a:xfrm>
            <a:off x="6717845" y="4542960"/>
            <a:ext cx="0" cy="60054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OTLSHAPE_T_eaea8ab3d7b84ec0933b4789e0c5dce3_LeftVerticalConnector2"/>
          <p:cNvCxnSpPr/>
          <p:nvPr>
            <p:custDataLst>
              <p:tags r:id="rId32"/>
            </p:custDataLst>
          </p:nvPr>
        </p:nvCxnSpPr>
        <p:spPr>
          <a:xfrm>
            <a:off x="4142950" y="3342361"/>
            <a:ext cx="0" cy="4064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OTLSHAPE_T_eaea8ab3d7b84ec0933b4789e0c5dce3_RightVerticalConnector5" hidden="1"/>
          <p:cNvCxnSpPr/>
          <p:nvPr>
            <p:custDataLst>
              <p:tags r:id="rId33"/>
            </p:custDataLst>
          </p:nvPr>
        </p:nvCxnSpPr>
        <p:spPr>
          <a:xfrm>
            <a:off x="5184517" y="4316621"/>
            <a:ext cx="0" cy="14875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OTLSHAPE_T_4634effd103f44b086265e9d56356340_RightVerticalConnector2"/>
          <p:cNvCxnSpPr/>
          <p:nvPr>
            <p:custDataLst>
              <p:tags r:id="rId34"/>
            </p:custDataLst>
          </p:nvPr>
        </p:nvCxnSpPr>
        <p:spPr>
          <a:xfrm>
            <a:off x="5184517" y="3630821"/>
            <a:ext cx="0" cy="117941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OTLSHAPE_T_eaea8ab3d7b84ec0933b4789e0c5dce3_LeftVerticalConnector3"/>
          <p:cNvCxnSpPr/>
          <p:nvPr>
            <p:custDataLst>
              <p:tags r:id="rId35"/>
            </p:custDataLst>
          </p:nvPr>
        </p:nvCxnSpPr>
        <p:spPr>
          <a:xfrm>
            <a:off x="4142950" y="4028162"/>
            <a:ext cx="0" cy="117941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OTLSHAPE_T_16842f32ebd3413ea0be9a10be3e7ee9_LeftVerticalConnector2" hidden="1"/>
          <p:cNvCxnSpPr/>
          <p:nvPr>
            <p:custDataLst>
              <p:tags r:id="rId36"/>
            </p:custDataLst>
          </p:nvPr>
        </p:nvCxnSpPr>
        <p:spPr>
          <a:xfrm>
            <a:off x="3470233" y="3568700"/>
            <a:ext cx="0" cy="157480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OTLSHAPE_T_ce019337f2394c3c956e95431f4d117d_LeftVerticalConnector2"/>
          <p:cNvCxnSpPr/>
          <p:nvPr>
            <p:custDataLst>
              <p:tags r:id="rId37"/>
            </p:custDataLst>
          </p:nvPr>
        </p:nvCxnSpPr>
        <p:spPr>
          <a:xfrm>
            <a:off x="1712488" y="2656561"/>
            <a:ext cx="0" cy="10922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OTLSHAPE_T_ce019337f2394c3c956e95431f4d117d_LeftVerticalConnector3"/>
          <p:cNvCxnSpPr/>
          <p:nvPr>
            <p:custDataLst>
              <p:tags r:id="rId38"/>
            </p:custDataLst>
          </p:nvPr>
        </p:nvCxnSpPr>
        <p:spPr>
          <a:xfrm>
            <a:off x="1712488" y="4028161"/>
            <a:ext cx="0" cy="437218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OTLSHAPE_T_ce019337f2394c3c956e95431f4d117d_LeftVerticalConnector4"/>
          <p:cNvCxnSpPr/>
          <p:nvPr>
            <p:custDataLst>
              <p:tags r:id="rId39"/>
            </p:custDataLst>
          </p:nvPr>
        </p:nvCxnSpPr>
        <p:spPr>
          <a:xfrm>
            <a:off x="1712488" y="4744779"/>
            <a:ext cx="0" cy="91981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OTLSHAPE_T_ce019337f2394c3c956e95431f4d117d_RightVerticalConnector3"/>
          <p:cNvCxnSpPr/>
          <p:nvPr>
            <p:custDataLst>
              <p:tags r:id="rId40"/>
            </p:custDataLst>
          </p:nvPr>
        </p:nvCxnSpPr>
        <p:spPr>
          <a:xfrm>
            <a:off x="2754054" y="4028161"/>
            <a:ext cx="0" cy="437218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OTLSHAPE_T_ce019337f2394c3c956e95431f4d117d_RightVerticalConnector4"/>
          <p:cNvCxnSpPr/>
          <p:nvPr>
            <p:custDataLst>
              <p:tags r:id="rId41"/>
            </p:custDataLst>
          </p:nvPr>
        </p:nvCxnSpPr>
        <p:spPr>
          <a:xfrm>
            <a:off x="2754054" y="4744779"/>
            <a:ext cx="0" cy="91981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OTLSHAPE_T_4634effd103f44b086265e9d56356340_LeftVerticalConnector2" hidden="1"/>
          <p:cNvCxnSpPr/>
          <p:nvPr>
            <p:custDataLst>
              <p:tags r:id="rId42"/>
            </p:custDataLst>
          </p:nvPr>
        </p:nvCxnSpPr>
        <p:spPr>
          <a:xfrm>
            <a:off x="1712488" y="4028161"/>
            <a:ext cx="0" cy="437218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OTLSHAPE_T_4634effd103f44b086265e9d56356340_LeftVerticalConnector3" hidden="1"/>
          <p:cNvCxnSpPr/>
          <p:nvPr>
            <p:custDataLst>
              <p:tags r:id="rId43"/>
            </p:custDataLst>
          </p:nvPr>
        </p:nvCxnSpPr>
        <p:spPr>
          <a:xfrm>
            <a:off x="1712488" y="4744779"/>
            <a:ext cx="0" cy="919819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OTLSHAPE_T_4634effd103f44b086265e9d56356340_RightVerticalConnector3"/>
          <p:cNvCxnSpPr/>
          <p:nvPr>
            <p:custDataLst>
              <p:tags r:id="rId44"/>
            </p:custDataLst>
          </p:nvPr>
        </p:nvCxnSpPr>
        <p:spPr>
          <a:xfrm>
            <a:off x="5184517" y="3973720"/>
            <a:ext cx="0" cy="172381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OTLSHAPE_T_eaea8ab3d7b84ec0933b4789e0c5dce3_LeftVerticalConnector4"/>
          <p:cNvCxnSpPr/>
          <p:nvPr>
            <p:custDataLst>
              <p:tags r:id="rId45"/>
            </p:custDataLst>
          </p:nvPr>
        </p:nvCxnSpPr>
        <p:spPr>
          <a:xfrm>
            <a:off x="4142950" y="4316620"/>
            <a:ext cx="0" cy="14875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OTLSHAPE_T_eaea8ab3d7b84ec0933b4789e0c5dce3_RightVerticalConnector6" hidden="1"/>
          <p:cNvCxnSpPr/>
          <p:nvPr>
            <p:custDataLst>
              <p:tags r:id="rId46"/>
            </p:custDataLst>
          </p:nvPr>
        </p:nvCxnSpPr>
        <p:spPr>
          <a:xfrm>
            <a:off x="5184517" y="4744779"/>
            <a:ext cx="0" cy="9431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OTLSHAPE_T_16842f32ebd3413ea0be9a10be3e7ee9_LeftVerticalConnector3" hidden="1"/>
          <p:cNvCxnSpPr/>
          <p:nvPr>
            <p:custDataLst>
              <p:tags r:id="rId47"/>
            </p:custDataLst>
          </p:nvPr>
        </p:nvCxnSpPr>
        <p:spPr>
          <a:xfrm>
            <a:off x="4142950" y="4744779"/>
            <a:ext cx="0" cy="919819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OTLSHAPE_T_644a5c78a1824ca5ba793ce4cfb7b320_LeftVerticalConnector2" hidden="1"/>
          <p:cNvCxnSpPr/>
          <p:nvPr>
            <p:custDataLst>
              <p:tags r:id="rId48"/>
            </p:custDataLst>
          </p:nvPr>
        </p:nvCxnSpPr>
        <p:spPr>
          <a:xfrm>
            <a:off x="7181028" y="4744779"/>
            <a:ext cx="0" cy="94319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OTLSHAPE_T_644a5c78a1824ca5ba793ce4cfb7b320_LeftVerticalConnector3" hidden="1"/>
          <p:cNvCxnSpPr/>
          <p:nvPr>
            <p:custDataLst>
              <p:tags r:id="rId49"/>
            </p:custDataLst>
          </p:nvPr>
        </p:nvCxnSpPr>
        <p:spPr>
          <a:xfrm>
            <a:off x="7181028" y="5118498"/>
            <a:ext cx="0" cy="54610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OTLSHAPE_T_e9fed0f92a30471883d7eb1f7b94f2c8_RightVerticalConnector2" hidden="1"/>
          <p:cNvCxnSpPr/>
          <p:nvPr>
            <p:custDataLst>
              <p:tags r:id="rId50"/>
            </p:custDataLst>
          </p:nvPr>
        </p:nvCxnSpPr>
        <p:spPr>
          <a:xfrm>
            <a:off x="8222595" y="5064058"/>
            <a:ext cx="0" cy="60054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OTLSHAPE_T_eaea8ab3d7b84ec0933b4789e0c5dce3_LeftVerticalConnector5"/>
          <p:cNvCxnSpPr/>
          <p:nvPr>
            <p:custDataLst>
              <p:tags r:id="rId51"/>
            </p:custDataLst>
          </p:nvPr>
        </p:nvCxnSpPr>
        <p:spPr>
          <a:xfrm>
            <a:off x="4142950" y="4744780"/>
            <a:ext cx="0" cy="9431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OTLSHAPE_T_eaea8ab3d7b84ec0933b4789e0c5dce3_RightVerticalConnector7" hidden="1"/>
          <p:cNvCxnSpPr/>
          <p:nvPr>
            <p:custDataLst>
              <p:tags r:id="rId52"/>
            </p:custDataLst>
          </p:nvPr>
        </p:nvCxnSpPr>
        <p:spPr>
          <a:xfrm>
            <a:off x="5184517" y="5118498"/>
            <a:ext cx="0" cy="5461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OTLSHAPE_T_16842f32ebd3413ea0be9a10be3e7ee9_LeftVerticalConnector4" hidden="1"/>
          <p:cNvCxnSpPr/>
          <p:nvPr>
            <p:custDataLst>
              <p:tags r:id="rId53"/>
            </p:custDataLst>
          </p:nvPr>
        </p:nvCxnSpPr>
        <p:spPr>
          <a:xfrm>
            <a:off x="4142950" y="5118498"/>
            <a:ext cx="0" cy="54610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OTLSHAPE_T_eaea8ab3d7b84ec0933b4789e0c5dce3_LeftVerticalConnector6"/>
          <p:cNvCxnSpPr/>
          <p:nvPr>
            <p:custDataLst>
              <p:tags r:id="rId54"/>
            </p:custDataLst>
          </p:nvPr>
        </p:nvCxnSpPr>
        <p:spPr>
          <a:xfrm>
            <a:off x="4142950" y="5118498"/>
            <a:ext cx="0" cy="5461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OTLSHAPE_T_16842f32ebd3413ea0be9a10be3e7ee9_LeftVerticalConnector5" hidden="1"/>
          <p:cNvCxnSpPr/>
          <p:nvPr>
            <p:custDataLst>
              <p:tags r:id="rId55"/>
            </p:custDataLst>
          </p:nvPr>
        </p:nvCxnSpPr>
        <p:spPr>
          <a:xfrm>
            <a:off x="4142950" y="5118498"/>
            <a:ext cx="0" cy="54610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OTLSHAPE_T_644a5c78a1824ca5ba793ce4cfb7b320_RightVerticalConnector3"/>
          <p:cNvCxnSpPr/>
          <p:nvPr>
            <p:custDataLst>
              <p:tags r:id="rId56"/>
            </p:custDataLst>
          </p:nvPr>
        </p:nvCxnSpPr>
        <p:spPr>
          <a:xfrm>
            <a:off x="10045442" y="5406958"/>
            <a:ext cx="0" cy="25764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OTLSHAPE_T_7f82b97b8207424087345b24b200c4be_MiddleVerticalConnector1"/>
          <p:cNvCxnSpPr/>
          <p:nvPr>
            <p:custDataLst>
              <p:tags r:id="rId57"/>
            </p:custDataLst>
          </p:nvPr>
        </p:nvCxnSpPr>
        <p:spPr>
          <a:xfrm>
            <a:off x="10349280" y="5181998"/>
            <a:ext cx="0" cy="4826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OTLSHAPE_T_4634effd103f44b086265e9d56356340_RightVerticalConnector4"/>
          <p:cNvCxnSpPr/>
          <p:nvPr>
            <p:custDataLst>
              <p:tags r:id="rId58"/>
            </p:custDataLst>
          </p:nvPr>
        </p:nvCxnSpPr>
        <p:spPr>
          <a:xfrm>
            <a:off x="5184517" y="4316620"/>
            <a:ext cx="0" cy="14875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OTLSHAPE_T_4634effd103f44b086265e9d56356340_RightVerticalConnector5"/>
          <p:cNvCxnSpPr/>
          <p:nvPr>
            <p:custDataLst>
              <p:tags r:id="rId59"/>
            </p:custDataLst>
          </p:nvPr>
        </p:nvCxnSpPr>
        <p:spPr>
          <a:xfrm>
            <a:off x="5184517" y="4744779"/>
            <a:ext cx="0" cy="9431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OTLSHAPE_T_4634effd103f44b086265e9d56356340_RightVerticalConnector6"/>
          <p:cNvCxnSpPr/>
          <p:nvPr>
            <p:custDataLst>
              <p:tags r:id="rId60"/>
            </p:custDataLst>
          </p:nvPr>
        </p:nvCxnSpPr>
        <p:spPr>
          <a:xfrm>
            <a:off x="5184517" y="5118498"/>
            <a:ext cx="0" cy="5461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TLSHAPE_TB_00000000000000000000000000000000_ScaleContainer"/>
          <p:cNvSpPr/>
          <p:nvPr>
            <p:custDataLst>
              <p:tags r:id="rId61"/>
            </p:custDataLst>
          </p:nvPr>
        </p:nvSpPr>
        <p:spPr>
          <a:xfrm>
            <a:off x="844465" y="5664598"/>
            <a:ext cx="10515600" cy="381000"/>
          </a:xfrm>
          <a:prstGeom prst="rect">
            <a:avLst/>
          </a:prstGeom>
          <a:gradFill flip="none" rotWithShape="1">
            <a:gsLst>
              <a:gs pos="0">
                <a:srgbClr val="B2B2B2"/>
              </a:gs>
              <a:gs pos="50000">
                <a:srgbClr val="F2F2F2"/>
              </a:gs>
              <a:gs pos="100000">
                <a:srgbClr val="B2B2B2"/>
              </a:gs>
              <a:gs pos="100000">
                <a:srgbClr val="FFFFFF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OTLSHAPE_TB_00000000000000000000000000000000_ElapsedTime"/>
          <p:cNvSpPr/>
          <p:nvPr>
            <p:custDataLst>
              <p:tags r:id="rId62"/>
            </p:custDataLst>
          </p:nvPr>
        </p:nvSpPr>
        <p:spPr>
          <a:xfrm>
            <a:off x="844465" y="5664598"/>
            <a:ext cx="7950200" cy="381000"/>
          </a:xfrm>
          <a:prstGeom prst="rect">
            <a:avLst/>
          </a:prstGeom>
          <a:solidFill>
            <a:schemeClr val="accent4">
              <a:alpha val="30196"/>
            </a:scheme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w="12700" h="139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OTLSHAPE_TB_00000000000000000000000000000000_ElapsedTimeExtension"/>
          <p:cNvSpPr/>
          <p:nvPr>
            <p:custDataLst>
              <p:tags r:id="rId63"/>
            </p:custDataLst>
          </p:nvPr>
        </p:nvSpPr>
        <p:spPr>
          <a:xfrm>
            <a:off x="844465" y="2034261"/>
            <a:ext cx="7950200" cy="3630337"/>
          </a:xfrm>
          <a:prstGeom prst="rect">
            <a:avLst/>
          </a:prstGeom>
          <a:gradFill flip="none" rotWithShape="1">
            <a:gsLst>
              <a:gs pos="100000">
                <a:srgbClr val="FFC000">
                  <a:alpha val="30196"/>
                </a:srgbClr>
              </a:gs>
              <a:gs pos="0">
                <a:srgbClr val="FFC000">
                  <a:alpha val="0"/>
                </a:srgbClr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OTLSHAPE_TB_00000000000000000000000000000000_TodayMarkerShape"/>
          <p:cNvSpPr/>
          <p:nvPr>
            <p:custDataLst>
              <p:tags r:id="rId64"/>
            </p:custDataLst>
          </p:nvPr>
        </p:nvSpPr>
        <p:spPr>
          <a:xfrm>
            <a:off x="8730192" y="6045598"/>
            <a:ext cx="114300" cy="12700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OTLSHAPE_TB_00000000000000000000000000000000_TodayMarkerText"/>
          <p:cNvSpPr txBox="1"/>
          <p:nvPr>
            <p:custDataLst>
              <p:tags r:id="rId65"/>
            </p:custDataLst>
          </p:nvPr>
        </p:nvSpPr>
        <p:spPr>
          <a:xfrm>
            <a:off x="8604492" y="6172598"/>
            <a:ext cx="3683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fr-FR" sz="1200" spc="-12" dirty="0" err="1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  <a:endParaRPr lang="fr-FR" sz="1200" spc="-12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9" name="OTLSHAPE_TB_00000000000000000000000000000000_TimescaleInterval1"/>
          <p:cNvSpPr txBox="1"/>
          <p:nvPr>
            <p:custDataLst>
              <p:tags r:id="rId66"/>
            </p:custDataLst>
          </p:nvPr>
        </p:nvSpPr>
        <p:spPr>
          <a:xfrm>
            <a:off x="907965" y="5762070"/>
            <a:ext cx="24397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200" spc="-20">
                <a:solidFill>
                  <a:schemeClr val="dk1"/>
                </a:solidFill>
                <a:latin typeface="Calibri" panose="020F0502020204030204" pitchFamily="34" charset="0"/>
              </a:rPr>
              <a:t>Nov</a:t>
            </a:r>
          </a:p>
        </p:txBody>
      </p:sp>
      <p:sp>
        <p:nvSpPr>
          <p:cNvPr id="10" name="OTLSHAPE_TB_00000000000000000000000000000000_TimescaleInterval2"/>
          <p:cNvSpPr txBox="1"/>
          <p:nvPr>
            <p:custDataLst>
              <p:tags r:id="rId67"/>
            </p:custDataLst>
          </p:nvPr>
        </p:nvSpPr>
        <p:spPr>
          <a:xfrm>
            <a:off x="3512033" y="5762070"/>
            <a:ext cx="23185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200" spc="-22" dirty="0" err="1">
                <a:solidFill>
                  <a:schemeClr val="dk1"/>
                </a:solidFill>
                <a:latin typeface="Calibri" panose="020F0502020204030204" pitchFamily="34" charset="0"/>
              </a:rPr>
              <a:t>Dec</a:t>
            </a:r>
            <a:endParaRPr lang="fr-FR" sz="1200" spc="-22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OTLSHAPE_TB_00000000000000000000000000000000_TimescaleInterval3"/>
          <p:cNvSpPr txBox="1"/>
          <p:nvPr>
            <p:custDataLst>
              <p:tags r:id="rId68"/>
            </p:custDataLst>
          </p:nvPr>
        </p:nvSpPr>
        <p:spPr>
          <a:xfrm>
            <a:off x="6202902" y="5762070"/>
            <a:ext cx="30495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200" spc="-20">
                <a:solidFill>
                  <a:schemeClr val="dk1"/>
                </a:solidFill>
                <a:latin typeface="Calibri" panose="020F0502020204030204" pitchFamily="34" charset="0"/>
              </a:rPr>
              <a:t>2020</a:t>
            </a:r>
          </a:p>
        </p:txBody>
      </p:sp>
      <p:sp>
        <p:nvSpPr>
          <p:cNvPr id="12" name="OTLSHAPE_TB_00000000000000000000000000000000_TimescaleInterval4"/>
          <p:cNvSpPr txBox="1"/>
          <p:nvPr>
            <p:custDataLst>
              <p:tags r:id="rId69"/>
            </p:custDataLst>
          </p:nvPr>
        </p:nvSpPr>
        <p:spPr>
          <a:xfrm>
            <a:off x="8893771" y="5762070"/>
            <a:ext cx="219227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200" spc="-18">
                <a:solidFill>
                  <a:schemeClr val="dk1"/>
                </a:solidFill>
                <a:latin typeface="Calibri" panose="020F0502020204030204" pitchFamily="34" charset="0"/>
              </a:rPr>
              <a:t>Feb</a:t>
            </a:r>
          </a:p>
        </p:txBody>
      </p:sp>
      <p:sp>
        <p:nvSpPr>
          <p:cNvPr id="42" name="OTLSHAPE_T_ce019337f2394c3c956e95431f4d117d_Shape"/>
          <p:cNvSpPr/>
          <p:nvPr>
            <p:custDataLst>
              <p:tags r:id="rId70"/>
            </p:custDataLst>
          </p:nvPr>
        </p:nvSpPr>
        <p:spPr>
          <a:xfrm>
            <a:off x="1712488" y="2034261"/>
            <a:ext cx="1054100" cy="279400"/>
          </a:xfrm>
          <a:prstGeom prst="rect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OTLSHAPE_T_16842f32ebd3413ea0be9a10be3e7ee9_Shape"/>
          <p:cNvSpPr/>
          <p:nvPr>
            <p:custDataLst>
              <p:tags r:id="rId71"/>
            </p:custDataLst>
          </p:nvPr>
        </p:nvSpPr>
        <p:spPr>
          <a:xfrm>
            <a:off x="4142950" y="3062961"/>
            <a:ext cx="4089400" cy="279400"/>
          </a:xfrm>
          <a:prstGeom prst="rect">
            <a:avLst/>
          </a:prstGeom>
          <a:solidFill>
            <a:srgbClr val="C00000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OTLSHAPE_T_4634effd103f44b086265e9d56356340_Shape"/>
          <p:cNvSpPr/>
          <p:nvPr>
            <p:custDataLst>
              <p:tags r:id="rId72"/>
            </p:custDataLst>
          </p:nvPr>
        </p:nvSpPr>
        <p:spPr>
          <a:xfrm>
            <a:off x="1712488" y="2377161"/>
            <a:ext cx="3479800" cy="279400"/>
          </a:xfrm>
          <a:prstGeom prst="rect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OTLSHAPE_T_eaea8ab3d7b84ec0933b4789e0c5dce3_Shape"/>
          <p:cNvSpPr/>
          <p:nvPr>
            <p:custDataLst>
              <p:tags r:id="rId73"/>
            </p:custDataLst>
          </p:nvPr>
        </p:nvSpPr>
        <p:spPr>
          <a:xfrm>
            <a:off x="4142950" y="2720061"/>
            <a:ext cx="1054100" cy="279400"/>
          </a:xfrm>
          <a:prstGeom prst="rect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OTLSHAPE_T_644a5c78a1824ca5ba793ce4cfb7b320_Shape"/>
          <p:cNvSpPr/>
          <p:nvPr>
            <p:custDataLst>
              <p:tags r:id="rId74"/>
            </p:custDataLst>
          </p:nvPr>
        </p:nvSpPr>
        <p:spPr>
          <a:xfrm>
            <a:off x="7181028" y="4091661"/>
            <a:ext cx="2870200" cy="279400"/>
          </a:xfrm>
          <a:prstGeom prst="rect">
            <a:avLst/>
          </a:prstGeom>
          <a:solidFill>
            <a:srgbClr val="C00000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OTLSHAPE_T_f5ce2e2c6aa542538500e339c8f84cf5_Shape"/>
          <p:cNvSpPr/>
          <p:nvPr>
            <p:custDataLst>
              <p:tags r:id="rId75"/>
            </p:custDataLst>
          </p:nvPr>
        </p:nvSpPr>
        <p:spPr>
          <a:xfrm>
            <a:off x="1712488" y="3748761"/>
            <a:ext cx="6515100" cy="2794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OTLSHAPE_T_e9fed0f92a30471883d7eb1f7b94f2c8_Shape"/>
          <p:cNvSpPr/>
          <p:nvPr>
            <p:custDataLst>
              <p:tags r:id="rId76"/>
            </p:custDataLst>
          </p:nvPr>
        </p:nvSpPr>
        <p:spPr>
          <a:xfrm>
            <a:off x="1712488" y="4465379"/>
            <a:ext cx="6515100" cy="279400"/>
          </a:xfrm>
          <a:prstGeom prst="rect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9" name="OTLSHAPE_T_2d77b18d7fe84bcda77df7de9ca771a5_Shape"/>
          <p:cNvSpPr/>
          <p:nvPr>
            <p:custDataLst>
              <p:tags r:id="rId77"/>
            </p:custDataLst>
          </p:nvPr>
        </p:nvSpPr>
        <p:spPr>
          <a:xfrm>
            <a:off x="4142950" y="4839098"/>
            <a:ext cx="5905500" cy="279400"/>
          </a:xfrm>
          <a:prstGeom prst="rect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4" name="OTLSHAPE_T_7f82b97b8207424087345b24b200c4be_Shape"/>
          <p:cNvSpPr/>
          <p:nvPr>
            <p:custDataLst>
              <p:tags r:id="rId78"/>
            </p:custDataLst>
          </p:nvPr>
        </p:nvSpPr>
        <p:spPr>
          <a:xfrm>
            <a:off x="10305909" y="5181998"/>
            <a:ext cx="88900" cy="279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0" name="OTLSHAPE_T_6ccde3a52d3c4b54b7fd009aab61f68e_Shape"/>
          <p:cNvSpPr/>
          <p:nvPr>
            <p:custDataLst>
              <p:tags r:id="rId79"/>
            </p:custDataLst>
          </p:nvPr>
        </p:nvSpPr>
        <p:spPr>
          <a:xfrm>
            <a:off x="7181028" y="3405861"/>
            <a:ext cx="1054100" cy="279400"/>
          </a:xfrm>
          <a:prstGeom prst="rect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3" name="OTLSHAPE_T_ce019337f2394c3c956e95431f4d117d_ShapePercentage" hidden="1"/>
          <p:cNvSpPr/>
          <p:nvPr>
            <p:custDataLst>
              <p:tags r:id="rId80"/>
            </p:custDataLst>
          </p:nvPr>
        </p:nvSpPr>
        <p:spPr>
          <a:xfrm>
            <a:off x="1535457" y="1574800"/>
            <a:ext cx="165100" cy="27940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OTLSHAPE_T_4634effd103f44b086265e9d56356340_ShapePercentage" hidden="1"/>
          <p:cNvSpPr/>
          <p:nvPr>
            <p:custDataLst>
              <p:tags r:id="rId81"/>
            </p:custDataLst>
          </p:nvPr>
        </p:nvSpPr>
        <p:spPr>
          <a:xfrm>
            <a:off x="1535457" y="1917700"/>
            <a:ext cx="165100" cy="27940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OTLSHAPE_T_eaea8ab3d7b84ec0933b4789e0c5dce3_ShapePercentage" hidden="1"/>
          <p:cNvSpPr/>
          <p:nvPr>
            <p:custDataLst>
              <p:tags r:id="rId82"/>
            </p:custDataLst>
          </p:nvPr>
        </p:nvSpPr>
        <p:spPr>
          <a:xfrm>
            <a:off x="3470233" y="2260600"/>
            <a:ext cx="165100" cy="27940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OTLSHAPE_T_644a5c78a1824ca5ba793ce4cfb7b320_ShapePercentage" hidden="1"/>
          <p:cNvSpPr/>
          <p:nvPr>
            <p:custDataLst>
              <p:tags r:id="rId83"/>
            </p:custDataLst>
          </p:nvPr>
        </p:nvSpPr>
        <p:spPr>
          <a:xfrm>
            <a:off x="5888703" y="3632200"/>
            <a:ext cx="2286000" cy="27940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OTLSHAPE_T_f5ce2e2c6aa542538500e339c8f84cf5_ShapePercentage"/>
          <p:cNvSpPr/>
          <p:nvPr>
            <p:custDataLst>
              <p:tags r:id="rId84"/>
            </p:custDataLst>
          </p:nvPr>
        </p:nvSpPr>
        <p:spPr>
          <a:xfrm>
            <a:off x="1712488" y="3748761"/>
            <a:ext cx="0" cy="27940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OTLSHAPE_T_e9fed0f92a30471883d7eb1f7b94f2c8_ShapePercentage" hidden="1"/>
          <p:cNvSpPr/>
          <p:nvPr>
            <p:custDataLst>
              <p:tags r:id="rId85"/>
            </p:custDataLst>
          </p:nvPr>
        </p:nvSpPr>
        <p:spPr>
          <a:xfrm>
            <a:off x="9758255" y="3975100"/>
            <a:ext cx="165100" cy="27940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" name="OTLSHAPE_T_16842f32ebd3413ea0be9a10be3e7ee9_ShapePercentage" hidden="1"/>
          <p:cNvSpPr/>
          <p:nvPr>
            <p:custDataLst>
              <p:tags r:id="rId86"/>
            </p:custDataLst>
          </p:nvPr>
        </p:nvSpPr>
        <p:spPr>
          <a:xfrm>
            <a:off x="12700" y="1270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0" name="OTLSHAPE_T_2d77b18d7fe84bcda77df7de9ca771a5_ShapePercentage"/>
          <p:cNvSpPr/>
          <p:nvPr>
            <p:custDataLst>
              <p:tags r:id="rId87"/>
            </p:custDataLst>
          </p:nvPr>
        </p:nvSpPr>
        <p:spPr>
          <a:xfrm>
            <a:off x="4142950" y="4839098"/>
            <a:ext cx="0" cy="27940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5" name="OTLSHAPE_T_7f82b97b8207424087345b24b200c4be_ShapePercentage"/>
          <p:cNvSpPr/>
          <p:nvPr>
            <p:custDataLst>
              <p:tags r:id="rId88"/>
            </p:custDataLst>
          </p:nvPr>
        </p:nvSpPr>
        <p:spPr>
          <a:xfrm>
            <a:off x="10305909" y="5181998"/>
            <a:ext cx="0" cy="27940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1" name="OTLSHAPE_T_6ccde3a52d3c4b54b7fd009aab61f68e_ShapePercentage"/>
          <p:cNvSpPr/>
          <p:nvPr>
            <p:custDataLst>
              <p:tags r:id="rId89"/>
            </p:custDataLst>
          </p:nvPr>
        </p:nvSpPr>
        <p:spPr>
          <a:xfrm>
            <a:off x="7181028" y="3405861"/>
            <a:ext cx="0" cy="27940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4" name="OTLSHAPE_T_ce019337f2394c3c956e95431f4d117d_Duration" hidden="1"/>
          <p:cNvSpPr txBox="1"/>
          <p:nvPr>
            <p:custDataLst>
              <p:tags r:id="rId90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45" name="OTLSHAPE_T_ce019337f2394c3c956e95431f4d117d_StartDate" hidden="1"/>
          <p:cNvSpPr txBox="1"/>
          <p:nvPr>
            <p:custDataLst>
              <p:tags r:id="rId91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46" name="OTLSHAPE_T_ce019337f2394c3c956e95431f4d117d_EndDate" hidden="1"/>
          <p:cNvSpPr txBox="1"/>
          <p:nvPr>
            <p:custDataLst>
              <p:tags r:id="rId92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47" name="OTLSHAPE_T_ce019337f2394c3c956e95431f4d117d_Title"/>
          <p:cNvSpPr txBox="1"/>
          <p:nvPr>
            <p:custDataLst>
              <p:tags r:id="rId93"/>
            </p:custDataLst>
          </p:nvPr>
        </p:nvSpPr>
        <p:spPr>
          <a:xfrm>
            <a:off x="513608" y="2088701"/>
            <a:ext cx="1155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fr-FR" sz="1100" b="1" spc="-6" dirty="0" err="1" smtClean="0">
                <a:solidFill>
                  <a:schemeClr val="dk1"/>
                </a:solidFill>
                <a:latin typeface="Calibri" panose="020F0502020204030204" pitchFamily="34" charset="0"/>
              </a:rPr>
              <a:t>Understand</a:t>
            </a:r>
            <a:r>
              <a:rPr lang="fr-FR" sz="1100" b="1" spc="-6" dirty="0" smtClean="0">
                <a:solidFill>
                  <a:schemeClr val="dk1"/>
                </a:solidFill>
                <a:latin typeface="Calibri" panose="020F0502020204030204" pitchFamily="34" charset="0"/>
              </a:rPr>
              <a:t> DESeq2</a:t>
            </a:r>
            <a:endParaRPr lang="fr-FR" sz="1100" b="1" spc="-6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48" name="OTLSHAPE_T_ce019337f2394c3c956e95431f4d117d_JoinedDate"/>
          <p:cNvSpPr txBox="1"/>
          <p:nvPr>
            <p:custDataLst>
              <p:tags r:id="rId94"/>
            </p:custDataLst>
          </p:nvPr>
        </p:nvSpPr>
        <p:spPr>
          <a:xfrm>
            <a:off x="2804854" y="2096448"/>
            <a:ext cx="825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 dirty="0" err="1">
                <a:solidFill>
                  <a:schemeClr val="dk2"/>
                </a:solidFill>
                <a:latin typeface="Calibri" panose="020F0502020204030204" pitchFamily="34" charset="0"/>
              </a:rPr>
              <a:t>Nov</a:t>
            </a:r>
            <a:r>
              <a:rPr lang="fr-FR" sz="1000" spc="-4" dirty="0">
                <a:solidFill>
                  <a:schemeClr val="dk2"/>
                </a:solidFill>
                <a:latin typeface="Calibri" panose="020F0502020204030204" pitchFamily="34" charset="0"/>
              </a:rPr>
              <a:t> 11 - </a:t>
            </a:r>
            <a:r>
              <a:rPr lang="fr-FR" sz="1000" spc="-4" dirty="0" err="1">
                <a:solidFill>
                  <a:schemeClr val="dk2"/>
                </a:solidFill>
                <a:latin typeface="Calibri" panose="020F0502020204030204" pitchFamily="34" charset="0"/>
              </a:rPr>
              <a:t>Nov</a:t>
            </a:r>
            <a:r>
              <a:rPr lang="fr-FR" sz="1000" spc="-4" dirty="0">
                <a:solidFill>
                  <a:schemeClr val="dk2"/>
                </a:solidFill>
                <a:latin typeface="Calibri" panose="020F0502020204030204" pitchFamily="34" charset="0"/>
              </a:rPr>
              <a:t> 22</a:t>
            </a:r>
          </a:p>
        </p:txBody>
      </p:sp>
      <p:sp>
        <p:nvSpPr>
          <p:cNvPr id="52" name="OTLSHAPE_T_16842f32ebd3413ea0be9a10be3e7ee9_Duration" hidden="1"/>
          <p:cNvSpPr txBox="1"/>
          <p:nvPr>
            <p:custDataLst>
              <p:tags r:id="rId95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53" name="OTLSHAPE_T_16842f32ebd3413ea0be9a10be3e7ee9_StartDate" hidden="1"/>
          <p:cNvSpPr txBox="1"/>
          <p:nvPr>
            <p:custDataLst>
              <p:tags r:id="rId96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54" name="OTLSHAPE_T_16842f32ebd3413ea0be9a10be3e7ee9_EndDate" hidden="1"/>
          <p:cNvSpPr txBox="1"/>
          <p:nvPr>
            <p:custDataLst>
              <p:tags r:id="rId97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55" name="OTLSHAPE_T_16842f32ebd3413ea0be9a10be3e7ee9_JoinedDate"/>
          <p:cNvSpPr txBox="1"/>
          <p:nvPr>
            <p:custDataLst>
              <p:tags r:id="rId98"/>
            </p:custDataLst>
          </p:nvPr>
        </p:nvSpPr>
        <p:spPr>
          <a:xfrm>
            <a:off x="8273395" y="3125148"/>
            <a:ext cx="711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 smtClean="0">
                <a:solidFill>
                  <a:schemeClr val="dk2"/>
                </a:solidFill>
                <a:latin typeface="Calibri" panose="020F0502020204030204" pitchFamily="34" charset="0"/>
              </a:rPr>
              <a:t>Dec 9 - Jan 24</a:t>
            </a:r>
            <a:endParaRPr lang="fr-FR" sz="1000" spc="-4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7" name="OTLSHAPE_T_16842f32ebd3413ea0be9a10be3e7ee9_TextPercentage" hidden="1"/>
          <p:cNvSpPr txBox="1"/>
          <p:nvPr>
            <p:custDataLst>
              <p:tags r:id="rId99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60" name="OTLSHAPE_T_4634effd103f44b086265e9d56356340_Duration" hidden="1"/>
          <p:cNvSpPr txBox="1"/>
          <p:nvPr>
            <p:custDataLst>
              <p:tags r:id="rId100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61" name="OTLSHAPE_T_4634effd103f44b086265e9d56356340_StartDate" hidden="1"/>
          <p:cNvSpPr txBox="1"/>
          <p:nvPr>
            <p:custDataLst>
              <p:tags r:id="rId101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62" name="OTLSHAPE_T_4634effd103f44b086265e9d56356340_EndDate" hidden="1"/>
          <p:cNvSpPr txBox="1"/>
          <p:nvPr>
            <p:custDataLst>
              <p:tags r:id="rId102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63" name="OTLSHAPE_T_4634effd103f44b086265e9d56356340_Title"/>
          <p:cNvSpPr txBox="1"/>
          <p:nvPr>
            <p:custDataLst>
              <p:tags r:id="rId103"/>
            </p:custDataLst>
          </p:nvPr>
        </p:nvSpPr>
        <p:spPr>
          <a:xfrm>
            <a:off x="235393" y="2431601"/>
            <a:ext cx="1435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fr-FR" sz="1100" b="1" spc="-6" dirty="0" smtClean="0">
                <a:solidFill>
                  <a:schemeClr val="dk1"/>
                </a:solidFill>
                <a:latin typeface="Calibri" panose="020F0502020204030204" pitchFamily="34" charset="0"/>
              </a:rPr>
              <a:t>Write </a:t>
            </a:r>
            <a:r>
              <a:rPr lang="fr-FR" sz="1100" b="1" spc="-6" dirty="0" err="1" smtClean="0">
                <a:solidFill>
                  <a:schemeClr val="dk1"/>
                </a:solidFill>
                <a:latin typeface="Calibri" panose="020F0502020204030204" pitchFamily="34" charset="0"/>
              </a:rPr>
              <a:t>functionnal</a:t>
            </a:r>
            <a:r>
              <a:rPr lang="fr-FR" sz="1100" b="1" spc="-6" dirty="0" smtClean="0">
                <a:solidFill>
                  <a:schemeClr val="dk1"/>
                </a:solidFill>
                <a:latin typeface="Calibri" panose="020F0502020204030204" pitchFamily="34" charset="0"/>
              </a:rPr>
              <a:t> scripts</a:t>
            </a:r>
            <a:endParaRPr lang="fr-FR" sz="1100" b="1" spc="-6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64" name="OTLSHAPE_T_4634effd103f44b086265e9d56356340_JoinedDate"/>
          <p:cNvSpPr txBox="1"/>
          <p:nvPr>
            <p:custDataLst>
              <p:tags r:id="rId104"/>
            </p:custDataLst>
          </p:nvPr>
        </p:nvSpPr>
        <p:spPr>
          <a:xfrm>
            <a:off x="5235317" y="2439348"/>
            <a:ext cx="812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 smtClean="0">
                <a:solidFill>
                  <a:schemeClr val="dk2"/>
                </a:solidFill>
                <a:latin typeface="Calibri" panose="020F0502020204030204" pitchFamily="34" charset="0"/>
              </a:rPr>
              <a:t>Nov 11 - Dec 20</a:t>
            </a:r>
            <a:endParaRPr lang="fr-FR" sz="1000" spc="-4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8" name="OTLSHAPE_T_eaea8ab3d7b84ec0933b4789e0c5dce3_Duration" hidden="1"/>
          <p:cNvSpPr txBox="1"/>
          <p:nvPr>
            <p:custDataLst>
              <p:tags r:id="rId105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70" name="OTLSHAPE_T_eaea8ab3d7b84ec0933b4789e0c5dce3_StartDate" hidden="1"/>
          <p:cNvSpPr txBox="1"/>
          <p:nvPr>
            <p:custDataLst>
              <p:tags r:id="rId106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71" name="OTLSHAPE_T_eaea8ab3d7b84ec0933b4789e0c5dce3_EndDate" hidden="1"/>
          <p:cNvSpPr txBox="1"/>
          <p:nvPr>
            <p:custDataLst>
              <p:tags r:id="rId107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72" name="OTLSHAPE_T_eaea8ab3d7b84ec0933b4789e0c5dce3_Title"/>
          <p:cNvSpPr txBox="1"/>
          <p:nvPr>
            <p:custDataLst>
              <p:tags r:id="rId108"/>
            </p:custDataLst>
          </p:nvPr>
        </p:nvSpPr>
        <p:spPr>
          <a:xfrm>
            <a:off x="3279392" y="2774501"/>
            <a:ext cx="812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fr-FR" sz="1100" b="1" spc="-4" dirty="0" smtClean="0">
                <a:solidFill>
                  <a:schemeClr val="dk1"/>
                </a:solidFill>
                <a:latin typeface="Calibri" panose="020F0502020204030204" pitchFamily="34" charset="0"/>
              </a:rPr>
              <a:t>Link all scripts</a:t>
            </a:r>
            <a:endParaRPr lang="fr-FR" sz="1100" b="1" spc="-4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73" name="OTLSHAPE_T_eaea8ab3d7b84ec0933b4789e0c5dce3_JoinedDate"/>
          <p:cNvSpPr txBox="1"/>
          <p:nvPr>
            <p:custDataLst>
              <p:tags r:id="rId109"/>
            </p:custDataLst>
          </p:nvPr>
        </p:nvSpPr>
        <p:spPr>
          <a:xfrm>
            <a:off x="5235317" y="2782248"/>
            <a:ext cx="749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>
                <a:solidFill>
                  <a:schemeClr val="dk2"/>
                </a:solidFill>
                <a:latin typeface="Calibri" panose="020F0502020204030204" pitchFamily="34" charset="0"/>
              </a:rPr>
              <a:t>Dec 9 - Dec 20</a:t>
            </a:r>
          </a:p>
        </p:txBody>
      </p:sp>
      <p:sp>
        <p:nvSpPr>
          <p:cNvPr id="76" name="OTLSHAPE_T_644a5c78a1824ca5ba793ce4cfb7b320_Duration" hidden="1"/>
          <p:cNvSpPr txBox="1"/>
          <p:nvPr>
            <p:custDataLst>
              <p:tags r:id="rId110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78" name="OTLSHAPE_T_644a5c78a1824ca5ba793ce4cfb7b320_StartDate" hidden="1"/>
          <p:cNvSpPr txBox="1"/>
          <p:nvPr>
            <p:custDataLst>
              <p:tags r:id="rId111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79" name="OTLSHAPE_T_644a5c78a1824ca5ba793ce4cfb7b320_EndDate" hidden="1"/>
          <p:cNvSpPr txBox="1"/>
          <p:nvPr>
            <p:custDataLst>
              <p:tags r:id="rId112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80" name="OTLSHAPE_T_644a5c78a1824ca5ba793ce4cfb7b320_Title"/>
          <p:cNvSpPr txBox="1"/>
          <p:nvPr>
            <p:custDataLst>
              <p:tags r:id="rId113"/>
            </p:custDataLst>
          </p:nvPr>
        </p:nvSpPr>
        <p:spPr>
          <a:xfrm>
            <a:off x="3479910" y="4146101"/>
            <a:ext cx="3657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b="1" spc="-2" smtClean="0">
                <a:solidFill>
                  <a:schemeClr val="dk1"/>
                </a:solidFill>
                <a:latin typeface="Calibri" panose="020F0502020204030204" pitchFamily="34" charset="0"/>
              </a:rPr>
              <a:t>Add the Database on client’s server and implement web design</a:t>
            </a:r>
            <a:endParaRPr lang="fr-FR" sz="1100" b="1" spc="-2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81" name="OTLSHAPE_T_644a5c78a1824ca5ba793ce4cfb7b320_JoinedDate"/>
          <p:cNvSpPr txBox="1"/>
          <p:nvPr>
            <p:custDataLst>
              <p:tags r:id="rId114"/>
            </p:custDataLst>
          </p:nvPr>
        </p:nvSpPr>
        <p:spPr>
          <a:xfrm>
            <a:off x="10096242" y="4153848"/>
            <a:ext cx="774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 smtClean="0">
                <a:solidFill>
                  <a:schemeClr val="dk2"/>
                </a:solidFill>
                <a:latin typeface="Calibri" panose="020F0502020204030204" pitchFamily="34" charset="0"/>
              </a:rPr>
              <a:t>Jan 13 - Feb 14</a:t>
            </a:r>
            <a:endParaRPr lang="fr-FR" sz="1000" spc="-4" dirty="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84" name="OTLSHAPE_T_f5ce2e2c6aa542538500e339c8f84cf5_Duration" hidden="1"/>
          <p:cNvSpPr txBox="1"/>
          <p:nvPr>
            <p:custDataLst>
              <p:tags r:id="rId115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85" name="OTLSHAPE_T_f5ce2e2c6aa542538500e339c8f84cf5_TextPercentage" hidden="1"/>
          <p:cNvSpPr txBox="1"/>
          <p:nvPr>
            <p:custDataLst>
              <p:tags r:id="rId116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86" name="OTLSHAPE_T_f5ce2e2c6aa542538500e339c8f84cf5_StartDate" hidden="1"/>
          <p:cNvSpPr txBox="1"/>
          <p:nvPr>
            <p:custDataLst>
              <p:tags r:id="rId117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87" name="OTLSHAPE_T_f5ce2e2c6aa542538500e339c8f84cf5_EndDate" hidden="1"/>
          <p:cNvSpPr txBox="1"/>
          <p:nvPr>
            <p:custDataLst>
              <p:tags r:id="rId118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88" name="OTLSHAPE_T_f5ce2e2c6aa542538500e339c8f84cf5_JoinedDate"/>
          <p:cNvSpPr txBox="1"/>
          <p:nvPr>
            <p:custDataLst>
              <p:tags r:id="rId119"/>
            </p:custDataLst>
          </p:nvPr>
        </p:nvSpPr>
        <p:spPr>
          <a:xfrm>
            <a:off x="8273395" y="3810948"/>
            <a:ext cx="787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 smtClean="0">
                <a:solidFill>
                  <a:schemeClr val="dk2"/>
                </a:solidFill>
                <a:latin typeface="Calibri" panose="020F0502020204030204" pitchFamily="34" charset="0"/>
              </a:rPr>
              <a:t>Nov 11 - Jan 24</a:t>
            </a:r>
            <a:endParaRPr lang="fr-FR" sz="1000" spc="-4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92" name="OTLSHAPE_T_e9fed0f92a30471883d7eb1f7b94f2c8_Duration" hidden="1"/>
          <p:cNvSpPr txBox="1"/>
          <p:nvPr>
            <p:custDataLst>
              <p:tags r:id="rId120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94" name="OTLSHAPE_T_e9fed0f92a30471883d7eb1f7b94f2c8_StartDate" hidden="1"/>
          <p:cNvSpPr txBox="1"/>
          <p:nvPr>
            <p:custDataLst>
              <p:tags r:id="rId121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95" name="OTLSHAPE_T_e9fed0f92a30471883d7eb1f7b94f2c8_EndDate" hidden="1"/>
          <p:cNvSpPr txBox="1"/>
          <p:nvPr>
            <p:custDataLst>
              <p:tags r:id="rId122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96" name="OTLSHAPE_T_e9fed0f92a30471883d7eb1f7b94f2c8_Title"/>
          <p:cNvSpPr txBox="1"/>
          <p:nvPr>
            <p:custDataLst>
              <p:tags r:id="rId123"/>
            </p:custDataLst>
          </p:nvPr>
        </p:nvSpPr>
        <p:spPr>
          <a:xfrm>
            <a:off x="412050" y="4434561"/>
            <a:ext cx="1257300" cy="341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b="1" spc="-2" smtClean="0">
                <a:solidFill>
                  <a:schemeClr val="dk1"/>
                </a:solidFill>
                <a:latin typeface="Calibri" panose="020F0502020204030204" pitchFamily="34" charset="0"/>
              </a:rPr>
              <a:t>Find and explain non-canonical pathways</a:t>
            </a:r>
            <a:endParaRPr lang="fr-FR" sz="1100" b="1" spc="-2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97" name="OTLSHAPE_T_e9fed0f92a30471883d7eb1f7b94f2c8_JoinedDate"/>
          <p:cNvSpPr txBox="1"/>
          <p:nvPr>
            <p:custDataLst>
              <p:tags r:id="rId124"/>
            </p:custDataLst>
          </p:nvPr>
        </p:nvSpPr>
        <p:spPr>
          <a:xfrm>
            <a:off x="8273395" y="4527567"/>
            <a:ext cx="787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 smtClean="0">
                <a:solidFill>
                  <a:schemeClr val="dk2"/>
                </a:solidFill>
                <a:latin typeface="Calibri" panose="020F0502020204030204" pitchFamily="34" charset="0"/>
              </a:rPr>
              <a:t>Nov 11 - Jan 24</a:t>
            </a:r>
            <a:endParaRPr lang="fr-FR" sz="1000" spc="-4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89" name="OTLSHAPE_T_f5ce2e2c6aa542538500e339c8f84cf5_Title"/>
          <p:cNvSpPr txBox="1"/>
          <p:nvPr>
            <p:custDataLst>
              <p:tags r:id="rId125"/>
            </p:custDataLst>
          </p:nvPr>
        </p:nvSpPr>
        <p:spPr>
          <a:xfrm>
            <a:off x="4562475" y="3803201"/>
            <a:ext cx="812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6" dirty="0" smtClean="0">
                <a:solidFill>
                  <a:schemeClr val="dk1"/>
                </a:solidFill>
                <a:latin typeface="Calibri" panose="020F0502020204030204" pitchFamily="34" charset="0"/>
              </a:rPr>
              <a:t>Format server</a:t>
            </a:r>
            <a:endParaRPr lang="fr-FR" sz="1100" b="1" spc="-6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6" name="OTLSHAPE_T_16842f32ebd3413ea0be9a10be3e7ee9_Title"/>
          <p:cNvSpPr txBox="1"/>
          <p:nvPr>
            <p:custDataLst>
              <p:tags r:id="rId126"/>
            </p:custDataLst>
          </p:nvPr>
        </p:nvSpPr>
        <p:spPr>
          <a:xfrm>
            <a:off x="5468694" y="3117401"/>
            <a:ext cx="1435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fr-FR" sz="1100" b="1" spc="-6" dirty="0" err="1" smtClean="0">
                <a:solidFill>
                  <a:schemeClr val="dk1"/>
                </a:solidFill>
                <a:latin typeface="Calibri" panose="020F0502020204030204" pitchFamily="34" charset="0"/>
              </a:rPr>
              <a:t>Create</a:t>
            </a:r>
            <a:r>
              <a:rPr lang="fr-FR" sz="1100" b="1" spc="-6" dirty="0" smtClean="0">
                <a:solidFill>
                  <a:schemeClr val="dk1"/>
                </a:solidFill>
                <a:latin typeface="Calibri" panose="020F0502020204030204" pitchFamily="34" charset="0"/>
              </a:rPr>
              <a:t> the web interface</a:t>
            </a:r>
            <a:endParaRPr lang="fr-FR" sz="1100" b="1" spc="-6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11" name="OTLSHAPE_T_2d77b18d7fe84bcda77df7de9ca771a5_Duration" hidden="1"/>
          <p:cNvSpPr txBox="1"/>
          <p:nvPr>
            <p:custDataLst>
              <p:tags r:id="rId127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CA"/>
          </a:p>
        </p:txBody>
      </p:sp>
      <p:sp>
        <p:nvSpPr>
          <p:cNvPr id="112" name="OTLSHAPE_T_2d77b18d7fe84bcda77df7de9ca771a5_StartDate" hidden="1"/>
          <p:cNvSpPr txBox="1"/>
          <p:nvPr>
            <p:custDataLst>
              <p:tags r:id="rId128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CA"/>
          </a:p>
        </p:txBody>
      </p:sp>
      <p:sp>
        <p:nvSpPr>
          <p:cNvPr id="113" name="OTLSHAPE_T_2d77b18d7fe84bcda77df7de9ca771a5_EndDate" hidden="1"/>
          <p:cNvSpPr txBox="1"/>
          <p:nvPr>
            <p:custDataLst>
              <p:tags r:id="rId129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CA"/>
          </a:p>
        </p:txBody>
      </p:sp>
      <p:sp>
        <p:nvSpPr>
          <p:cNvPr id="114" name="OTLSHAPE_T_2d77b18d7fe84bcda77df7de9ca771a5_JoinedDate"/>
          <p:cNvSpPr txBox="1"/>
          <p:nvPr>
            <p:custDataLst>
              <p:tags r:id="rId130"/>
            </p:custDataLst>
          </p:nvPr>
        </p:nvSpPr>
        <p:spPr>
          <a:xfrm>
            <a:off x="10096242" y="4901286"/>
            <a:ext cx="736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CA" sz="1000" spc="-4" smtClean="0">
                <a:solidFill>
                  <a:schemeClr val="dk2"/>
                </a:solidFill>
                <a:latin typeface="Calibri" panose="020F0502020204030204" pitchFamily="34" charset="0"/>
              </a:rPr>
              <a:t>Dec 9 - Feb 14</a:t>
            </a:r>
            <a:endParaRPr lang="en-CA" sz="1000" spc="-4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15" name="OTLSHAPE_T_2d77b18d7fe84bcda77df7de9ca771a5_Title"/>
          <p:cNvSpPr txBox="1"/>
          <p:nvPr>
            <p:custDataLst>
              <p:tags r:id="rId131"/>
            </p:custDataLst>
          </p:nvPr>
        </p:nvSpPr>
        <p:spPr>
          <a:xfrm>
            <a:off x="6087065" y="4893539"/>
            <a:ext cx="2019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4" dirty="0" smtClean="0">
                <a:solidFill>
                  <a:schemeClr val="dk1"/>
                </a:solidFill>
                <a:latin typeface="Calibri" panose="020F0502020204030204" pitchFamily="34" charset="0"/>
              </a:rPr>
              <a:t>Develop exe for Windows and Mac</a:t>
            </a:r>
            <a:endParaRPr lang="en-CA" sz="1100" b="1" spc="-4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16" name="OTLSHAPE_T_2d77b18d7fe84bcda77df7de9ca771a5_TextPercentage" hidden="1"/>
          <p:cNvSpPr txBox="1"/>
          <p:nvPr>
            <p:custDataLst>
              <p:tags r:id="rId132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CA"/>
          </a:p>
        </p:txBody>
      </p:sp>
      <p:sp>
        <p:nvSpPr>
          <p:cNvPr id="126" name="OTLSHAPE_T_7f82b97b8207424087345b24b200c4be_Duration" hidden="1"/>
          <p:cNvSpPr txBox="1"/>
          <p:nvPr>
            <p:custDataLst>
              <p:tags r:id="rId133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CA"/>
          </a:p>
        </p:txBody>
      </p:sp>
      <p:sp>
        <p:nvSpPr>
          <p:cNvPr id="127" name="OTLSHAPE_T_7f82b97b8207424087345b24b200c4be_StartDate" hidden="1"/>
          <p:cNvSpPr txBox="1"/>
          <p:nvPr>
            <p:custDataLst>
              <p:tags r:id="rId134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CA"/>
          </a:p>
        </p:txBody>
      </p:sp>
      <p:sp>
        <p:nvSpPr>
          <p:cNvPr id="128" name="OTLSHAPE_T_7f82b97b8207424087345b24b200c4be_EndDate" hidden="1"/>
          <p:cNvSpPr txBox="1"/>
          <p:nvPr>
            <p:custDataLst>
              <p:tags r:id="rId135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CA"/>
          </a:p>
        </p:txBody>
      </p:sp>
      <p:sp>
        <p:nvSpPr>
          <p:cNvPr id="129" name="OTLSHAPE_T_7f82b97b8207424087345b24b200c4be_Title"/>
          <p:cNvSpPr txBox="1"/>
          <p:nvPr>
            <p:custDataLst>
              <p:tags r:id="rId136"/>
            </p:custDataLst>
          </p:nvPr>
        </p:nvSpPr>
        <p:spPr>
          <a:xfrm>
            <a:off x="8429611" y="5236439"/>
            <a:ext cx="1828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b="1" spc="-4" smtClean="0">
                <a:solidFill>
                  <a:schemeClr val="dk1"/>
                </a:solidFill>
                <a:latin typeface="Calibri" panose="020F0502020204030204" pitchFamily="34" charset="0"/>
              </a:rPr>
              <a:t>Meet with client/End of Project</a:t>
            </a:r>
            <a:endParaRPr lang="en-CA" sz="1100" b="1" spc="-4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30" name="OTLSHAPE_T_7f82b97b8207424087345b24b200c4be_JoinedDate"/>
          <p:cNvSpPr txBox="1"/>
          <p:nvPr>
            <p:custDataLst>
              <p:tags r:id="rId137"/>
            </p:custDataLst>
          </p:nvPr>
        </p:nvSpPr>
        <p:spPr>
          <a:xfrm>
            <a:off x="10443451" y="5244186"/>
            <a:ext cx="355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CA" sz="1000" spc="-8" smtClean="0">
                <a:solidFill>
                  <a:schemeClr val="dk2"/>
                </a:solidFill>
                <a:latin typeface="Calibri" panose="020F0502020204030204" pitchFamily="34" charset="0"/>
              </a:rPr>
              <a:t>Feb 18</a:t>
            </a:r>
            <a:endParaRPr lang="en-CA" sz="1000" spc="-8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31" name="OTLSHAPE_T_7f82b97b8207424087345b24b200c4be_TextPercentage" hidden="1"/>
          <p:cNvSpPr txBox="1"/>
          <p:nvPr>
            <p:custDataLst>
              <p:tags r:id="rId138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CA"/>
          </a:p>
        </p:txBody>
      </p:sp>
      <p:sp>
        <p:nvSpPr>
          <p:cNvPr id="152" name="OTLSHAPE_T_6ccde3a52d3c4b54b7fd009aab61f68e_Duration" hidden="1"/>
          <p:cNvSpPr txBox="1"/>
          <p:nvPr>
            <p:custDataLst>
              <p:tags r:id="rId139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CA"/>
          </a:p>
        </p:txBody>
      </p:sp>
      <p:sp>
        <p:nvSpPr>
          <p:cNvPr id="153" name="OTLSHAPE_T_6ccde3a52d3c4b54b7fd009aab61f68e_StartDate" hidden="1"/>
          <p:cNvSpPr txBox="1"/>
          <p:nvPr>
            <p:custDataLst>
              <p:tags r:id="rId140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CA"/>
          </a:p>
        </p:txBody>
      </p:sp>
      <p:sp>
        <p:nvSpPr>
          <p:cNvPr id="154" name="OTLSHAPE_T_6ccde3a52d3c4b54b7fd009aab61f68e_EndDate" hidden="1"/>
          <p:cNvSpPr txBox="1"/>
          <p:nvPr>
            <p:custDataLst>
              <p:tags r:id="rId141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CA"/>
          </a:p>
        </p:txBody>
      </p:sp>
      <p:sp>
        <p:nvSpPr>
          <p:cNvPr id="155" name="OTLSHAPE_T_6ccde3a52d3c4b54b7fd009aab61f68e_Title"/>
          <p:cNvSpPr txBox="1"/>
          <p:nvPr>
            <p:custDataLst>
              <p:tags r:id="rId142"/>
            </p:custDataLst>
          </p:nvPr>
        </p:nvSpPr>
        <p:spPr>
          <a:xfrm>
            <a:off x="5056022" y="3460301"/>
            <a:ext cx="2082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it-IT" sz="1100" b="1" spc="-4" smtClean="0">
                <a:solidFill>
                  <a:schemeClr val="dk1"/>
                </a:solidFill>
                <a:latin typeface="Calibri" panose="020F0502020204030204" pitchFamily="34" charset="0"/>
              </a:rPr>
              <a:t>Create local non canonical database</a:t>
            </a:r>
            <a:endParaRPr lang="en-CA" sz="1100" b="1" spc="-4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56" name="OTLSHAPE_T_6ccde3a52d3c4b54b7fd009aab61f68e_JoinedDate"/>
          <p:cNvSpPr txBox="1"/>
          <p:nvPr>
            <p:custDataLst>
              <p:tags r:id="rId143"/>
            </p:custDataLst>
          </p:nvPr>
        </p:nvSpPr>
        <p:spPr>
          <a:xfrm>
            <a:off x="8273395" y="3468048"/>
            <a:ext cx="749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CA" sz="1000" spc="-4" smtClean="0">
                <a:solidFill>
                  <a:schemeClr val="dk2"/>
                </a:solidFill>
                <a:latin typeface="Calibri" panose="020F0502020204030204" pitchFamily="34" charset="0"/>
              </a:rPr>
              <a:t>Jan 13 - Jan 24</a:t>
            </a:r>
            <a:endParaRPr lang="en-CA" sz="1000" spc="-4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57" name="OTLSHAPE_T_6ccde3a52d3c4b54b7fd009aab61f68e_TextPercentage" hidden="1"/>
          <p:cNvSpPr txBox="1"/>
          <p:nvPr>
            <p:custDataLst>
              <p:tags r:id="rId144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CA"/>
          </a:p>
        </p:txBody>
      </p:sp>
      <p:sp>
        <p:nvSpPr>
          <p:cNvPr id="158" name="OTLSHAPE_T_644a5c78a1824ca5ba793ce4cfb7b320_TextPercentage" hidden="1"/>
          <p:cNvSpPr txBox="1"/>
          <p:nvPr>
            <p:custDataLst>
              <p:tags r:id="rId145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CA"/>
          </a:p>
        </p:txBody>
      </p:sp>
      <p:sp>
        <p:nvSpPr>
          <p:cNvPr id="159" name="OTLSHAPE_T_4634effd103f44b086265e9d56356340_TextPercentage" hidden="1"/>
          <p:cNvSpPr txBox="1"/>
          <p:nvPr>
            <p:custDataLst>
              <p:tags r:id="rId146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CA"/>
          </a:p>
        </p:txBody>
      </p:sp>
      <p:sp>
        <p:nvSpPr>
          <p:cNvPr id="160" name="OTLSHAPE_T_ce019337f2394c3c956e95431f4d117d_TextPercentage" hidden="1"/>
          <p:cNvSpPr txBox="1"/>
          <p:nvPr>
            <p:custDataLst>
              <p:tags r:id="rId147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CA"/>
          </a:p>
        </p:txBody>
      </p:sp>
      <p:sp>
        <p:nvSpPr>
          <p:cNvPr id="161" name="OTLSHAPE_T_eaea8ab3d7b84ec0933b4789e0c5dce3_TextPercentage" hidden="1"/>
          <p:cNvSpPr txBox="1"/>
          <p:nvPr>
            <p:custDataLst>
              <p:tags r:id="rId148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CA"/>
          </a:p>
        </p:txBody>
      </p:sp>
      <p:sp>
        <p:nvSpPr>
          <p:cNvPr id="164" name="OTLSHAPE_T_e9fed0f92a30471883d7eb1f7b94f2c8_TextPercentage" hidden="1"/>
          <p:cNvSpPr txBox="1"/>
          <p:nvPr>
            <p:custDataLst>
              <p:tags r:id="rId149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CA"/>
          </a:p>
        </p:txBody>
      </p:sp>
      <p:sp>
        <p:nvSpPr>
          <p:cNvPr id="13" name="TextBox 12"/>
          <p:cNvSpPr txBox="1"/>
          <p:nvPr/>
        </p:nvSpPr>
        <p:spPr>
          <a:xfrm>
            <a:off x="3479910" y="614383"/>
            <a:ext cx="65210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6000" dirty="0" smtClean="0"/>
              <a:t>GANTT EDIT PAGE, DON’T DELETE</a:t>
            </a:r>
            <a:endParaRPr lang="en-CA" sz="6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31549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48393" y="2101646"/>
            <a:ext cx="5744018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 smtClean="0"/>
              <a:t>Their</a:t>
            </a:r>
            <a:r>
              <a:rPr lang="fr-FR" dirty="0" smtClean="0"/>
              <a:t> </a:t>
            </a:r>
            <a:r>
              <a:rPr lang="fr-FR" dirty="0" err="1" smtClean="0"/>
              <a:t>need</a:t>
            </a:r>
            <a:r>
              <a:rPr lang="fr-FR" dirty="0" smtClean="0"/>
              <a:t>, </a:t>
            </a:r>
            <a:r>
              <a:rPr lang="fr-FR" dirty="0" err="1" smtClean="0"/>
              <a:t>our</a:t>
            </a:r>
            <a:r>
              <a:rPr lang="fr-FR" dirty="0" smtClean="0"/>
              <a:t> </a:t>
            </a:r>
            <a:r>
              <a:rPr lang="fr-FR" dirty="0" err="1" smtClean="0"/>
              <a:t>project</a:t>
            </a:r>
            <a:endParaRPr lang="fr-FR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236683" y="2835479"/>
            <a:ext cx="10790217" cy="384215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2000" dirty="0" smtClean="0"/>
              <a:t>A </a:t>
            </a:r>
            <a:r>
              <a:rPr lang="fr-FR" sz="2000" dirty="0" err="1" smtClean="0"/>
              <a:t>bioinformatic</a:t>
            </a:r>
            <a:r>
              <a:rPr lang="fr-FR" sz="2000" dirty="0" smtClean="0"/>
              <a:t> </a:t>
            </a:r>
            <a:r>
              <a:rPr lang="fr-FR" sz="2000" dirty="0" err="1" smtClean="0"/>
              <a:t>research</a:t>
            </a:r>
            <a:r>
              <a:rPr lang="fr-FR" sz="2000" dirty="0" smtClean="0"/>
              <a:t> </a:t>
            </a:r>
            <a:r>
              <a:rPr lang="fr-FR" sz="2000" dirty="0" err="1" smtClean="0"/>
              <a:t>tool</a:t>
            </a:r>
            <a:endParaRPr lang="fr-FR" sz="2000" dirty="0"/>
          </a:p>
          <a:p>
            <a:pPr marL="0" indent="0" algn="just">
              <a:buNone/>
            </a:pPr>
            <a:endParaRPr lang="fr-FR" sz="2000" dirty="0"/>
          </a:p>
          <a:p>
            <a:pPr algn="just"/>
            <a:r>
              <a:rPr lang="fr-FR" sz="2000" dirty="0" err="1"/>
              <a:t>C</a:t>
            </a:r>
            <a:r>
              <a:rPr lang="fr-FR" sz="2000" dirty="0" err="1" smtClean="0"/>
              <a:t>lear</a:t>
            </a:r>
            <a:r>
              <a:rPr lang="fr-FR" sz="2000" dirty="0" smtClean="0"/>
              <a:t> </a:t>
            </a:r>
            <a:r>
              <a:rPr lang="fr-FR" sz="2000" dirty="0"/>
              <a:t>and </a:t>
            </a:r>
            <a:r>
              <a:rPr lang="fr-FR" sz="2000" dirty="0" err="1"/>
              <a:t>publishable</a:t>
            </a:r>
            <a:r>
              <a:rPr lang="fr-FR" sz="2000" dirty="0"/>
              <a:t> </a:t>
            </a:r>
            <a:r>
              <a:rPr lang="fr-FR" sz="2000" dirty="0" err="1" smtClean="0"/>
              <a:t>results</a:t>
            </a:r>
            <a:endParaRPr lang="fr-FR" sz="2000" dirty="0"/>
          </a:p>
          <a:p>
            <a:pPr algn="just"/>
            <a:endParaRPr lang="fr-FR" sz="2000" dirty="0"/>
          </a:p>
          <a:p>
            <a:pPr algn="just"/>
            <a:r>
              <a:rPr lang="fr-FR" sz="2000" dirty="0"/>
              <a:t>Identification of non-canonical </a:t>
            </a:r>
            <a:r>
              <a:rPr lang="fr-FR" sz="2000" dirty="0" err="1" smtClean="0"/>
              <a:t>pathways</a:t>
            </a:r>
            <a:endParaRPr lang="fr-FR" sz="2000" dirty="0"/>
          </a:p>
          <a:p>
            <a:pPr algn="just"/>
            <a:endParaRPr lang="fr-FR" sz="2000" dirty="0"/>
          </a:p>
          <a:p>
            <a:pPr algn="just"/>
            <a:r>
              <a:rPr lang="fr-FR" sz="2000" dirty="0" err="1" smtClean="0"/>
              <a:t>Easily</a:t>
            </a:r>
            <a:r>
              <a:rPr lang="fr-FR" sz="2000" dirty="0" smtClean="0"/>
              <a:t> </a:t>
            </a:r>
            <a:r>
              <a:rPr lang="fr-FR" sz="2000" dirty="0" err="1" smtClean="0"/>
              <a:t>used</a:t>
            </a:r>
            <a:r>
              <a:rPr lang="fr-FR" sz="2000" dirty="0" smtClean="0"/>
              <a:t> by </a:t>
            </a:r>
            <a:r>
              <a:rPr lang="fr-FR" sz="2000" dirty="0" err="1" smtClean="0"/>
              <a:t>scientists</a:t>
            </a:r>
            <a:endParaRPr lang="fr-FR" sz="2000" dirty="0" smtClean="0"/>
          </a:p>
          <a:p>
            <a:pPr algn="just"/>
            <a:endParaRPr lang="fr-FR" sz="2000" dirty="0"/>
          </a:p>
          <a:p>
            <a:pPr algn="just"/>
            <a:r>
              <a:rPr lang="fr-FR" sz="2000" dirty="0" err="1" smtClean="0"/>
              <a:t>Hosted</a:t>
            </a:r>
            <a:r>
              <a:rPr lang="fr-FR" sz="2000" dirty="0" smtClean="0"/>
              <a:t> on Cellomet.com</a:t>
            </a:r>
            <a:endParaRPr lang="fr-FR" sz="2000" dirty="0"/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Font typeface="Arial" panose="020B0604020202020204" pitchFamily="34" charset="0"/>
              <a:buNone/>
            </a:pPr>
            <a:endParaRPr lang="fr-FR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4350" y="2390862"/>
            <a:ext cx="3938212" cy="3842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838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48393" y="2101646"/>
            <a:ext cx="8095558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 smtClean="0"/>
              <a:t>What</a:t>
            </a:r>
            <a:r>
              <a:rPr lang="fr-FR" dirty="0" smtClean="0"/>
              <a:t> are non-canonical </a:t>
            </a:r>
            <a:r>
              <a:rPr lang="fr-FR" dirty="0" err="1" smtClean="0"/>
              <a:t>pathways</a:t>
            </a:r>
            <a:r>
              <a:rPr lang="fr-FR" dirty="0" smtClean="0"/>
              <a:t>?</a:t>
            </a:r>
            <a:endParaRPr lang="fr-FR" dirty="0"/>
          </a:p>
        </p:txBody>
      </p:sp>
      <p:grpSp>
        <p:nvGrpSpPr>
          <p:cNvPr id="66" name="Group 65"/>
          <p:cNvGrpSpPr/>
          <p:nvPr/>
        </p:nvGrpSpPr>
        <p:grpSpPr>
          <a:xfrm>
            <a:off x="1542722" y="2782093"/>
            <a:ext cx="1658766" cy="3712005"/>
            <a:chOff x="1542722" y="2782093"/>
            <a:chExt cx="1658766" cy="3712005"/>
          </a:xfrm>
        </p:grpSpPr>
        <p:sp>
          <p:nvSpPr>
            <p:cNvPr id="25" name="Flèche droite 3"/>
            <p:cNvSpPr/>
            <p:nvPr/>
          </p:nvSpPr>
          <p:spPr>
            <a:xfrm rot="16200000">
              <a:off x="1967968" y="5538015"/>
              <a:ext cx="800291" cy="373210"/>
            </a:xfrm>
            <a:prstGeom prst="rightArrow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ZoneTexte 1"/>
            <p:cNvSpPr txBox="1"/>
            <p:nvPr/>
          </p:nvSpPr>
          <p:spPr>
            <a:xfrm>
              <a:off x="1729622" y="3871913"/>
              <a:ext cx="12804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Fructose 6P</a:t>
              </a:r>
              <a:endParaRPr lang="fr-FR" dirty="0"/>
            </a:p>
          </p:txBody>
        </p:sp>
        <p:sp>
          <p:nvSpPr>
            <p:cNvPr id="15" name="ZoneTexte 5"/>
            <p:cNvSpPr txBox="1"/>
            <p:nvPr/>
          </p:nvSpPr>
          <p:spPr>
            <a:xfrm>
              <a:off x="1865962" y="6124766"/>
              <a:ext cx="10099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Pyruvate</a:t>
              </a:r>
              <a:endParaRPr lang="fr-FR" dirty="0"/>
            </a:p>
          </p:txBody>
        </p:sp>
        <p:sp>
          <p:nvSpPr>
            <p:cNvPr id="19" name="Flèche droite 3"/>
            <p:cNvSpPr/>
            <p:nvPr/>
          </p:nvSpPr>
          <p:spPr>
            <a:xfrm rot="16200000">
              <a:off x="2009535" y="4454584"/>
              <a:ext cx="717147" cy="373210"/>
            </a:xfrm>
            <a:prstGeom prst="rightArrow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" name="ZoneTexte 1"/>
            <p:cNvSpPr txBox="1"/>
            <p:nvPr/>
          </p:nvSpPr>
          <p:spPr>
            <a:xfrm>
              <a:off x="1542722" y="4955142"/>
              <a:ext cx="16507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Fructose -1,6BP</a:t>
              </a:r>
              <a:endParaRPr lang="fr-FR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283618" y="5941132"/>
              <a:ext cx="171451" cy="1008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283618" y="5772515"/>
              <a:ext cx="171451" cy="1008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283618" y="5600811"/>
              <a:ext cx="171451" cy="1008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3" name="ZoneTexte 1"/>
            <p:cNvSpPr txBox="1"/>
            <p:nvPr/>
          </p:nvSpPr>
          <p:spPr>
            <a:xfrm>
              <a:off x="2550348" y="4264213"/>
              <a:ext cx="6511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solidFill>
                    <a:srgbClr val="FF0000"/>
                  </a:solidFill>
                </a:rPr>
                <a:t>FBP1</a:t>
              </a:r>
              <a:endParaRPr lang="fr-FR" dirty="0">
                <a:solidFill>
                  <a:srgbClr val="FF0000"/>
                </a:solidFill>
              </a:endParaRPr>
            </a:p>
          </p:txBody>
        </p:sp>
        <p:sp>
          <p:nvSpPr>
            <p:cNvPr id="34" name="ZoneTexte 1"/>
            <p:cNvSpPr txBox="1"/>
            <p:nvPr/>
          </p:nvSpPr>
          <p:spPr>
            <a:xfrm>
              <a:off x="2550348" y="4544440"/>
              <a:ext cx="6511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FBP2</a:t>
              </a:r>
              <a:endParaRPr lang="fr-FR" dirty="0"/>
            </a:p>
          </p:txBody>
        </p:sp>
        <p:sp>
          <p:nvSpPr>
            <p:cNvPr id="35" name="Flèche droite 3"/>
            <p:cNvSpPr/>
            <p:nvPr/>
          </p:nvSpPr>
          <p:spPr>
            <a:xfrm rot="16200000">
              <a:off x="1967963" y="3368856"/>
              <a:ext cx="800291" cy="373210"/>
            </a:xfrm>
            <a:prstGeom prst="rightArrow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283613" y="3771973"/>
              <a:ext cx="171451" cy="1008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283613" y="3603356"/>
              <a:ext cx="171451" cy="1008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283613" y="3431652"/>
              <a:ext cx="171451" cy="1008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9" name="ZoneTexte 1"/>
            <p:cNvSpPr txBox="1"/>
            <p:nvPr/>
          </p:nvSpPr>
          <p:spPr>
            <a:xfrm>
              <a:off x="1904038" y="2782093"/>
              <a:ext cx="9281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Glucose</a:t>
              </a:r>
              <a:endParaRPr lang="fr-FR" dirty="0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2986670" y="3588462"/>
            <a:ext cx="2556555" cy="757719"/>
            <a:chOff x="2986671" y="3588462"/>
            <a:chExt cx="1379588" cy="757719"/>
          </a:xfrm>
        </p:grpSpPr>
        <p:sp>
          <p:nvSpPr>
            <p:cNvPr id="22" name="Virage 12"/>
            <p:cNvSpPr/>
            <p:nvPr/>
          </p:nvSpPr>
          <p:spPr>
            <a:xfrm rot="10800000" flipH="1" flipV="1">
              <a:off x="2986671" y="3816172"/>
              <a:ext cx="1379588" cy="530009"/>
            </a:xfrm>
            <a:prstGeom prst="bentArrow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41" name="ZoneTexte 1"/>
            <p:cNvSpPr txBox="1"/>
            <p:nvPr/>
          </p:nvSpPr>
          <p:spPr>
            <a:xfrm>
              <a:off x="3358005" y="3588462"/>
              <a:ext cx="9268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err="1" smtClean="0"/>
                <a:t>Binds</a:t>
              </a:r>
              <a:r>
                <a:rPr lang="fr-FR" sz="1400" dirty="0" smtClean="0"/>
                <a:t> to and </a:t>
              </a:r>
              <a:r>
                <a:rPr lang="fr-FR" sz="1400" dirty="0" err="1" smtClean="0"/>
                <a:t>inhibits</a:t>
              </a:r>
              <a:endParaRPr lang="fr-FR" sz="1400" dirty="0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5359097" y="2755546"/>
            <a:ext cx="5817364" cy="3546194"/>
            <a:chOff x="5359097" y="2755546"/>
            <a:chExt cx="5817364" cy="3546194"/>
          </a:xfrm>
        </p:grpSpPr>
        <p:sp>
          <p:nvSpPr>
            <p:cNvPr id="63" name="Rectangle 62"/>
            <p:cNvSpPr/>
            <p:nvPr/>
          </p:nvSpPr>
          <p:spPr>
            <a:xfrm>
              <a:off x="5359097" y="2755546"/>
              <a:ext cx="5769243" cy="3546194"/>
            </a:xfrm>
            <a:prstGeom prst="rect">
              <a:avLst/>
            </a:prstGeom>
            <a:solidFill>
              <a:schemeClr val="tx2">
                <a:lumMod val="40000"/>
                <a:lumOff val="60000"/>
                <a:alpha val="4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32" name="Flèche droite 3"/>
            <p:cNvSpPr/>
            <p:nvPr/>
          </p:nvSpPr>
          <p:spPr>
            <a:xfrm rot="19736792">
              <a:off x="6052512" y="3565333"/>
              <a:ext cx="761769" cy="143808"/>
            </a:xfrm>
            <a:prstGeom prst="rightArrow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0" name="ZoneTexte 1"/>
            <p:cNvSpPr txBox="1"/>
            <p:nvPr/>
          </p:nvSpPr>
          <p:spPr>
            <a:xfrm>
              <a:off x="5620224" y="3771973"/>
              <a:ext cx="4988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HIT</a:t>
              </a:r>
              <a:endParaRPr lang="fr-FR" dirty="0"/>
            </a:p>
          </p:txBody>
        </p:sp>
        <p:sp>
          <p:nvSpPr>
            <p:cNvPr id="44" name="Flèche droite 3"/>
            <p:cNvSpPr/>
            <p:nvPr/>
          </p:nvSpPr>
          <p:spPr>
            <a:xfrm>
              <a:off x="6117883" y="3937368"/>
              <a:ext cx="761769" cy="143808"/>
            </a:xfrm>
            <a:prstGeom prst="rightArrow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" name="Flèche droite 3"/>
            <p:cNvSpPr/>
            <p:nvPr/>
          </p:nvSpPr>
          <p:spPr>
            <a:xfrm rot="1863208" flipV="1">
              <a:off x="6054629" y="4311211"/>
              <a:ext cx="761769" cy="143808"/>
            </a:xfrm>
            <a:prstGeom prst="rightArrow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7" name="ZoneTexte 1"/>
            <p:cNvSpPr txBox="1"/>
            <p:nvPr/>
          </p:nvSpPr>
          <p:spPr>
            <a:xfrm>
              <a:off x="6796786" y="3234024"/>
              <a:ext cx="20160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Glucose production</a:t>
              </a:r>
              <a:endParaRPr lang="fr-FR" dirty="0"/>
            </a:p>
          </p:txBody>
        </p:sp>
        <p:sp>
          <p:nvSpPr>
            <p:cNvPr id="48" name="ZoneTexte 1"/>
            <p:cNvSpPr txBox="1"/>
            <p:nvPr/>
          </p:nvSpPr>
          <p:spPr>
            <a:xfrm>
              <a:off x="6887201" y="3824606"/>
              <a:ext cx="5405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PPP</a:t>
              </a:r>
              <a:endParaRPr lang="fr-FR" dirty="0"/>
            </a:p>
          </p:txBody>
        </p:sp>
        <p:sp>
          <p:nvSpPr>
            <p:cNvPr id="49" name="ZoneTexte 1"/>
            <p:cNvSpPr txBox="1"/>
            <p:nvPr/>
          </p:nvSpPr>
          <p:spPr>
            <a:xfrm>
              <a:off x="6796786" y="4426194"/>
              <a:ext cx="2206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err="1" smtClean="0"/>
                <a:t>Glycogen</a:t>
              </a:r>
              <a:r>
                <a:rPr lang="fr-FR" dirty="0" smtClean="0"/>
                <a:t> </a:t>
              </a:r>
              <a:r>
                <a:rPr lang="fr-FR" dirty="0" err="1" smtClean="0"/>
                <a:t>metabolism</a:t>
              </a:r>
              <a:endParaRPr lang="fr-FR" dirty="0"/>
            </a:p>
          </p:txBody>
        </p:sp>
        <p:sp>
          <p:nvSpPr>
            <p:cNvPr id="50" name="Right Brace 49"/>
            <p:cNvSpPr/>
            <p:nvPr/>
          </p:nvSpPr>
          <p:spPr>
            <a:xfrm>
              <a:off x="9011706" y="3151425"/>
              <a:ext cx="293176" cy="1803717"/>
            </a:xfrm>
            <a:prstGeom prst="rightBrace">
              <a:avLst/>
            </a:prstGeom>
            <a:ln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23777" y="3411144"/>
              <a:ext cx="837980" cy="484166"/>
            </a:xfrm>
            <a:prstGeom prst="rect">
              <a:avLst/>
            </a:prstGeom>
          </p:spPr>
        </p:pic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8481" y="3908256"/>
              <a:ext cx="837980" cy="484166"/>
            </a:xfrm>
            <a:prstGeom prst="rect">
              <a:avLst/>
            </a:prstGeom>
          </p:spPr>
        </p:pic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79451" y="4283804"/>
              <a:ext cx="837980" cy="484166"/>
            </a:xfrm>
            <a:prstGeom prst="rect">
              <a:avLst/>
            </a:prstGeom>
          </p:spPr>
        </p:pic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24154" y="3986809"/>
              <a:ext cx="837980" cy="484166"/>
            </a:xfrm>
            <a:prstGeom prst="rect">
              <a:avLst/>
            </a:prstGeom>
          </p:spPr>
        </p:pic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93658" y="4573814"/>
              <a:ext cx="837980" cy="484166"/>
            </a:xfrm>
            <a:prstGeom prst="rect">
              <a:avLst/>
            </a:prstGeom>
          </p:spPr>
        </p:pic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94012" y="3321251"/>
              <a:ext cx="837980" cy="484166"/>
            </a:xfrm>
            <a:prstGeom prst="rect">
              <a:avLst/>
            </a:prstGeom>
          </p:spPr>
        </p:pic>
        <p:sp>
          <p:nvSpPr>
            <p:cNvPr id="58" name="Flèche droite 3"/>
            <p:cNvSpPr/>
            <p:nvPr/>
          </p:nvSpPr>
          <p:spPr>
            <a:xfrm rot="16200000">
              <a:off x="8636353" y="3312031"/>
              <a:ext cx="340409" cy="198225"/>
            </a:xfrm>
            <a:prstGeom prst="rightArrow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9" name="Flèche droite 3"/>
            <p:cNvSpPr/>
            <p:nvPr/>
          </p:nvSpPr>
          <p:spPr>
            <a:xfrm rot="16200000">
              <a:off x="7295591" y="3910159"/>
              <a:ext cx="340409" cy="198225"/>
            </a:xfrm>
            <a:prstGeom prst="rightArrow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0" name="Flèche droite 3"/>
            <p:cNvSpPr/>
            <p:nvPr/>
          </p:nvSpPr>
          <p:spPr>
            <a:xfrm rot="16200000">
              <a:off x="8807428" y="4498653"/>
              <a:ext cx="340409" cy="198225"/>
            </a:xfrm>
            <a:prstGeom prst="rightArrow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1" name="Flèche droite 3"/>
            <p:cNvSpPr/>
            <p:nvPr/>
          </p:nvSpPr>
          <p:spPr>
            <a:xfrm rot="16200000">
              <a:off x="5387039" y="3761884"/>
              <a:ext cx="489659" cy="292742"/>
            </a:xfrm>
            <a:prstGeom prst="rightArrow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219579" y="5302411"/>
              <a:ext cx="4375429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2600" dirty="0" smtClean="0"/>
                <a:t>Clear Cell Renal Cell Carcinoma</a:t>
              </a:r>
              <a:endParaRPr lang="en-CA" sz="2600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7358416" y="5683801"/>
              <a:ext cx="20977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400" dirty="0" smtClean="0"/>
                <a:t>~85% of all kidney cancers</a:t>
              </a:r>
              <a:endParaRPr lang="en-CA" sz="1400" dirty="0"/>
            </a:p>
          </p:txBody>
        </p:sp>
      </p:grpSp>
      <p:sp>
        <p:nvSpPr>
          <p:cNvPr id="68" name="Multiply 67"/>
          <p:cNvSpPr/>
          <p:nvPr/>
        </p:nvSpPr>
        <p:spPr>
          <a:xfrm flipH="1">
            <a:off x="5436805" y="3593291"/>
            <a:ext cx="796373" cy="724632"/>
          </a:xfrm>
          <a:prstGeom prst="mathMultiply">
            <a:avLst>
              <a:gd name="adj1" fmla="val 566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0" name="Multiply 69"/>
          <p:cNvSpPr/>
          <p:nvPr/>
        </p:nvSpPr>
        <p:spPr>
          <a:xfrm flipH="1">
            <a:off x="1969920" y="2640827"/>
            <a:ext cx="796373" cy="724632"/>
          </a:xfrm>
          <a:prstGeom prst="mathMultiply">
            <a:avLst>
              <a:gd name="adj1" fmla="val 566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1" name="Multiply 70"/>
          <p:cNvSpPr/>
          <p:nvPr/>
        </p:nvSpPr>
        <p:spPr>
          <a:xfrm flipH="1">
            <a:off x="9246771" y="3284639"/>
            <a:ext cx="796373" cy="724632"/>
          </a:xfrm>
          <a:prstGeom prst="mathMultiply">
            <a:avLst>
              <a:gd name="adj1" fmla="val 566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2" name="Multiply 71"/>
          <p:cNvSpPr/>
          <p:nvPr/>
        </p:nvSpPr>
        <p:spPr>
          <a:xfrm flipH="1">
            <a:off x="6257722" y="3433190"/>
            <a:ext cx="348598" cy="408094"/>
          </a:xfrm>
          <a:prstGeom prst="mathMultiply">
            <a:avLst>
              <a:gd name="adj1" fmla="val 566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3" name="Multiply 72"/>
          <p:cNvSpPr/>
          <p:nvPr/>
        </p:nvSpPr>
        <p:spPr>
          <a:xfrm flipH="1">
            <a:off x="6349725" y="3786805"/>
            <a:ext cx="348598" cy="408094"/>
          </a:xfrm>
          <a:prstGeom prst="mathMultiply">
            <a:avLst>
              <a:gd name="adj1" fmla="val 566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4" name="Multiply 73"/>
          <p:cNvSpPr/>
          <p:nvPr/>
        </p:nvSpPr>
        <p:spPr>
          <a:xfrm flipH="1">
            <a:off x="6280247" y="4179967"/>
            <a:ext cx="348598" cy="408094"/>
          </a:xfrm>
          <a:prstGeom prst="mathMultiply">
            <a:avLst>
              <a:gd name="adj1" fmla="val 566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8" name="Multiply 77"/>
          <p:cNvSpPr/>
          <p:nvPr/>
        </p:nvSpPr>
        <p:spPr>
          <a:xfrm flipH="1">
            <a:off x="10216924" y="3201018"/>
            <a:ext cx="796373" cy="724632"/>
          </a:xfrm>
          <a:prstGeom prst="mathMultiply">
            <a:avLst>
              <a:gd name="adj1" fmla="val 566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9" name="Multiply 78"/>
          <p:cNvSpPr/>
          <p:nvPr/>
        </p:nvSpPr>
        <p:spPr>
          <a:xfrm flipH="1">
            <a:off x="9649900" y="3870069"/>
            <a:ext cx="796373" cy="724632"/>
          </a:xfrm>
          <a:prstGeom prst="mathMultiply">
            <a:avLst>
              <a:gd name="adj1" fmla="val 566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0" name="Multiply 79"/>
          <p:cNvSpPr/>
          <p:nvPr/>
        </p:nvSpPr>
        <p:spPr>
          <a:xfrm flipH="1">
            <a:off x="9109260" y="4153840"/>
            <a:ext cx="796373" cy="724632"/>
          </a:xfrm>
          <a:prstGeom prst="mathMultiply">
            <a:avLst>
              <a:gd name="adj1" fmla="val 566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1" name="Multiply 80"/>
          <p:cNvSpPr/>
          <p:nvPr/>
        </p:nvSpPr>
        <p:spPr>
          <a:xfrm flipH="1">
            <a:off x="10366706" y="3802499"/>
            <a:ext cx="796373" cy="724632"/>
          </a:xfrm>
          <a:prstGeom prst="mathMultiply">
            <a:avLst>
              <a:gd name="adj1" fmla="val 566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2" name="Multiply 81"/>
          <p:cNvSpPr/>
          <p:nvPr/>
        </p:nvSpPr>
        <p:spPr>
          <a:xfrm flipH="1">
            <a:off x="10017632" y="4445586"/>
            <a:ext cx="796373" cy="724632"/>
          </a:xfrm>
          <a:prstGeom prst="mathMultiply">
            <a:avLst>
              <a:gd name="adj1" fmla="val 566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4865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8" grpId="0" animBg="1"/>
      <p:bldP spid="79" grpId="0" animBg="1"/>
      <p:bldP spid="80" grpId="0" animBg="1"/>
      <p:bldP spid="81" grpId="0" animBg="1"/>
      <p:bldP spid="8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4</a:t>
            </a:fld>
            <a:endParaRPr lang="fr-FR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487932682"/>
              </p:ext>
            </p:extLst>
          </p:nvPr>
        </p:nvGraphicFramePr>
        <p:xfrm>
          <a:off x="2392725" y="2033190"/>
          <a:ext cx="6809997" cy="43730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2" descr="Résultat de recherche d'images pour &quot;risk management logo&quot;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2722" y="3016348"/>
            <a:ext cx="2406720" cy="2406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563092952"/>
              </p:ext>
            </p:extLst>
          </p:nvPr>
        </p:nvGraphicFramePr>
        <p:xfrm>
          <a:off x="2933815" y="1722106"/>
          <a:ext cx="5727818" cy="41830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517"/>
          <a:stretch/>
        </p:blipFill>
        <p:spPr>
          <a:xfrm>
            <a:off x="3115903" y="2575382"/>
            <a:ext cx="1899158" cy="12382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6582" y="5126509"/>
            <a:ext cx="1462281" cy="146228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6126" y="2424735"/>
            <a:ext cx="1297368" cy="1539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166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>
                                            <p:graphicEl>
                                              <a:dgm id="{72B333DC-EBE8-4650-A713-61338E0F2C2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2B333DC-EBE8-4650-A713-61338E0F2C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6">
                                            <p:graphicEl>
                                              <a:dgm id="{3B6382B4-DDDF-482E-9E6A-38E6F7DB930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B6382B4-DDDF-482E-9E6A-38E6F7DB93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graphicEl>
                                              <a:dgm id="{E72BDFA6-376E-4614-9D7C-A68241E884D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72BDFA6-376E-4614-9D7C-A68241E884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graphicEl>
                                              <a:dgm id="{BC6F0824-1351-49BA-BADB-F02B71A9172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C6F0824-1351-49BA-BADB-F02B71A917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graphicEl>
                                              <a:dgm id="{A67A60E5-5291-49E4-B3E5-53A58B52828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67A60E5-5291-49E4-B3E5-53A58B5282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graphicEl>
                                              <a:dgm id="{05478942-E273-4856-8553-F0FD8F015AA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5478942-E273-4856-8553-F0FD8F015A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graphicEl>
                                              <a:dgm id="{CF4FC7F6-A89C-4633-A10E-BFE92B369DC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F4FC7F6-A89C-4633-A10E-BFE92B369D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graphicEl>
                                              <a:dgm id="{68AC0C8C-6683-4490-8F38-983C8CB47C3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8AC0C8C-6683-4490-8F38-983C8CB47C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graphicEl>
                                              <a:dgm id="{C0852406-3DC0-4222-A1F8-184593FC459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0852406-3DC0-4222-A1F8-184593FC459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graphicEl>
                                              <a:dgm id="{431C4C2F-7F42-4D62-8EEF-918E7AD22EA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31C4C2F-7F42-4D62-8EEF-918E7AD22E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 uiExpand="1">
        <p:bldSub>
          <a:bldDgm/>
        </p:bldSub>
      </p:bldGraphic>
      <p:bldGraphic spid="8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3" name="OTLSHAPE_TB_00000000000000000000000000000000_RightEndCaps"/>
          <p:cNvSpPr txBox="1"/>
          <p:nvPr>
            <p:custDataLst>
              <p:tags r:id="rId1"/>
            </p:custDataLst>
          </p:nvPr>
        </p:nvSpPr>
        <p:spPr>
          <a:xfrm>
            <a:off x="11474534" y="5715567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fr-FR" b="1" spc="-38">
                <a:solidFill>
                  <a:schemeClr val="accent2"/>
                </a:solidFill>
                <a:latin typeface="Calibri" panose="020F0502020204030204" pitchFamily="34" charset="0"/>
              </a:rPr>
              <a:t>2020</a:t>
            </a:r>
          </a:p>
        </p:txBody>
      </p:sp>
      <p:cxnSp>
        <p:nvCxnSpPr>
          <p:cNvPr id="4" name="OTLSHAPE_T_ce019337f2394c3c956e95431f4d117d_LeftVerticalConnector1"/>
          <p:cNvCxnSpPr/>
          <p:nvPr>
            <p:custDataLst>
              <p:tags r:id="rId2"/>
            </p:custDataLst>
          </p:nvPr>
        </p:nvCxnSpPr>
        <p:spPr>
          <a:xfrm>
            <a:off x="1712488" y="2313661"/>
            <a:ext cx="0" cy="635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OTLSHAPE_T_ce019337f2394c3c956e95431f4d117d_RightVerticalConnector1"/>
          <p:cNvCxnSpPr/>
          <p:nvPr>
            <p:custDataLst>
              <p:tags r:id="rId3"/>
            </p:custDataLst>
          </p:nvPr>
        </p:nvCxnSpPr>
        <p:spPr>
          <a:xfrm>
            <a:off x="2754054" y="2313661"/>
            <a:ext cx="0" cy="635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OTLSHAPE_T_ce019337f2394c3c956e95431f4d117d_RightVerticalConnector2"/>
          <p:cNvCxnSpPr/>
          <p:nvPr>
            <p:custDataLst>
              <p:tags r:id="rId4"/>
            </p:custDataLst>
          </p:nvPr>
        </p:nvCxnSpPr>
        <p:spPr>
          <a:xfrm>
            <a:off x="2754054" y="2656561"/>
            <a:ext cx="0" cy="10922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OTLSHAPE_T_16842f32ebd3413ea0be9a10be3e7ee9_RightVerticalConnector1"/>
          <p:cNvCxnSpPr/>
          <p:nvPr>
            <p:custDataLst>
              <p:tags r:id="rId5"/>
            </p:custDataLst>
          </p:nvPr>
        </p:nvCxnSpPr>
        <p:spPr>
          <a:xfrm>
            <a:off x="8222595" y="3685261"/>
            <a:ext cx="0" cy="635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OTLSHAPE_T_16842f32ebd3413ea0be9a10be3e7ee9_RightVerticalConnector2"/>
          <p:cNvCxnSpPr/>
          <p:nvPr>
            <p:custDataLst>
              <p:tags r:id="rId6"/>
            </p:custDataLst>
          </p:nvPr>
        </p:nvCxnSpPr>
        <p:spPr>
          <a:xfrm>
            <a:off x="8222595" y="4371061"/>
            <a:ext cx="0" cy="9431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OTLSHAPE_T_16842f32ebd3413ea0be9a10be3e7ee9_RightVerticalConnector3"/>
          <p:cNvCxnSpPr/>
          <p:nvPr>
            <p:custDataLst>
              <p:tags r:id="rId7"/>
            </p:custDataLst>
          </p:nvPr>
        </p:nvCxnSpPr>
        <p:spPr>
          <a:xfrm>
            <a:off x="8222595" y="4744780"/>
            <a:ext cx="0" cy="9431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OTLSHAPE_T_eaea8ab3d7b84ec0933b4789e0c5dce3_LeftVerticalConnector1"/>
          <p:cNvCxnSpPr/>
          <p:nvPr>
            <p:custDataLst>
              <p:tags r:id="rId8"/>
            </p:custDataLst>
          </p:nvPr>
        </p:nvCxnSpPr>
        <p:spPr>
          <a:xfrm>
            <a:off x="4142950" y="2999461"/>
            <a:ext cx="0" cy="635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OTLSHAPE_T_eaea8ab3d7b84ec0933b4789e0c5dce3_RightVerticalConnector1"/>
          <p:cNvCxnSpPr/>
          <p:nvPr>
            <p:custDataLst>
              <p:tags r:id="rId9"/>
            </p:custDataLst>
          </p:nvPr>
        </p:nvCxnSpPr>
        <p:spPr>
          <a:xfrm>
            <a:off x="5184517" y="2999461"/>
            <a:ext cx="0" cy="635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OTLSHAPE_T_eaea8ab3d7b84ec0933b4789e0c5dce3_RightVerticalConnector2"/>
          <p:cNvCxnSpPr/>
          <p:nvPr>
            <p:custDataLst>
              <p:tags r:id="rId10"/>
            </p:custDataLst>
          </p:nvPr>
        </p:nvCxnSpPr>
        <p:spPr>
          <a:xfrm>
            <a:off x="5184517" y="3342361"/>
            <a:ext cx="0" cy="117941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OTLSHAPE_T_644a5c78a1824ca5ba793ce4cfb7b320_RightVerticalConnector1"/>
          <p:cNvCxnSpPr/>
          <p:nvPr>
            <p:custDataLst>
              <p:tags r:id="rId11"/>
            </p:custDataLst>
          </p:nvPr>
        </p:nvCxnSpPr>
        <p:spPr>
          <a:xfrm>
            <a:off x="10045442" y="4371061"/>
            <a:ext cx="0" cy="468037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OTLSHAPE_T_644a5c78a1824ca5ba793ce4cfb7b320_RightVerticalConnector2"/>
          <p:cNvCxnSpPr/>
          <p:nvPr>
            <p:custDataLst>
              <p:tags r:id="rId12"/>
            </p:custDataLst>
          </p:nvPr>
        </p:nvCxnSpPr>
        <p:spPr>
          <a:xfrm>
            <a:off x="10045442" y="5118499"/>
            <a:ext cx="0" cy="117941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OTLSHAPE_T_eaea8ab3d7b84ec0933b4789e0c5dce3_RightVerticalConnector3"/>
          <p:cNvCxnSpPr/>
          <p:nvPr>
            <p:custDataLst>
              <p:tags r:id="rId13"/>
            </p:custDataLst>
          </p:nvPr>
        </p:nvCxnSpPr>
        <p:spPr>
          <a:xfrm>
            <a:off x="5184517" y="3630820"/>
            <a:ext cx="0" cy="117941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OTLSHAPE_T_eaea8ab3d7b84ec0933b4789e0c5dce3_RightVerticalConnector4"/>
          <p:cNvCxnSpPr/>
          <p:nvPr>
            <p:custDataLst>
              <p:tags r:id="rId14"/>
            </p:custDataLst>
          </p:nvPr>
        </p:nvCxnSpPr>
        <p:spPr>
          <a:xfrm>
            <a:off x="5184517" y="3973720"/>
            <a:ext cx="0" cy="172381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OTLSHAPE_T_16842f32ebd3413ea0be9a10be3e7ee9_RightVerticalConnector4"/>
          <p:cNvCxnSpPr/>
          <p:nvPr>
            <p:custDataLst>
              <p:tags r:id="rId15"/>
            </p:custDataLst>
          </p:nvPr>
        </p:nvCxnSpPr>
        <p:spPr>
          <a:xfrm>
            <a:off x="8222595" y="5118498"/>
            <a:ext cx="0" cy="5461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OTLSHAPE_T_6ccde3a52d3c4b54b7fd009aab61f68e_LeftVerticalConnector1"/>
          <p:cNvCxnSpPr/>
          <p:nvPr>
            <p:custDataLst>
              <p:tags r:id="rId16"/>
            </p:custDataLst>
          </p:nvPr>
        </p:nvCxnSpPr>
        <p:spPr>
          <a:xfrm>
            <a:off x="7181028" y="3685261"/>
            <a:ext cx="0" cy="635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OTLSHAPE_T_6ccde3a52d3c4b54b7fd009aab61f68e_LeftVerticalConnector2"/>
          <p:cNvCxnSpPr/>
          <p:nvPr>
            <p:custDataLst>
              <p:tags r:id="rId17"/>
            </p:custDataLst>
          </p:nvPr>
        </p:nvCxnSpPr>
        <p:spPr>
          <a:xfrm>
            <a:off x="7181028" y="4371062"/>
            <a:ext cx="0" cy="9431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OTLSHAPE_T_6ccde3a52d3c4b54b7fd009aab61f68e_LeftVerticalConnector3"/>
          <p:cNvCxnSpPr/>
          <p:nvPr>
            <p:custDataLst>
              <p:tags r:id="rId18"/>
            </p:custDataLst>
          </p:nvPr>
        </p:nvCxnSpPr>
        <p:spPr>
          <a:xfrm>
            <a:off x="7181028" y="4744780"/>
            <a:ext cx="0" cy="9431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OTLSHAPE_T_6ccde3a52d3c4b54b7fd009aab61f68e_LeftVerticalConnector4"/>
          <p:cNvCxnSpPr/>
          <p:nvPr>
            <p:custDataLst>
              <p:tags r:id="rId19"/>
            </p:custDataLst>
          </p:nvPr>
        </p:nvCxnSpPr>
        <p:spPr>
          <a:xfrm>
            <a:off x="7181028" y="5064058"/>
            <a:ext cx="0" cy="600541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OTLSHAPE_T_eaea8ab3d7b84ec0933b4789e0c5dce3_LeftVerticalConnector2"/>
          <p:cNvCxnSpPr/>
          <p:nvPr>
            <p:custDataLst>
              <p:tags r:id="rId20"/>
            </p:custDataLst>
          </p:nvPr>
        </p:nvCxnSpPr>
        <p:spPr>
          <a:xfrm>
            <a:off x="4142950" y="3342361"/>
            <a:ext cx="0" cy="4064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OTLSHAPE_T_eaea8ab3d7b84ec0933b4789e0c5dce3_RightVerticalConnector5"/>
          <p:cNvCxnSpPr/>
          <p:nvPr>
            <p:custDataLst>
              <p:tags r:id="rId21"/>
            </p:custDataLst>
          </p:nvPr>
        </p:nvCxnSpPr>
        <p:spPr>
          <a:xfrm>
            <a:off x="5184517" y="4316621"/>
            <a:ext cx="0" cy="14875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OTLSHAPE_T_eaea8ab3d7b84ec0933b4789e0c5dce3_LeftVerticalConnector3"/>
          <p:cNvCxnSpPr/>
          <p:nvPr>
            <p:custDataLst>
              <p:tags r:id="rId22"/>
            </p:custDataLst>
          </p:nvPr>
        </p:nvCxnSpPr>
        <p:spPr>
          <a:xfrm>
            <a:off x="4142950" y="4028162"/>
            <a:ext cx="0" cy="117941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OTLSHAPE_T_ce019337f2394c3c956e95431f4d117d_LeftVerticalConnector2"/>
          <p:cNvCxnSpPr/>
          <p:nvPr>
            <p:custDataLst>
              <p:tags r:id="rId23"/>
            </p:custDataLst>
          </p:nvPr>
        </p:nvCxnSpPr>
        <p:spPr>
          <a:xfrm>
            <a:off x="1712488" y="2656561"/>
            <a:ext cx="0" cy="10922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OTLSHAPE_T_ce019337f2394c3c956e95431f4d117d_LeftVerticalConnector3"/>
          <p:cNvCxnSpPr/>
          <p:nvPr>
            <p:custDataLst>
              <p:tags r:id="rId24"/>
            </p:custDataLst>
          </p:nvPr>
        </p:nvCxnSpPr>
        <p:spPr>
          <a:xfrm>
            <a:off x="1712488" y="4028161"/>
            <a:ext cx="0" cy="437218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OTLSHAPE_T_ce019337f2394c3c956e95431f4d117d_LeftVerticalConnector4"/>
          <p:cNvCxnSpPr/>
          <p:nvPr>
            <p:custDataLst>
              <p:tags r:id="rId25"/>
            </p:custDataLst>
          </p:nvPr>
        </p:nvCxnSpPr>
        <p:spPr>
          <a:xfrm>
            <a:off x="1712488" y="4744779"/>
            <a:ext cx="0" cy="91981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OTLSHAPE_T_ce019337f2394c3c956e95431f4d117d_RightVerticalConnector3"/>
          <p:cNvCxnSpPr/>
          <p:nvPr>
            <p:custDataLst>
              <p:tags r:id="rId26"/>
            </p:custDataLst>
          </p:nvPr>
        </p:nvCxnSpPr>
        <p:spPr>
          <a:xfrm>
            <a:off x="2754054" y="4028161"/>
            <a:ext cx="0" cy="437218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OTLSHAPE_T_ce019337f2394c3c956e95431f4d117d_RightVerticalConnector4"/>
          <p:cNvCxnSpPr/>
          <p:nvPr>
            <p:custDataLst>
              <p:tags r:id="rId27"/>
            </p:custDataLst>
          </p:nvPr>
        </p:nvCxnSpPr>
        <p:spPr>
          <a:xfrm>
            <a:off x="2754054" y="4744779"/>
            <a:ext cx="0" cy="91981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OTLSHAPE_T_eaea8ab3d7b84ec0933b4789e0c5dce3_LeftVerticalConnector4"/>
          <p:cNvCxnSpPr/>
          <p:nvPr>
            <p:custDataLst>
              <p:tags r:id="rId28"/>
            </p:custDataLst>
          </p:nvPr>
        </p:nvCxnSpPr>
        <p:spPr>
          <a:xfrm>
            <a:off x="4142950" y="4316620"/>
            <a:ext cx="0" cy="14875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OTLSHAPE_T_eaea8ab3d7b84ec0933b4789e0c5dce3_RightVerticalConnector6"/>
          <p:cNvCxnSpPr/>
          <p:nvPr>
            <p:custDataLst>
              <p:tags r:id="rId29"/>
            </p:custDataLst>
          </p:nvPr>
        </p:nvCxnSpPr>
        <p:spPr>
          <a:xfrm>
            <a:off x="5184517" y="4744779"/>
            <a:ext cx="0" cy="9431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OTLSHAPE_T_eaea8ab3d7b84ec0933b4789e0c5dce3_LeftVerticalConnector5"/>
          <p:cNvCxnSpPr/>
          <p:nvPr>
            <p:custDataLst>
              <p:tags r:id="rId30"/>
            </p:custDataLst>
          </p:nvPr>
        </p:nvCxnSpPr>
        <p:spPr>
          <a:xfrm>
            <a:off x="4142950" y="4744780"/>
            <a:ext cx="0" cy="9431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OTLSHAPE_T_eaea8ab3d7b84ec0933b4789e0c5dce3_RightVerticalConnector7"/>
          <p:cNvCxnSpPr/>
          <p:nvPr>
            <p:custDataLst>
              <p:tags r:id="rId31"/>
            </p:custDataLst>
          </p:nvPr>
        </p:nvCxnSpPr>
        <p:spPr>
          <a:xfrm>
            <a:off x="5184517" y="5118498"/>
            <a:ext cx="0" cy="5461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OTLSHAPE_T_eaea8ab3d7b84ec0933b4789e0c5dce3_LeftVerticalConnector6"/>
          <p:cNvCxnSpPr/>
          <p:nvPr>
            <p:custDataLst>
              <p:tags r:id="rId32"/>
            </p:custDataLst>
          </p:nvPr>
        </p:nvCxnSpPr>
        <p:spPr>
          <a:xfrm>
            <a:off x="4142950" y="5118498"/>
            <a:ext cx="0" cy="5461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OTLSHAPE_T_644a5c78a1824ca5ba793ce4cfb7b320_RightVerticalConnector3"/>
          <p:cNvCxnSpPr/>
          <p:nvPr>
            <p:custDataLst>
              <p:tags r:id="rId33"/>
            </p:custDataLst>
          </p:nvPr>
        </p:nvCxnSpPr>
        <p:spPr>
          <a:xfrm>
            <a:off x="10045442" y="5406958"/>
            <a:ext cx="0" cy="25764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OTLSHAPE_T_7f82b97b8207424087345b24b200c4be_MiddleVerticalConnector1"/>
          <p:cNvCxnSpPr/>
          <p:nvPr>
            <p:custDataLst>
              <p:tags r:id="rId34"/>
            </p:custDataLst>
          </p:nvPr>
        </p:nvCxnSpPr>
        <p:spPr>
          <a:xfrm>
            <a:off x="10349280" y="5181998"/>
            <a:ext cx="0" cy="4826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TLSHAPE_TB_00000000000000000000000000000000_ScaleContainer"/>
          <p:cNvSpPr/>
          <p:nvPr>
            <p:custDataLst>
              <p:tags r:id="rId35"/>
            </p:custDataLst>
          </p:nvPr>
        </p:nvSpPr>
        <p:spPr>
          <a:xfrm>
            <a:off x="844465" y="5664598"/>
            <a:ext cx="10515600" cy="381000"/>
          </a:xfrm>
          <a:prstGeom prst="rect">
            <a:avLst/>
          </a:prstGeom>
          <a:gradFill flip="none" rotWithShape="1">
            <a:gsLst>
              <a:gs pos="0">
                <a:srgbClr val="B2B2B2"/>
              </a:gs>
              <a:gs pos="50000">
                <a:srgbClr val="F2F2F2"/>
              </a:gs>
              <a:gs pos="100000">
                <a:srgbClr val="B2B2B2"/>
              </a:gs>
              <a:gs pos="100000">
                <a:srgbClr val="FFFFFF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OTLSHAPE_TB_00000000000000000000000000000000_ElapsedTime"/>
          <p:cNvSpPr/>
          <p:nvPr>
            <p:custDataLst>
              <p:tags r:id="rId36"/>
            </p:custDataLst>
          </p:nvPr>
        </p:nvSpPr>
        <p:spPr>
          <a:xfrm>
            <a:off x="844465" y="5664598"/>
            <a:ext cx="9598986" cy="381000"/>
          </a:xfrm>
          <a:prstGeom prst="rect">
            <a:avLst/>
          </a:prstGeom>
          <a:solidFill>
            <a:schemeClr val="accent4">
              <a:alpha val="30196"/>
            </a:scheme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w="12700" h="139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OTLSHAPE_TB_00000000000000000000000000000000_ElapsedTimeExtension"/>
          <p:cNvSpPr/>
          <p:nvPr>
            <p:custDataLst>
              <p:tags r:id="rId37"/>
            </p:custDataLst>
          </p:nvPr>
        </p:nvSpPr>
        <p:spPr>
          <a:xfrm>
            <a:off x="844465" y="2034261"/>
            <a:ext cx="9598986" cy="3630337"/>
          </a:xfrm>
          <a:prstGeom prst="rect">
            <a:avLst/>
          </a:prstGeom>
          <a:gradFill flip="none" rotWithShape="1">
            <a:gsLst>
              <a:gs pos="100000">
                <a:srgbClr val="FFC000">
                  <a:alpha val="30196"/>
                </a:srgbClr>
              </a:gs>
              <a:gs pos="0">
                <a:srgbClr val="FFC000">
                  <a:alpha val="0"/>
                </a:srgbClr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OTLSHAPE_TB_00000000000000000000000000000000_TodayMarkerShape"/>
          <p:cNvSpPr/>
          <p:nvPr>
            <p:custDataLst>
              <p:tags r:id="rId38"/>
            </p:custDataLst>
          </p:nvPr>
        </p:nvSpPr>
        <p:spPr>
          <a:xfrm>
            <a:off x="10382961" y="6045598"/>
            <a:ext cx="114300" cy="12700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OTLSHAPE_TB_00000000000000000000000000000000_TodayMarkerText"/>
          <p:cNvSpPr txBox="1"/>
          <p:nvPr>
            <p:custDataLst>
              <p:tags r:id="rId39"/>
            </p:custDataLst>
          </p:nvPr>
        </p:nvSpPr>
        <p:spPr>
          <a:xfrm>
            <a:off x="10257262" y="6172598"/>
            <a:ext cx="3683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fr-FR" sz="1200" spc="-12" dirty="0" err="1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  <a:endParaRPr lang="fr-FR" sz="1200" spc="-12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42" name="OTLSHAPE_TB_00000000000000000000000000000000_TimescaleInterval1"/>
          <p:cNvSpPr txBox="1"/>
          <p:nvPr>
            <p:custDataLst>
              <p:tags r:id="rId40"/>
            </p:custDataLst>
          </p:nvPr>
        </p:nvSpPr>
        <p:spPr>
          <a:xfrm>
            <a:off x="907965" y="5762070"/>
            <a:ext cx="24397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200" spc="-20">
                <a:solidFill>
                  <a:schemeClr val="dk1"/>
                </a:solidFill>
                <a:latin typeface="Calibri" panose="020F0502020204030204" pitchFamily="34" charset="0"/>
              </a:rPr>
              <a:t>Nov</a:t>
            </a:r>
          </a:p>
        </p:txBody>
      </p:sp>
      <p:sp>
        <p:nvSpPr>
          <p:cNvPr id="43" name="OTLSHAPE_TB_00000000000000000000000000000000_TimescaleInterval2"/>
          <p:cNvSpPr txBox="1"/>
          <p:nvPr>
            <p:custDataLst>
              <p:tags r:id="rId41"/>
            </p:custDataLst>
          </p:nvPr>
        </p:nvSpPr>
        <p:spPr>
          <a:xfrm>
            <a:off x="3512033" y="5762070"/>
            <a:ext cx="23185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200" spc="-22" dirty="0" err="1">
                <a:solidFill>
                  <a:schemeClr val="dk1"/>
                </a:solidFill>
                <a:latin typeface="Calibri" panose="020F0502020204030204" pitchFamily="34" charset="0"/>
              </a:rPr>
              <a:t>Dec</a:t>
            </a:r>
            <a:endParaRPr lang="fr-FR" sz="1200" spc="-22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44" name="OTLSHAPE_TB_00000000000000000000000000000000_TimescaleInterval3"/>
          <p:cNvSpPr txBox="1"/>
          <p:nvPr>
            <p:custDataLst>
              <p:tags r:id="rId42"/>
            </p:custDataLst>
          </p:nvPr>
        </p:nvSpPr>
        <p:spPr>
          <a:xfrm>
            <a:off x="6202902" y="5762070"/>
            <a:ext cx="30495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200" spc="-20">
                <a:solidFill>
                  <a:schemeClr val="dk1"/>
                </a:solidFill>
                <a:latin typeface="Calibri" panose="020F0502020204030204" pitchFamily="34" charset="0"/>
              </a:rPr>
              <a:t>2020</a:t>
            </a:r>
          </a:p>
        </p:txBody>
      </p:sp>
      <p:sp>
        <p:nvSpPr>
          <p:cNvPr id="45" name="OTLSHAPE_TB_00000000000000000000000000000000_TimescaleInterval4"/>
          <p:cNvSpPr txBox="1"/>
          <p:nvPr>
            <p:custDataLst>
              <p:tags r:id="rId43"/>
            </p:custDataLst>
          </p:nvPr>
        </p:nvSpPr>
        <p:spPr>
          <a:xfrm>
            <a:off x="8893771" y="5762070"/>
            <a:ext cx="219227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200" spc="-18">
                <a:solidFill>
                  <a:schemeClr val="dk1"/>
                </a:solidFill>
                <a:latin typeface="Calibri" panose="020F0502020204030204" pitchFamily="34" charset="0"/>
              </a:rPr>
              <a:t>Feb</a:t>
            </a:r>
          </a:p>
        </p:txBody>
      </p:sp>
      <p:sp>
        <p:nvSpPr>
          <p:cNvPr id="46" name="OTLSHAPE_T_ce019337f2394c3c956e95431f4d117d_Shape"/>
          <p:cNvSpPr/>
          <p:nvPr>
            <p:custDataLst>
              <p:tags r:id="rId44"/>
            </p:custDataLst>
          </p:nvPr>
        </p:nvSpPr>
        <p:spPr>
          <a:xfrm>
            <a:off x="1712488" y="2034261"/>
            <a:ext cx="1054100" cy="279400"/>
          </a:xfrm>
          <a:prstGeom prst="rect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OTLSHAPE_T_16842f32ebd3413ea0be9a10be3e7ee9_Shape"/>
          <p:cNvSpPr/>
          <p:nvPr>
            <p:custDataLst>
              <p:tags r:id="rId45"/>
            </p:custDataLst>
          </p:nvPr>
        </p:nvSpPr>
        <p:spPr>
          <a:xfrm>
            <a:off x="4142950" y="3062961"/>
            <a:ext cx="4089400" cy="279400"/>
          </a:xfrm>
          <a:prstGeom prst="rect">
            <a:avLst/>
          </a:prstGeom>
          <a:solidFill>
            <a:srgbClr val="C00000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OTLSHAPE_T_4634effd103f44b086265e9d56356340_Shape"/>
          <p:cNvSpPr/>
          <p:nvPr>
            <p:custDataLst>
              <p:tags r:id="rId46"/>
            </p:custDataLst>
          </p:nvPr>
        </p:nvSpPr>
        <p:spPr>
          <a:xfrm>
            <a:off x="1712488" y="2377161"/>
            <a:ext cx="3484562" cy="279400"/>
          </a:xfrm>
          <a:prstGeom prst="rect">
            <a:avLst/>
          </a:prstGeom>
          <a:pattFill prst="wdUpDiag">
            <a:fgClr>
              <a:srgbClr val="0070C0"/>
            </a:fgClr>
            <a:bgClr>
              <a:srgbClr val="00B050"/>
            </a:bgClr>
          </a:patt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OTLSHAPE_T_eaea8ab3d7b84ec0933b4789e0c5dce3_Shape"/>
          <p:cNvSpPr/>
          <p:nvPr>
            <p:custDataLst>
              <p:tags r:id="rId47"/>
            </p:custDataLst>
          </p:nvPr>
        </p:nvSpPr>
        <p:spPr>
          <a:xfrm>
            <a:off x="4142950" y="2720061"/>
            <a:ext cx="1054100" cy="279400"/>
          </a:xfrm>
          <a:prstGeom prst="rect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OTLSHAPE_T_644a5c78a1824ca5ba793ce4cfb7b320_Shape"/>
          <p:cNvSpPr/>
          <p:nvPr>
            <p:custDataLst>
              <p:tags r:id="rId48"/>
            </p:custDataLst>
          </p:nvPr>
        </p:nvSpPr>
        <p:spPr>
          <a:xfrm>
            <a:off x="7181028" y="4091661"/>
            <a:ext cx="2870200" cy="279400"/>
          </a:xfrm>
          <a:prstGeom prst="rect">
            <a:avLst/>
          </a:prstGeom>
          <a:pattFill prst="wdUpDiag">
            <a:fgClr>
              <a:srgbClr val="C00000"/>
            </a:fgClr>
            <a:bgClr>
              <a:srgbClr val="FFC000"/>
            </a:bgClr>
          </a:patt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OTLSHAPE_T_f5ce2e2c6aa542538500e339c8f84cf5_Shape"/>
          <p:cNvSpPr/>
          <p:nvPr>
            <p:custDataLst>
              <p:tags r:id="rId49"/>
            </p:custDataLst>
          </p:nvPr>
        </p:nvSpPr>
        <p:spPr>
          <a:xfrm>
            <a:off x="1712488" y="3748761"/>
            <a:ext cx="6515100" cy="2794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OTLSHAPE_T_e9fed0f92a30471883d7eb1f7b94f2c8_Shape"/>
          <p:cNvSpPr/>
          <p:nvPr>
            <p:custDataLst>
              <p:tags r:id="rId50"/>
            </p:custDataLst>
          </p:nvPr>
        </p:nvSpPr>
        <p:spPr>
          <a:xfrm>
            <a:off x="1712488" y="4465379"/>
            <a:ext cx="6515100" cy="279400"/>
          </a:xfrm>
          <a:prstGeom prst="rect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OTLSHAPE_T_2d77b18d7fe84bcda77df7de9ca771a5_Shape"/>
          <p:cNvSpPr/>
          <p:nvPr>
            <p:custDataLst>
              <p:tags r:id="rId51"/>
            </p:custDataLst>
          </p:nvPr>
        </p:nvSpPr>
        <p:spPr>
          <a:xfrm>
            <a:off x="4142950" y="4839098"/>
            <a:ext cx="5905500" cy="279400"/>
          </a:xfrm>
          <a:prstGeom prst="rect">
            <a:avLst/>
          </a:prstGeom>
          <a:pattFill prst="wdUpDiag">
            <a:fgClr>
              <a:srgbClr val="0070C0"/>
            </a:fgClr>
            <a:bgClr>
              <a:srgbClr val="00B050"/>
            </a:bgClr>
          </a:patt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4" name="OTLSHAPE_T_7f82b97b8207424087345b24b200c4be_Shape"/>
          <p:cNvSpPr/>
          <p:nvPr>
            <p:custDataLst>
              <p:tags r:id="rId52"/>
            </p:custDataLst>
          </p:nvPr>
        </p:nvSpPr>
        <p:spPr>
          <a:xfrm>
            <a:off x="10305909" y="5181998"/>
            <a:ext cx="88900" cy="279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5" name="OTLSHAPE_T_6ccde3a52d3c4b54b7fd009aab61f68e_Shape"/>
          <p:cNvSpPr/>
          <p:nvPr>
            <p:custDataLst>
              <p:tags r:id="rId53"/>
            </p:custDataLst>
          </p:nvPr>
        </p:nvSpPr>
        <p:spPr>
          <a:xfrm>
            <a:off x="7181028" y="3405861"/>
            <a:ext cx="1054100" cy="279400"/>
          </a:xfrm>
          <a:prstGeom prst="rect">
            <a:avLst/>
          </a:prstGeom>
          <a:pattFill prst="wdUpDiag">
            <a:fgClr>
              <a:srgbClr val="0070C0"/>
            </a:fgClr>
            <a:bgClr>
              <a:srgbClr val="C00000"/>
            </a:bgClr>
          </a:patt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6" name="OTLSHAPE_T_f5ce2e2c6aa542538500e339c8f84cf5_ShapePercentage"/>
          <p:cNvSpPr/>
          <p:nvPr>
            <p:custDataLst>
              <p:tags r:id="rId54"/>
            </p:custDataLst>
          </p:nvPr>
        </p:nvSpPr>
        <p:spPr>
          <a:xfrm>
            <a:off x="1712488" y="3748761"/>
            <a:ext cx="0" cy="27940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OTLSHAPE_T_2d77b18d7fe84bcda77df7de9ca771a5_ShapePercentage"/>
          <p:cNvSpPr/>
          <p:nvPr>
            <p:custDataLst>
              <p:tags r:id="rId55"/>
            </p:custDataLst>
          </p:nvPr>
        </p:nvSpPr>
        <p:spPr>
          <a:xfrm>
            <a:off x="4142950" y="4839098"/>
            <a:ext cx="0" cy="27940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8" name="OTLSHAPE_T_7f82b97b8207424087345b24b200c4be_ShapePercentage"/>
          <p:cNvSpPr/>
          <p:nvPr>
            <p:custDataLst>
              <p:tags r:id="rId56"/>
            </p:custDataLst>
          </p:nvPr>
        </p:nvSpPr>
        <p:spPr>
          <a:xfrm>
            <a:off x="10305909" y="5181998"/>
            <a:ext cx="0" cy="27940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9" name="OTLSHAPE_T_6ccde3a52d3c4b54b7fd009aab61f68e_ShapePercentage"/>
          <p:cNvSpPr/>
          <p:nvPr>
            <p:custDataLst>
              <p:tags r:id="rId57"/>
            </p:custDataLst>
          </p:nvPr>
        </p:nvSpPr>
        <p:spPr>
          <a:xfrm>
            <a:off x="7181028" y="3405861"/>
            <a:ext cx="0" cy="27940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0" name="OTLSHAPE_T_ce019337f2394c3c956e95431f4d117d_Title"/>
          <p:cNvSpPr txBox="1"/>
          <p:nvPr>
            <p:custDataLst>
              <p:tags r:id="rId58"/>
            </p:custDataLst>
          </p:nvPr>
        </p:nvSpPr>
        <p:spPr>
          <a:xfrm>
            <a:off x="513608" y="2088701"/>
            <a:ext cx="1155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fr-FR" sz="1100" b="1" spc="-6" dirty="0" err="1" smtClean="0">
                <a:solidFill>
                  <a:schemeClr val="dk1"/>
                </a:solidFill>
                <a:latin typeface="Calibri" panose="020F0502020204030204" pitchFamily="34" charset="0"/>
              </a:rPr>
              <a:t>Understand</a:t>
            </a:r>
            <a:r>
              <a:rPr lang="fr-FR" sz="1100" b="1" spc="-6" dirty="0" smtClean="0">
                <a:solidFill>
                  <a:schemeClr val="dk1"/>
                </a:solidFill>
                <a:latin typeface="Calibri" panose="020F0502020204030204" pitchFamily="34" charset="0"/>
              </a:rPr>
              <a:t> DESeq2</a:t>
            </a:r>
            <a:endParaRPr lang="fr-FR" sz="1100" b="1" spc="-6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61" name="OTLSHAPE_T_ce019337f2394c3c956e95431f4d117d_JoinedDate"/>
          <p:cNvSpPr txBox="1"/>
          <p:nvPr>
            <p:custDataLst>
              <p:tags r:id="rId59"/>
            </p:custDataLst>
          </p:nvPr>
        </p:nvSpPr>
        <p:spPr>
          <a:xfrm>
            <a:off x="2804854" y="2096448"/>
            <a:ext cx="825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 dirty="0" err="1">
                <a:solidFill>
                  <a:schemeClr val="dk2"/>
                </a:solidFill>
                <a:latin typeface="Calibri" panose="020F0502020204030204" pitchFamily="34" charset="0"/>
              </a:rPr>
              <a:t>Nov</a:t>
            </a:r>
            <a:r>
              <a:rPr lang="fr-FR" sz="1000" spc="-4" dirty="0">
                <a:solidFill>
                  <a:schemeClr val="dk2"/>
                </a:solidFill>
                <a:latin typeface="Calibri" panose="020F0502020204030204" pitchFamily="34" charset="0"/>
              </a:rPr>
              <a:t> 11 - </a:t>
            </a:r>
            <a:r>
              <a:rPr lang="fr-FR" sz="1000" spc="-4" dirty="0" err="1">
                <a:solidFill>
                  <a:schemeClr val="dk2"/>
                </a:solidFill>
                <a:latin typeface="Calibri" panose="020F0502020204030204" pitchFamily="34" charset="0"/>
              </a:rPr>
              <a:t>Nov</a:t>
            </a:r>
            <a:r>
              <a:rPr lang="fr-FR" sz="1000" spc="-4" dirty="0">
                <a:solidFill>
                  <a:schemeClr val="dk2"/>
                </a:solidFill>
                <a:latin typeface="Calibri" panose="020F0502020204030204" pitchFamily="34" charset="0"/>
              </a:rPr>
              <a:t> 22</a:t>
            </a:r>
          </a:p>
        </p:txBody>
      </p:sp>
      <p:sp>
        <p:nvSpPr>
          <p:cNvPr id="62" name="OTLSHAPE_T_16842f32ebd3413ea0be9a10be3e7ee9_JoinedDate"/>
          <p:cNvSpPr txBox="1"/>
          <p:nvPr>
            <p:custDataLst>
              <p:tags r:id="rId60"/>
            </p:custDataLst>
          </p:nvPr>
        </p:nvSpPr>
        <p:spPr>
          <a:xfrm>
            <a:off x="8273395" y="3125148"/>
            <a:ext cx="711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 smtClean="0">
                <a:solidFill>
                  <a:schemeClr val="dk2"/>
                </a:solidFill>
                <a:latin typeface="Calibri" panose="020F0502020204030204" pitchFamily="34" charset="0"/>
              </a:rPr>
              <a:t>Dec 9 - Jan 24</a:t>
            </a:r>
            <a:endParaRPr lang="fr-FR" sz="1000" spc="-4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3" name="OTLSHAPE_T_4634effd103f44b086265e9d56356340_Title"/>
          <p:cNvSpPr txBox="1"/>
          <p:nvPr>
            <p:custDataLst>
              <p:tags r:id="rId61"/>
            </p:custDataLst>
          </p:nvPr>
        </p:nvSpPr>
        <p:spPr>
          <a:xfrm>
            <a:off x="235393" y="2431601"/>
            <a:ext cx="1435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fr-FR" sz="1100" b="1" spc="-6" dirty="0" smtClean="0">
                <a:solidFill>
                  <a:schemeClr val="dk1"/>
                </a:solidFill>
                <a:latin typeface="Calibri" panose="020F0502020204030204" pitchFamily="34" charset="0"/>
              </a:rPr>
              <a:t>Write </a:t>
            </a:r>
            <a:r>
              <a:rPr lang="fr-FR" sz="1100" b="1" spc="-6" dirty="0" err="1" smtClean="0">
                <a:solidFill>
                  <a:schemeClr val="dk1"/>
                </a:solidFill>
                <a:latin typeface="Calibri" panose="020F0502020204030204" pitchFamily="34" charset="0"/>
              </a:rPr>
              <a:t>functionnal</a:t>
            </a:r>
            <a:r>
              <a:rPr lang="fr-FR" sz="1100" b="1" spc="-6" dirty="0" smtClean="0">
                <a:solidFill>
                  <a:schemeClr val="dk1"/>
                </a:solidFill>
                <a:latin typeface="Calibri" panose="020F0502020204030204" pitchFamily="34" charset="0"/>
              </a:rPr>
              <a:t> scripts</a:t>
            </a:r>
            <a:endParaRPr lang="fr-FR" sz="1100" b="1" spc="-6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64" name="OTLSHAPE_T_4634effd103f44b086265e9d56356340_JoinedDate"/>
          <p:cNvSpPr txBox="1"/>
          <p:nvPr>
            <p:custDataLst>
              <p:tags r:id="rId62"/>
            </p:custDataLst>
          </p:nvPr>
        </p:nvSpPr>
        <p:spPr>
          <a:xfrm>
            <a:off x="5236775" y="2439916"/>
            <a:ext cx="939037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 dirty="0" err="1">
                <a:solidFill>
                  <a:schemeClr val="dk2"/>
                </a:solidFill>
                <a:latin typeface="Calibri" panose="020F0502020204030204" pitchFamily="34" charset="0"/>
              </a:rPr>
              <a:t>Nov</a:t>
            </a:r>
            <a:r>
              <a:rPr lang="fr-FR" sz="1000" spc="-4" dirty="0">
                <a:solidFill>
                  <a:schemeClr val="dk2"/>
                </a:solidFill>
                <a:latin typeface="Calibri" panose="020F0502020204030204" pitchFamily="34" charset="0"/>
              </a:rPr>
              <a:t> 11 </a:t>
            </a:r>
            <a:r>
              <a:rPr lang="fr-FR" sz="1000" spc="-4" dirty="0" smtClean="0">
                <a:solidFill>
                  <a:schemeClr val="dk2"/>
                </a:solidFill>
                <a:latin typeface="Calibri" panose="020F0502020204030204" pitchFamily="34" charset="0"/>
              </a:rPr>
              <a:t>– </a:t>
            </a:r>
            <a:r>
              <a:rPr lang="fr-FR" sz="1000" spc="-4" dirty="0" err="1" smtClean="0">
                <a:solidFill>
                  <a:schemeClr val="dk2"/>
                </a:solidFill>
                <a:latin typeface="Calibri" panose="020F0502020204030204" pitchFamily="34" charset="0"/>
              </a:rPr>
              <a:t>Dec</a:t>
            </a:r>
            <a:r>
              <a:rPr lang="fr-FR" sz="1000" spc="-4" dirty="0" smtClean="0">
                <a:solidFill>
                  <a:schemeClr val="dk2"/>
                </a:solidFill>
                <a:latin typeface="Calibri" panose="020F0502020204030204" pitchFamily="34" charset="0"/>
              </a:rPr>
              <a:t> 20</a:t>
            </a:r>
            <a:endParaRPr lang="fr-FR" sz="1000" spc="-4" dirty="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5" name="OTLSHAPE_T_eaea8ab3d7b84ec0933b4789e0c5dce3_Title"/>
          <p:cNvSpPr txBox="1"/>
          <p:nvPr>
            <p:custDataLst>
              <p:tags r:id="rId63"/>
            </p:custDataLst>
          </p:nvPr>
        </p:nvSpPr>
        <p:spPr>
          <a:xfrm>
            <a:off x="3279392" y="2774501"/>
            <a:ext cx="812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fr-FR" sz="1100" b="1" spc="-4" dirty="0" smtClean="0">
                <a:solidFill>
                  <a:schemeClr val="dk1"/>
                </a:solidFill>
                <a:latin typeface="Calibri" panose="020F0502020204030204" pitchFamily="34" charset="0"/>
              </a:rPr>
              <a:t>Link all scripts</a:t>
            </a:r>
            <a:endParaRPr lang="fr-FR" sz="1100" b="1" spc="-4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66" name="OTLSHAPE_T_eaea8ab3d7b84ec0933b4789e0c5dce3_JoinedDate"/>
          <p:cNvSpPr txBox="1"/>
          <p:nvPr>
            <p:custDataLst>
              <p:tags r:id="rId64"/>
            </p:custDataLst>
          </p:nvPr>
        </p:nvSpPr>
        <p:spPr>
          <a:xfrm>
            <a:off x="5235317" y="2782248"/>
            <a:ext cx="749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>
                <a:solidFill>
                  <a:schemeClr val="dk2"/>
                </a:solidFill>
                <a:latin typeface="Calibri" panose="020F0502020204030204" pitchFamily="34" charset="0"/>
              </a:rPr>
              <a:t>Dec 9 - Dec 20</a:t>
            </a:r>
          </a:p>
        </p:txBody>
      </p:sp>
      <p:sp>
        <p:nvSpPr>
          <p:cNvPr id="67" name="OTLSHAPE_T_644a5c78a1824ca5ba793ce4cfb7b320_Title"/>
          <p:cNvSpPr txBox="1"/>
          <p:nvPr>
            <p:custDataLst>
              <p:tags r:id="rId65"/>
            </p:custDataLst>
          </p:nvPr>
        </p:nvSpPr>
        <p:spPr>
          <a:xfrm>
            <a:off x="3479910" y="4146101"/>
            <a:ext cx="3657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b="1" spc="-2" smtClean="0">
                <a:solidFill>
                  <a:schemeClr val="dk1"/>
                </a:solidFill>
                <a:latin typeface="Calibri" panose="020F0502020204030204" pitchFamily="34" charset="0"/>
              </a:rPr>
              <a:t>Add the Database on client’s server and implement web design</a:t>
            </a:r>
            <a:endParaRPr lang="fr-FR" sz="1100" b="1" spc="-2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68" name="OTLSHAPE_T_644a5c78a1824ca5ba793ce4cfb7b320_JoinedDate"/>
          <p:cNvSpPr txBox="1"/>
          <p:nvPr>
            <p:custDataLst>
              <p:tags r:id="rId66"/>
            </p:custDataLst>
          </p:nvPr>
        </p:nvSpPr>
        <p:spPr>
          <a:xfrm>
            <a:off x="10096242" y="4153848"/>
            <a:ext cx="774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 smtClean="0">
                <a:solidFill>
                  <a:schemeClr val="dk2"/>
                </a:solidFill>
                <a:latin typeface="Calibri" panose="020F0502020204030204" pitchFamily="34" charset="0"/>
              </a:rPr>
              <a:t>Jan 13 - Feb 14</a:t>
            </a:r>
            <a:endParaRPr lang="fr-FR" sz="1000" spc="-4" dirty="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9" name="OTLSHAPE_T_f5ce2e2c6aa542538500e339c8f84cf5_JoinedDate"/>
          <p:cNvSpPr txBox="1"/>
          <p:nvPr>
            <p:custDataLst>
              <p:tags r:id="rId67"/>
            </p:custDataLst>
          </p:nvPr>
        </p:nvSpPr>
        <p:spPr>
          <a:xfrm>
            <a:off x="8273395" y="3810948"/>
            <a:ext cx="787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 smtClean="0">
                <a:solidFill>
                  <a:schemeClr val="dk2"/>
                </a:solidFill>
                <a:latin typeface="Calibri" panose="020F0502020204030204" pitchFamily="34" charset="0"/>
              </a:rPr>
              <a:t>Nov 11 - Jan 24</a:t>
            </a:r>
            <a:endParaRPr lang="fr-FR" sz="1000" spc="-4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70" name="OTLSHAPE_T_e9fed0f92a30471883d7eb1f7b94f2c8_Title"/>
          <p:cNvSpPr txBox="1"/>
          <p:nvPr>
            <p:custDataLst>
              <p:tags r:id="rId68"/>
            </p:custDataLst>
          </p:nvPr>
        </p:nvSpPr>
        <p:spPr>
          <a:xfrm>
            <a:off x="412050" y="4434561"/>
            <a:ext cx="1257300" cy="341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b="1" spc="-2" smtClean="0">
                <a:solidFill>
                  <a:schemeClr val="dk1"/>
                </a:solidFill>
                <a:latin typeface="Calibri" panose="020F0502020204030204" pitchFamily="34" charset="0"/>
              </a:rPr>
              <a:t>Find and explain non-canonical pathways</a:t>
            </a:r>
            <a:endParaRPr lang="fr-FR" sz="1100" b="1" spc="-2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71" name="OTLSHAPE_T_e9fed0f92a30471883d7eb1f7b94f2c8_JoinedDate"/>
          <p:cNvSpPr txBox="1"/>
          <p:nvPr>
            <p:custDataLst>
              <p:tags r:id="rId69"/>
            </p:custDataLst>
          </p:nvPr>
        </p:nvSpPr>
        <p:spPr>
          <a:xfrm>
            <a:off x="8273395" y="4527567"/>
            <a:ext cx="787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 smtClean="0">
                <a:solidFill>
                  <a:schemeClr val="dk2"/>
                </a:solidFill>
                <a:latin typeface="Calibri" panose="020F0502020204030204" pitchFamily="34" charset="0"/>
              </a:rPr>
              <a:t>Nov 11 - Jan 24</a:t>
            </a:r>
            <a:endParaRPr lang="fr-FR" sz="1000" spc="-4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72" name="OTLSHAPE_T_f5ce2e2c6aa542538500e339c8f84cf5_Title"/>
          <p:cNvSpPr txBox="1"/>
          <p:nvPr>
            <p:custDataLst>
              <p:tags r:id="rId70"/>
            </p:custDataLst>
          </p:nvPr>
        </p:nvSpPr>
        <p:spPr>
          <a:xfrm>
            <a:off x="845989" y="3794609"/>
            <a:ext cx="812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6" dirty="0" smtClean="0">
                <a:solidFill>
                  <a:schemeClr val="dk1"/>
                </a:solidFill>
                <a:latin typeface="Calibri" panose="020F0502020204030204" pitchFamily="34" charset="0"/>
              </a:rPr>
              <a:t>Format server</a:t>
            </a:r>
            <a:endParaRPr lang="fr-FR" sz="1100" b="1" spc="-6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73" name="OTLSHAPE_T_16842f32ebd3413ea0be9a10be3e7ee9_Title"/>
          <p:cNvSpPr txBox="1"/>
          <p:nvPr>
            <p:custDataLst>
              <p:tags r:id="rId71"/>
            </p:custDataLst>
          </p:nvPr>
        </p:nvSpPr>
        <p:spPr>
          <a:xfrm>
            <a:off x="2666805" y="3109508"/>
            <a:ext cx="1435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fr-FR" sz="1100" b="1" spc="-6" dirty="0" err="1" smtClean="0">
                <a:solidFill>
                  <a:schemeClr val="dk1"/>
                </a:solidFill>
                <a:latin typeface="Calibri" panose="020F0502020204030204" pitchFamily="34" charset="0"/>
              </a:rPr>
              <a:t>Create</a:t>
            </a:r>
            <a:r>
              <a:rPr lang="fr-FR" sz="1100" b="1" spc="-6" dirty="0" smtClean="0">
                <a:solidFill>
                  <a:schemeClr val="dk1"/>
                </a:solidFill>
                <a:latin typeface="Calibri" panose="020F0502020204030204" pitchFamily="34" charset="0"/>
              </a:rPr>
              <a:t> the web interface</a:t>
            </a:r>
            <a:endParaRPr lang="fr-FR" sz="1100" b="1" spc="-6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74" name="OTLSHAPE_T_2d77b18d7fe84bcda77df7de9ca771a5_JoinedDate"/>
          <p:cNvSpPr txBox="1"/>
          <p:nvPr>
            <p:custDataLst>
              <p:tags r:id="rId72"/>
            </p:custDataLst>
          </p:nvPr>
        </p:nvSpPr>
        <p:spPr>
          <a:xfrm>
            <a:off x="10096242" y="4901286"/>
            <a:ext cx="736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CA" sz="1000" spc="-4" smtClean="0">
                <a:solidFill>
                  <a:schemeClr val="dk2"/>
                </a:solidFill>
                <a:latin typeface="Calibri" panose="020F0502020204030204" pitchFamily="34" charset="0"/>
              </a:rPr>
              <a:t>Dec 9 - Feb 14</a:t>
            </a:r>
            <a:endParaRPr lang="en-CA" sz="1000" spc="-4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75" name="OTLSHAPE_T_2d77b18d7fe84bcda77df7de9ca771a5_Title"/>
          <p:cNvSpPr txBox="1"/>
          <p:nvPr>
            <p:custDataLst>
              <p:tags r:id="rId73"/>
            </p:custDataLst>
          </p:nvPr>
        </p:nvSpPr>
        <p:spPr>
          <a:xfrm>
            <a:off x="2043346" y="4893539"/>
            <a:ext cx="2019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4" dirty="0" smtClean="0">
                <a:solidFill>
                  <a:schemeClr val="dk1"/>
                </a:solidFill>
                <a:latin typeface="Calibri" panose="020F0502020204030204" pitchFamily="34" charset="0"/>
              </a:rPr>
              <a:t>Develop exe for Windows and Mac</a:t>
            </a:r>
            <a:endParaRPr lang="en-CA" sz="1100" b="1" spc="-4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76" name="OTLSHAPE_T_7f82b97b8207424087345b24b200c4be_Title"/>
          <p:cNvSpPr txBox="1"/>
          <p:nvPr>
            <p:custDataLst>
              <p:tags r:id="rId74"/>
            </p:custDataLst>
          </p:nvPr>
        </p:nvSpPr>
        <p:spPr>
          <a:xfrm>
            <a:off x="8429611" y="5236439"/>
            <a:ext cx="1828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b="1" spc="-4" smtClean="0">
                <a:solidFill>
                  <a:schemeClr val="dk1"/>
                </a:solidFill>
                <a:latin typeface="Calibri" panose="020F0502020204030204" pitchFamily="34" charset="0"/>
              </a:rPr>
              <a:t>Meet with client/End of Project</a:t>
            </a:r>
            <a:endParaRPr lang="en-CA" sz="1100" b="1" spc="-4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77" name="OTLSHAPE_T_7f82b97b8207424087345b24b200c4be_JoinedDate"/>
          <p:cNvSpPr txBox="1"/>
          <p:nvPr>
            <p:custDataLst>
              <p:tags r:id="rId75"/>
            </p:custDataLst>
          </p:nvPr>
        </p:nvSpPr>
        <p:spPr>
          <a:xfrm>
            <a:off x="10443451" y="5244186"/>
            <a:ext cx="355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CA" sz="1000" spc="-8" smtClean="0">
                <a:solidFill>
                  <a:schemeClr val="dk2"/>
                </a:solidFill>
                <a:latin typeface="Calibri" panose="020F0502020204030204" pitchFamily="34" charset="0"/>
              </a:rPr>
              <a:t>Feb 18</a:t>
            </a:r>
            <a:endParaRPr lang="en-CA" sz="1000" spc="-8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78" name="OTLSHAPE_T_6ccde3a52d3c4b54b7fd009aab61f68e_Title"/>
          <p:cNvSpPr txBox="1"/>
          <p:nvPr>
            <p:custDataLst>
              <p:tags r:id="rId76"/>
            </p:custDataLst>
          </p:nvPr>
        </p:nvSpPr>
        <p:spPr>
          <a:xfrm>
            <a:off x="5056022" y="3460301"/>
            <a:ext cx="2082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it-IT" sz="1100" b="1" spc="-4" smtClean="0">
                <a:solidFill>
                  <a:schemeClr val="dk1"/>
                </a:solidFill>
                <a:latin typeface="Calibri" panose="020F0502020204030204" pitchFamily="34" charset="0"/>
              </a:rPr>
              <a:t>Create local non canonical database</a:t>
            </a:r>
            <a:endParaRPr lang="en-CA" sz="1100" b="1" spc="-4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79" name="OTLSHAPE_T_6ccde3a52d3c4b54b7fd009aab61f68e_JoinedDate"/>
          <p:cNvSpPr txBox="1"/>
          <p:nvPr>
            <p:custDataLst>
              <p:tags r:id="rId77"/>
            </p:custDataLst>
          </p:nvPr>
        </p:nvSpPr>
        <p:spPr>
          <a:xfrm>
            <a:off x="8273395" y="3468048"/>
            <a:ext cx="749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CA" sz="1000" spc="-4" smtClean="0">
                <a:solidFill>
                  <a:schemeClr val="dk2"/>
                </a:solidFill>
                <a:latin typeface="Calibri" panose="020F0502020204030204" pitchFamily="34" charset="0"/>
              </a:rPr>
              <a:t>Jan 13 - Jan 24</a:t>
            </a:r>
            <a:endParaRPr lang="en-CA" sz="1000" spc="-4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80" name="OTLSHAPE_T_ce019337f2394c3c956e95431f4d117d_Shape"/>
          <p:cNvSpPr/>
          <p:nvPr>
            <p:custDataLst>
              <p:tags r:id="rId78"/>
            </p:custDataLst>
          </p:nvPr>
        </p:nvSpPr>
        <p:spPr>
          <a:xfrm>
            <a:off x="10471124" y="2482909"/>
            <a:ext cx="287089" cy="279400"/>
          </a:xfrm>
          <a:prstGeom prst="rect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OTLSHAPE_T_ce019337f2394c3c956e95431f4d117d_Shape"/>
          <p:cNvSpPr/>
          <p:nvPr>
            <p:custDataLst>
              <p:tags r:id="rId79"/>
            </p:custDataLst>
          </p:nvPr>
        </p:nvSpPr>
        <p:spPr>
          <a:xfrm>
            <a:off x="10466409" y="2838468"/>
            <a:ext cx="287089" cy="279400"/>
          </a:xfrm>
          <a:prstGeom prst="rect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OTLSHAPE_T_ce019337f2394c3c956e95431f4d117d_Shape"/>
          <p:cNvSpPr/>
          <p:nvPr>
            <p:custDataLst>
              <p:tags r:id="rId80"/>
            </p:custDataLst>
          </p:nvPr>
        </p:nvSpPr>
        <p:spPr>
          <a:xfrm>
            <a:off x="10471124" y="3196586"/>
            <a:ext cx="287089" cy="279400"/>
          </a:xfrm>
          <a:prstGeom prst="rect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OTLSHAPE_T_ce019337f2394c3c956e95431f4d117d_Shape"/>
          <p:cNvSpPr/>
          <p:nvPr>
            <p:custDataLst>
              <p:tags r:id="rId81"/>
            </p:custDataLst>
          </p:nvPr>
        </p:nvSpPr>
        <p:spPr>
          <a:xfrm>
            <a:off x="10471124" y="2130377"/>
            <a:ext cx="287089" cy="279400"/>
          </a:xfrm>
          <a:prstGeom prst="rect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TextBox 83"/>
          <p:cNvSpPr txBox="1"/>
          <p:nvPr/>
        </p:nvSpPr>
        <p:spPr>
          <a:xfrm>
            <a:off x="10753498" y="2082015"/>
            <a:ext cx="1260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Yohan Lefol</a:t>
            </a:r>
            <a:endParaRPr lang="en-CA" dirty="0"/>
          </a:p>
        </p:txBody>
      </p:sp>
      <p:sp>
        <p:nvSpPr>
          <p:cNvPr id="85" name="TextBox 84"/>
          <p:cNvSpPr txBox="1"/>
          <p:nvPr/>
        </p:nvSpPr>
        <p:spPr>
          <a:xfrm>
            <a:off x="10762739" y="2446454"/>
            <a:ext cx="1306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Alexis </a:t>
            </a:r>
            <a:r>
              <a:rPr lang="en-CA" dirty="0" err="1" smtClean="0"/>
              <a:t>Dupis</a:t>
            </a:r>
            <a:endParaRPr lang="en-CA" dirty="0"/>
          </a:p>
        </p:txBody>
      </p:sp>
      <p:sp>
        <p:nvSpPr>
          <p:cNvPr id="86" name="TextBox 85"/>
          <p:cNvSpPr txBox="1"/>
          <p:nvPr/>
        </p:nvSpPr>
        <p:spPr>
          <a:xfrm>
            <a:off x="10762738" y="2790577"/>
            <a:ext cx="145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Marie </a:t>
            </a:r>
            <a:r>
              <a:rPr lang="en-CA" dirty="0" err="1" smtClean="0"/>
              <a:t>Terrien</a:t>
            </a:r>
            <a:endParaRPr lang="en-CA" dirty="0"/>
          </a:p>
        </p:txBody>
      </p:sp>
      <p:sp>
        <p:nvSpPr>
          <p:cNvPr id="87" name="TextBox 86"/>
          <p:cNvSpPr txBox="1"/>
          <p:nvPr/>
        </p:nvSpPr>
        <p:spPr>
          <a:xfrm>
            <a:off x="10753497" y="3149278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Ugo Vidal</a:t>
            </a:r>
            <a:endParaRPr lang="en-CA" dirty="0"/>
          </a:p>
        </p:txBody>
      </p:sp>
      <p:sp>
        <p:nvSpPr>
          <p:cNvPr id="88" name="OTLSHAPE_T_ce019337f2394c3c956e95431f4d117d_Shape"/>
          <p:cNvSpPr/>
          <p:nvPr>
            <p:custDataLst>
              <p:tags r:id="rId82"/>
            </p:custDataLst>
          </p:nvPr>
        </p:nvSpPr>
        <p:spPr>
          <a:xfrm>
            <a:off x="5191266" y="3056610"/>
            <a:ext cx="1989761" cy="285749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OTLSHAPE_T_ce019337f2394c3c956e95431f4d117d_Shape"/>
          <p:cNvSpPr/>
          <p:nvPr>
            <p:custDataLst>
              <p:tags r:id="rId83"/>
            </p:custDataLst>
          </p:nvPr>
        </p:nvSpPr>
        <p:spPr>
          <a:xfrm>
            <a:off x="5197050" y="3743068"/>
            <a:ext cx="1989761" cy="285749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OTLSHAPE_T_ce019337f2394c3c956e95431f4d117d_Shape"/>
          <p:cNvSpPr/>
          <p:nvPr>
            <p:custDataLst>
              <p:tags r:id="rId84"/>
            </p:custDataLst>
          </p:nvPr>
        </p:nvSpPr>
        <p:spPr>
          <a:xfrm>
            <a:off x="5188336" y="4465379"/>
            <a:ext cx="1989761" cy="285749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OTLSHAPE_T_ce019337f2394c3c956e95431f4d117d_Shape"/>
          <p:cNvSpPr/>
          <p:nvPr>
            <p:custDataLst>
              <p:tags r:id="rId85"/>
            </p:custDataLst>
          </p:nvPr>
        </p:nvSpPr>
        <p:spPr>
          <a:xfrm>
            <a:off x="5197050" y="4833618"/>
            <a:ext cx="1989761" cy="285749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2" name="OTLSHAPE_T_ce019337f2394c3c956e95431f4d117d_Shape"/>
          <p:cNvSpPr/>
          <p:nvPr>
            <p:custDataLst>
              <p:tags r:id="rId86"/>
            </p:custDataLst>
          </p:nvPr>
        </p:nvSpPr>
        <p:spPr>
          <a:xfrm>
            <a:off x="2788757" y="3752697"/>
            <a:ext cx="1362525" cy="285749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3" name="OTLSHAPE_T_ce019337f2394c3c956e95431f4d117d_Shape"/>
          <p:cNvSpPr/>
          <p:nvPr>
            <p:custDataLst>
              <p:tags r:id="rId87"/>
            </p:custDataLst>
          </p:nvPr>
        </p:nvSpPr>
        <p:spPr>
          <a:xfrm>
            <a:off x="2787231" y="4458619"/>
            <a:ext cx="1362525" cy="285749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4" name="OTLSHAPE_T_ce019337f2394c3c956e95431f4d117d_Shape"/>
          <p:cNvSpPr/>
          <p:nvPr>
            <p:custDataLst>
              <p:tags r:id="rId88"/>
            </p:custDataLst>
          </p:nvPr>
        </p:nvSpPr>
        <p:spPr>
          <a:xfrm>
            <a:off x="8226591" y="4090608"/>
            <a:ext cx="1362525" cy="285749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5" name="OTLSHAPE_T_ce019337f2394c3c956e95431f4d117d_Shape"/>
          <p:cNvSpPr/>
          <p:nvPr>
            <p:custDataLst>
              <p:tags r:id="rId89"/>
            </p:custDataLst>
          </p:nvPr>
        </p:nvSpPr>
        <p:spPr>
          <a:xfrm>
            <a:off x="8231975" y="4839560"/>
            <a:ext cx="1362525" cy="285749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6" name="OTLSHAPE_T_ce019337f2394c3c956e95431f4d117d_Shape"/>
          <p:cNvSpPr/>
          <p:nvPr>
            <p:custDataLst>
              <p:tags r:id="rId90"/>
            </p:custDataLst>
          </p:nvPr>
        </p:nvSpPr>
        <p:spPr>
          <a:xfrm>
            <a:off x="2772383" y="2378749"/>
            <a:ext cx="1364079" cy="285749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3067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48394" y="2101646"/>
            <a:ext cx="1524535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Tools</a:t>
            </a:r>
          </a:p>
        </p:txBody>
      </p:sp>
      <p:graphicFrame>
        <p:nvGraphicFramePr>
          <p:cNvPr id="17" name="Diagram 16"/>
          <p:cNvGraphicFramePr/>
          <p:nvPr>
            <p:extLst>
              <p:ext uri="{D42A27DB-BD31-4B8C-83A1-F6EECF244321}">
                <p14:modId xmlns:p14="http://schemas.microsoft.com/office/powerpoint/2010/main" val="1044012481"/>
              </p:ext>
            </p:extLst>
          </p:nvPr>
        </p:nvGraphicFramePr>
        <p:xfrm>
          <a:off x="2265149" y="1829006"/>
          <a:ext cx="8363522" cy="48636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4212" y="3868863"/>
            <a:ext cx="818055" cy="94894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1408" y="4956862"/>
            <a:ext cx="843661" cy="97721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9030" y="3868863"/>
            <a:ext cx="970817" cy="97081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688" y="4956862"/>
            <a:ext cx="1333500" cy="1333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2502" y="3881525"/>
            <a:ext cx="916402" cy="92361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6608" y="4894048"/>
            <a:ext cx="1195326" cy="119532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6519" y="3968875"/>
            <a:ext cx="1490778" cy="1469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248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48394" y="2101646"/>
            <a:ext cx="5257456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Project management</a:t>
            </a:r>
            <a:endParaRPr lang="fr-FR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236683" y="2835479"/>
            <a:ext cx="4669167" cy="384215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2000" dirty="0" err="1" smtClean="0"/>
              <a:t>Strong</a:t>
            </a:r>
            <a:r>
              <a:rPr lang="fr-FR" sz="2000" dirty="0" smtClean="0"/>
              <a:t> use of </a:t>
            </a:r>
            <a:r>
              <a:rPr lang="fr-FR" sz="2000" dirty="0" err="1" smtClean="0"/>
              <a:t>gitKraken’s</a:t>
            </a:r>
            <a:r>
              <a:rPr lang="fr-FR" sz="2000" dirty="0" smtClean="0"/>
              <a:t> </a:t>
            </a:r>
            <a:r>
              <a:rPr lang="fr-FR" sz="2000" dirty="0" err="1" smtClean="0"/>
              <a:t>KanBan</a:t>
            </a:r>
            <a:endParaRPr lang="fr-FR" sz="2000" dirty="0"/>
          </a:p>
          <a:p>
            <a:pPr marL="0" indent="0" algn="just">
              <a:buNone/>
            </a:pPr>
            <a:endParaRPr lang="fr-FR" sz="2000" dirty="0"/>
          </a:p>
          <a:p>
            <a:pPr algn="just"/>
            <a:r>
              <a:rPr lang="fr-FR" sz="2000" dirty="0" smtClean="0"/>
              <a:t>Meeting </a:t>
            </a:r>
            <a:r>
              <a:rPr lang="fr-FR" sz="2000" dirty="0" err="1" smtClean="0"/>
              <a:t>every</a:t>
            </a:r>
            <a:r>
              <a:rPr lang="fr-FR" sz="2000" dirty="0" smtClean="0"/>
              <a:t> </a:t>
            </a:r>
            <a:r>
              <a:rPr lang="fr-FR" sz="2000" dirty="0" err="1" smtClean="0"/>
              <a:t>Monday</a:t>
            </a:r>
            <a:endParaRPr lang="fr-FR" sz="2000" dirty="0"/>
          </a:p>
          <a:p>
            <a:pPr algn="just"/>
            <a:endParaRPr lang="fr-FR" sz="2000" dirty="0"/>
          </a:p>
          <a:p>
            <a:pPr algn="just"/>
            <a:r>
              <a:rPr lang="fr-FR" sz="2000" dirty="0" smtClean="0"/>
              <a:t>Close </a:t>
            </a:r>
            <a:r>
              <a:rPr lang="fr-FR" sz="2000" dirty="0" err="1" smtClean="0"/>
              <a:t>proximity</a:t>
            </a:r>
            <a:r>
              <a:rPr lang="fr-FR" sz="2000" dirty="0" smtClean="0"/>
              <a:t> in the </a:t>
            </a:r>
            <a:r>
              <a:rPr lang="fr-FR" sz="2000" dirty="0" err="1" smtClean="0"/>
              <a:t>work</a:t>
            </a:r>
            <a:r>
              <a:rPr lang="fr-FR" sz="2000" dirty="0" smtClean="0"/>
              <a:t> </a:t>
            </a:r>
            <a:r>
              <a:rPr lang="fr-FR" sz="2000" dirty="0" err="1" smtClean="0"/>
              <a:t>environment</a:t>
            </a:r>
            <a:endParaRPr lang="fr-FR" sz="2000" dirty="0" smtClean="0"/>
          </a:p>
          <a:p>
            <a:pPr algn="just"/>
            <a:endParaRPr lang="fr-FR" sz="2000" dirty="0"/>
          </a:p>
          <a:p>
            <a:pPr algn="just"/>
            <a:r>
              <a:rPr lang="fr-FR" sz="2000" dirty="0" err="1" smtClean="0"/>
              <a:t>Independant</a:t>
            </a:r>
            <a:r>
              <a:rPr lang="fr-FR" sz="2000" dirty="0" smtClean="0"/>
              <a:t> and </a:t>
            </a:r>
            <a:r>
              <a:rPr lang="fr-FR" sz="2000" dirty="0" err="1" smtClean="0"/>
              <a:t>reactive</a:t>
            </a:r>
            <a:endParaRPr lang="fr-FR" sz="2000" dirty="0"/>
          </a:p>
          <a:p>
            <a:pPr algn="just"/>
            <a:endParaRPr lang="fr-FR" sz="2000" dirty="0"/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Font typeface="Arial" panose="020B0604020202020204" pitchFamily="34" charset="0"/>
              <a:buNone/>
            </a:pPr>
            <a:endParaRPr lang="fr-FR" sz="2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3150" y="2103725"/>
            <a:ext cx="6026548" cy="450662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410728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8</a:t>
            </a:fld>
            <a:endParaRPr lang="fr-FR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48394" y="2101646"/>
            <a:ext cx="5257456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Our </a:t>
            </a:r>
            <a:r>
              <a:rPr lang="fr-FR" dirty="0" err="1" smtClean="0"/>
              <a:t>results</a:t>
            </a:r>
            <a:endParaRPr lang="fr-FR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236683" y="2835479"/>
            <a:ext cx="7655647" cy="384215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2000" dirty="0" smtClean="0"/>
              <a:t>A </a:t>
            </a:r>
            <a:r>
              <a:rPr lang="fr-FR" sz="2000" dirty="0" err="1" smtClean="0"/>
              <a:t>webpage</a:t>
            </a:r>
            <a:r>
              <a:rPr lang="fr-FR" sz="2000" dirty="0"/>
              <a:t> </a:t>
            </a:r>
            <a:r>
              <a:rPr lang="fr-FR" sz="2000" dirty="0" err="1" smtClean="0"/>
              <a:t>linked</a:t>
            </a:r>
            <a:r>
              <a:rPr lang="fr-FR" sz="2000" dirty="0" smtClean="0"/>
              <a:t> to </a:t>
            </a:r>
            <a:r>
              <a:rPr lang="fr-FR" sz="2000" dirty="0" err="1" smtClean="0"/>
              <a:t>Cellomet</a:t>
            </a:r>
            <a:r>
              <a:rPr lang="fr-FR" sz="2000" dirty="0" smtClean="0"/>
              <a:t> </a:t>
            </a:r>
            <a:r>
              <a:rPr lang="fr-FR" sz="2000" dirty="0" err="1" smtClean="0"/>
              <a:t>allowing</a:t>
            </a:r>
            <a:r>
              <a:rPr lang="fr-FR" sz="2000" dirty="0" smtClean="0"/>
              <a:t> </a:t>
            </a:r>
            <a:r>
              <a:rPr lang="fr-FR" sz="2000" dirty="0" err="1" smtClean="0"/>
              <a:t>users</a:t>
            </a:r>
            <a:r>
              <a:rPr lang="fr-FR" sz="2000" dirty="0" smtClean="0"/>
              <a:t> to </a:t>
            </a:r>
            <a:r>
              <a:rPr lang="fr-FR" sz="2000" dirty="0" err="1" smtClean="0"/>
              <a:t>download</a:t>
            </a:r>
            <a:r>
              <a:rPr lang="fr-FR" sz="2000" dirty="0" smtClean="0"/>
              <a:t> the </a:t>
            </a:r>
            <a:r>
              <a:rPr lang="fr-FR" sz="2000" dirty="0" err="1" smtClean="0"/>
              <a:t>app</a:t>
            </a:r>
            <a:endParaRPr lang="fr-FR" sz="2000" dirty="0"/>
          </a:p>
          <a:p>
            <a:pPr marL="0" indent="0" algn="just">
              <a:buNone/>
            </a:pPr>
            <a:endParaRPr lang="fr-FR" sz="2000" dirty="0"/>
          </a:p>
          <a:p>
            <a:pPr algn="just"/>
            <a:r>
              <a:rPr lang="fr-FR" sz="2000" dirty="0" smtClean="0"/>
              <a:t>A </a:t>
            </a:r>
            <a:r>
              <a:rPr lang="fr-FR" sz="2000" dirty="0" err="1" smtClean="0"/>
              <a:t>fully</a:t>
            </a:r>
            <a:r>
              <a:rPr lang="fr-FR" sz="2000" dirty="0" smtClean="0"/>
              <a:t> </a:t>
            </a:r>
            <a:r>
              <a:rPr lang="fr-FR" sz="2000" dirty="0" err="1" smtClean="0"/>
              <a:t>functionnal</a:t>
            </a:r>
            <a:r>
              <a:rPr lang="fr-FR" sz="2000" dirty="0" smtClean="0"/>
              <a:t> non-canonical </a:t>
            </a:r>
            <a:r>
              <a:rPr lang="fr-FR" sz="2000" dirty="0" err="1" smtClean="0"/>
              <a:t>gene</a:t>
            </a:r>
            <a:r>
              <a:rPr lang="fr-FR" sz="2000" dirty="0" smtClean="0"/>
              <a:t> </a:t>
            </a:r>
            <a:r>
              <a:rPr lang="fr-FR" sz="2000" dirty="0" err="1" smtClean="0"/>
              <a:t>analysis</a:t>
            </a:r>
            <a:r>
              <a:rPr lang="fr-FR" sz="2000" dirty="0" smtClean="0"/>
              <a:t> </a:t>
            </a:r>
            <a:r>
              <a:rPr lang="fr-FR" sz="2000" dirty="0" err="1" smtClean="0"/>
              <a:t>tool</a:t>
            </a:r>
            <a:endParaRPr lang="fr-FR" sz="2000" dirty="0"/>
          </a:p>
          <a:p>
            <a:pPr algn="just"/>
            <a:endParaRPr lang="fr-FR" sz="2000" dirty="0"/>
          </a:p>
          <a:p>
            <a:pPr algn="just"/>
            <a:r>
              <a:rPr lang="fr-FR" sz="2000" dirty="0" smtClean="0"/>
              <a:t>A extensive and </a:t>
            </a:r>
            <a:r>
              <a:rPr lang="fr-FR" sz="2000" dirty="0" err="1" smtClean="0"/>
              <a:t>comprehensive</a:t>
            </a:r>
            <a:r>
              <a:rPr lang="fr-FR" sz="2000" dirty="0" smtClean="0"/>
              <a:t> user guide</a:t>
            </a:r>
          </a:p>
          <a:p>
            <a:pPr algn="just"/>
            <a:endParaRPr lang="fr-FR" sz="2000" dirty="0"/>
          </a:p>
          <a:p>
            <a:pPr algn="just"/>
            <a:r>
              <a:rPr lang="fr-FR" sz="2000" dirty="0" smtClean="0"/>
              <a:t>A </a:t>
            </a:r>
            <a:r>
              <a:rPr lang="fr-FR" sz="2000" dirty="0" err="1" smtClean="0"/>
              <a:t>simplified</a:t>
            </a:r>
            <a:r>
              <a:rPr lang="fr-FR" sz="2000" dirty="0" smtClean="0"/>
              <a:t> interaction </a:t>
            </a:r>
            <a:r>
              <a:rPr lang="fr-FR" sz="2000" dirty="0" err="1" smtClean="0"/>
              <a:t>with</a:t>
            </a:r>
            <a:r>
              <a:rPr lang="fr-FR" sz="2000" dirty="0" smtClean="0"/>
              <a:t> </a:t>
            </a:r>
            <a:r>
              <a:rPr lang="fr-FR" sz="2000" dirty="0" err="1" smtClean="0"/>
              <a:t>other</a:t>
            </a:r>
            <a:r>
              <a:rPr lang="fr-FR" sz="2000" dirty="0" smtClean="0"/>
              <a:t> </a:t>
            </a:r>
            <a:r>
              <a:rPr lang="fr-FR" sz="2000" dirty="0" err="1" smtClean="0"/>
              <a:t>bioinformatic</a:t>
            </a:r>
            <a:r>
              <a:rPr lang="fr-FR" sz="2000" dirty="0" smtClean="0"/>
              <a:t> </a:t>
            </a:r>
            <a:r>
              <a:rPr lang="fr-FR" sz="2000" dirty="0" err="1" smtClean="0"/>
              <a:t>tools</a:t>
            </a:r>
            <a:endParaRPr lang="fr-FR" sz="2000" dirty="0" smtClean="0"/>
          </a:p>
          <a:p>
            <a:pPr algn="just"/>
            <a:endParaRPr lang="fr-FR" sz="2000" dirty="0"/>
          </a:p>
          <a:p>
            <a:pPr algn="just"/>
            <a:r>
              <a:rPr lang="fr-FR" sz="2000" dirty="0" smtClean="0"/>
              <a:t>A </a:t>
            </a:r>
            <a:r>
              <a:rPr lang="fr-FR" sz="2000" dirty="0" err="1" smtClean="0"/>
              <a:t>webpage</a:t>
            </a:r>
            <a:r>
              <a:rPr lang="fr-FR" sz="2000" dirty="0" smtClean="0"/>
              <a:t> </a:t>
            </a:r>
            <a:r>
              <a:rPr lang="fr-FR" sz="2000" dirty="0" err="1" smtClean="0"/>
              <a:t>allowing</a:t>
            </a:r>
            <a:r>
              <a:rPr lang="fr-FR" sz="2000" dirty="0" smtClean="0"/>
              <a:t> the client to </a:t>
            </a:r>
            <a:r>
              <a:rPr lang="fr-FR" sz="2000" dirty="0" err="1" smtClean="0"/>
              <a:t>modify</a:t>
            </a:r>
            <a:r>
              <a:rPr lang="fr-FR" sz="2000" dirty="0" smtClean="0"/>
              <a:t> all aspects of a </a:t>
            </a:r>
            <a:r>
              <a:rPr lang="fr-FR" sz="2000" dirty="0" err="1" smtClean="0"/>
              <a:t>database</a:t>
            </a:r>
            <a:endParaRPr lang="fr-FR" sz="2000" dirty="0"/>
          </a:p>
          <a:p>
            <a:pPr algn="just"/>
            <a:endParaRPr lang="fr-FR" sz="2000" dirty="0"/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Font typeface="Arial" panose="020B0604020202020204" pitchFamily="34" charset="0"/>
              <a:buNone/>
            </a:pP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01062134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m51bGwsIlZlcnNpb24iOnsiJGlkIjoiMiIsIlZlcnNpb24iOiIzLjIuMCIsIk9yaWdpbmFsQXNzZW1ibHlWZXJzaW9uIjoiNC4wMS4wMC4wMCIsIkVkaXRpb24iOiJGcmVlIiwiSXNQbHVzRWRpdGlvbiI6ZmFsc2UsIklzUHJvRWRpdGlvbiI6ZmFsc2V9LCJFZmZlY3QiOjEsIlN0eWxlIjp7IiRpZCI6IjMiLCJUaW1lYmFuZFN0eWxlIjp7IiRpZCI6IjQiLCJTY2FsZU1hcmtpbmciOjAsIlNoYXBlIjozLCJTaGFwZVN0eWxlIjp7IiRpZCI6IjUiLCJNYXJnaW4iOnsiJGlkIjoiNiIsIlRvcCI6MCwiTGVmdCI6MTAsIlJpZ2h0IjoxMCwiQm90dG9tIjowfSwiUGFkZGluZyI6eyIkaWQiOiI3IiwiVG9wIjozLCJMZWZ0IjowLCJSaWdodCI6MCwiQm90dG9tIjozfSwiQmFja2dyb3VuZCI6eyIkaWQiOiI4IiwiQ29sb3IiOnsiJGlkIjoiOSIsIkEiOjI1NSwiUiI6MTc4LCJHIjoxNzgsIkIiOjE3OH19LCJJc1Zpc2libGUiOnRydWUsIldpZHRoIjowLjAsIkhlaWdodCI6MzAuMCwiQm9yZGVyU3R5bGUiOnsiJGlkIjoiMTAiLCJMaW5lQ29sb3IiOnsiJGlkIjoiMTEiLCIkdHlwZSI6Ik5MUkUuQ29tbW9uLkRvbS5Tb2xpZENvbG9yQnJ1c2gsIE5MUkUuQ29tbW9uIiwiQ29sb3IiOnsiJGlkIjoiMTIiLCJBIjoyNTUsIlIiOjI1NSwiRyI6MCwiQiI6MH19LCJMaW5lV2VpZ2h0IjowLjAsIkxpbmVUeXBlIjowLCJQYXJlbnRTdHlsZSI6bnVsbH0sIlBhcmVudFN0eWxlIjpudWxsfSwiUmlnaHRFbmRDYXBzU3R5bGUiOnsiJGlkIjoiMTMiLCJGb250U2V0dGluZ3MiOnsiJGlkIjoiMTQiLCJGb250U2l6ZSI6MTgsIkZvbnROYW1lIjoiQ2FsaWJyaSIsIklzQm9sZCI6dHJ1ZSwiSXNJdGFsaWMiOmZhbHNlLCJJc1VuZGVybGluZWQiOmZhbHNlLCJQYXJlbnRTdHlsZSI6bnVsbH0sIkF1dG9TaXplIjowLCJGb3JlZ3JvdW5kIjp7IiRpZCI6IjE1IiwiQ29sb3IiOnsiJGlkIjoiMTYiLCJBIjoyNTUsIlIiOjIzNywiRyI6MTI1LCJCIjo0OX19LCJNYXhXaWR0aCI6IkluZmluaXR5IiwiTWF4SGVpZ2h0IjoiSW5maW5pdHkiLCJTbWFydEZvcmVncm91bmRJc0FjdGl2ZSI6ZmFsc2UsIkhvcml6b250YWxBbGlnbm1lbnQiOjAsIlZlcnRpY2FsQWxpZ25tZW50IjowLCJTbWFydEZvcmVncm91bmQiOm51bGwsIkJhY2tncm91bmRGaWxsVHlwZSI6MCwiTWFyZ2luIjp7IiRpZCI6IjE3IiwiVG9wIjowLCJMZWZ0IjowLCJSaWdodCI6MjAsIkJvdHRvbSI6MH0sIlBhZGRpbmciOnsiJGlkIjoiMTgiLCJUb3AiOjAsIkxlZnQiOjAsIlJpZ2h0IjowLCJCb3R0b20iOjB9LCJCYWNrZ3JvdW5kIjp7IiRpZCI6IjE5IiwiQ29sb3IiOnsiJGlkIjoiMjAiLCJBIjo4OSwiUiI6MCwiRyI6MCwiQiI6MH19LCJJc1Zpc2libGUiOnRydWUsIldpZHRoIjowLjAsIkhlaWdodCI6MC4wLCJCb3JkZXJTdHlsZSI6bnVsbCwiUGFyZW50U3R5bGUiOm51bGx9LCJMZWZ0RW5kQ2Fwc1N0eWxlIjp7IiRpZCI6IjIxIiwiRm9udFNldHRpbmdzIjp7IiRpZCI6IjIyIiwiRm9udFNpemUiOjE4LCJGb250TmFtZSI6IkNhbGlicmkiLCJJc0JvbGQiOnRydWUsIklzSXRhbGljIjpmYWxzZSwiSXNVbmRlcmxpbmVkIjpmYWxzZSwiUGFyZW50U3R5bGUiOm51bGx9LCJBdXRvU2l6ZSI6MCwiRm9yZWdyb3VuZCI6eyIkaWQiOiIyMyIsIkNvbG9yIjp7IiRpZCI6IjI0IiwiQSI6MjU1LCJSIjoyMzcsIkciOjEyNSwiQiI6NDl9fSwiTWF4V2lkdGgiOiJJbmZpbml0eSIsIk1heEhlaWdodCI6IkluZmluaXR5IiwiU21hcnRGb3JlZ3JvdW5kSXNBY3RpdmUiOmZhbHNlLCJIb3Jpem9udGFsQWxpZ25tZW50IjowLCJWZXJ0aWNhbEFsaWdubWVudCI6MCwiU21hcnRGb3JlZ3JvdW5kIjpudWxsLCJCYWNrZ3JvdW5kRmlsbFR5cGUiOjAsIk1hcmdpbiI6eyIkaWQiOiIyNSIsIlRvcCI6MCwiTGVmdCI6MjAsIlJpZ2h0IjowLCJCb3R0b20iOjB9LCJQYWRkaW5nIjp7IiRpZCI6IjI2IiwiVG9wIjowLCJMZWZ0IjowLCJSaWdodCI6MCwiQm90dG9tIjowfSwiQmFja2dyb3VuZCI6eyIkaWQiOiIyNyIsIkNvbG9yIjp7IiRyZWYiOiIyMCJ9fSwiSXNWaXNpYmxlIjpmYWxzZSwiV2lkdGgiOjAuMCwiSGVpZ2h0IjowLjAsIkJvcmRlclN0eWxlIjpudWxsLCJQYXJlbnRTdHlsZSI6bnVsbH0sIlRvZGF5VGV4dFN0eWxlIjp7IiRpZCI6IjI4IiwiRm9udFNldHRpbmdzIjp7IiRpZCI6IjI5IiwiRm9udFNpemUiOjEyLCJGb250TmFtZSI6IkNhbGlicmkiLCJJc0JvbGQiOmZhbHNlLCJJc0l0YWxpYyI6ZmFsc2UsIklzVW5kZXJsaW5lZCI6ZmFsc2UsIlBhcmVudFN0eWxlIjpudWxsfSwiQXV0b1NpemUiOjAsIkZvcmVncm91bmQiOnsiJGlkIjoiMzAiLCJDb2xvciI6eyIkaWQiOiIzMS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zMiIsIlRvcCI6MCwiTGVmdCI6MCwiUmlnaHQiOjAsIkJvdHRvbSI6MH0sIlBhZGRpbmciOnsiJGlkIjoiMzMiLCJUb3AiOjAsIkxlZnQiOjAsIlJpZ2h0IjowLCJCb3R0b20iOjB9LCJCYWNrZ3JvdW5kIjp7IiRpZCI6IjM0IiwiQ29sb3IiOnsiJHJlZiI6IjIwIn19LCJJc1Zpc2libGUiOnRydWUsIldpZHRoIjowLjAsIkhlaWdodCI6MC4wLCJCb3JkZXJTdHlsZSI6bnVsbCwiUGFyZW50U3R5bGUiOm51bGx9LCJUb2RheU1hcmtlclN0eWxlIjp7IiRpZCI6IjM1IiwiTWFyZ2luIjp7IiRpZCI6IjM2IiwiVG9wIjowLCJMZWZ0IjowLCJSaWdodCI6MCwiQm90dG9tIjowfSwiUGFkZGluZyI6eyIkaWQiOiIzNyIsIlRvcCI6MCwiTGVmdCI6MCwiUmlnaHQiOjAsIkJvdHRvbSI6MH0sIkJhY2tncm91bmQiOnsiJGlkIjoiMzgiLCJDb2xvciI6eyIkaWQiOiIzOSIsIkEiOjI1NSwiUiI6MjU1LCJHIjowLCJCIjowfX0sIklzVmlzaWJsZSI6dHJ1ZSwiV2lkdGgiOjAuMCwiSGVpZ2h0IjowLjAsIkJvcmRlclN0eWxlIjpudWxsLCJQYXJlbnRTdHlsZSI6bnVsbH0sIlNjYWxlU3R5bGUiOnsiJGlkIjoiNDAiLCJTaG93U2VnbWVudFNlcGFyYXRvcnMiOmZhbHNlLCJTZWdtZW50U2VwYXJhdG9yT3BhY2l0eSI6MzAsIkZvbnRTZXR0aW5ncyI6eyIkaWQiOiI0MSIsIkZvbnRTaXplIjoxMiwiRm9udE5hbWUiOiJDYWxpYnJpIiwiSXNCb2xkIjpmYWxzZSwiSXNJdGFsaWMiOmZhbHNlLCJJc1VuZGVybGluZWQiOmZhbHNlLCJQYXJlbnRTdHlsZSI6bnVsbH0sIkF1dG9TaXplIjowLCJGb3JlZ3JvdW5kIjp7IiRpZCI6IjQyIiwiQ29sb3IiOnsiJGlkIjoiNDMiLCJBIjoyNTUsIlIiOjAsIkciOjAsIkIiOjB9fSwiTWF4V2lkdGgiOjIwMC4wLCJNYXhIZWlnaHQiOiJJbmZpbml0eSIsIlNtYXJ0Rm9yZWdyb3VuZElzQWN0aXZlIjpmYWxzZSwiSG9yaXpvbnRhbEFsaWdubWVudCI6MCwiVmVydGljYWxBbGlnbm1lbnQiOjEsIlNtYXJ0Rm9yZWdyb3VuZCI6bnVsbCwiQmFja2dyb3VuZEZpbGxUeXBlIjowLCJNYXJnaW4iOnsiJGlkIjoiNDQiLCJUb3AiOjAsIkxlZnQiOjUsIlJpZ2h0IjowLCJCb3R0b20iOjB9LCJQYWRkaW5nIjp7IiRpZCI6IjQ1IiwiVG9wIjowLCJMZWZ0IjowLCJSaWdodCI6MCwiQm90dG9tIjowfSwiQmFja2dyb3VuZCI6eyIkaWQiOiI0NiIsIkNvbG9yIjp7IiRyZWYiOiIyMCJ9fSwiSXNWaXNpYmxlIjp0cnVlLCJXaWR0aCI6MC4wLCJIZWlnaHQiOjAuMCwiQm9yZGVyU3R5bGUiOm51bGwsIlBhcmVudFN0eWxlIjpudWxsfSwiRWxhcHNlZFRpbWVCYWNrZ3JvdW5kIjp7IiRpZCI6IjQ3IiwiQ29sb3IiOnsiJGlkIjoiNDgiLCJBIjo3NiwiUiI6MjU1LCJHIjoxOTIsIkIiOjB9fSwiQXBwZW5kWWVhck9uWWVhckNoYW5nZSI6dHJ1ZSwiRWxhcHNlZFRpbWVGb3JtYXQiOjEsIlRvZGF5TWFya2VyUG9zaXRpb24iOjMsIlF1aWNrUG9zaXRpb24iOjMsIkFic29sdXRlUG9zaXRpb24iOjQ0Ni4wMzEzNDIsIk1hcmdpbiI6eyIkaWQiOiI0OSIsIlRvcCI6MCwiTGVmdCI6MTAsIlJpZ2h0IjoxMCwiQm90dG9tIjowfSwiUGFkZGluZyI6eyIkaWQiOiI1MCIsIlRvcCI6MCwiTGVmdCI6MCwiUmlnaHQiOjAsIkJvdHRvbSI6MH0sIkJhY2tncm91bmQiOnsiJGlkIjoiNTEiLCJDb2xvciI6eyIkaWQiOiI1MiIsIkEiOjI1NSwiUiI6MTc4LCJHIjoxNzgsIkIiOjE3OH19LCJJc1Zpc2libGUiOnRydWUsIldpZHRoIjowLjAsIkhlaWdodCI6MC4wLCJCb3JkZXJTdHlsZSI6bnVsbCwiUGFyZW50U3R5bGUiOm51bGx9LCJEZWZhdWx0TWlsZXN0b25lU3R5bGUiOnsiJGlkIjoiNTMiLCJTaGFwZSI6NywiQ29ubmVjdG9yTWFyZ2luIjp7IiRpZCI6IjU0IiwiVG9wIjowLCJMZWZ0IjoyLCJSaWdodCI6MiwiQm90dG9tIjowfSwiQ29ubmVjdG9yU3R5bGUiOnsiJGlkIjoiNTUiLCJMaW5lQ29sb3IiOnsiJGlkIjoiNTYiLCIkdHlwZSI6Ik5MUkUuQ29tbW9uLkRvbS5Tb2xpZENvbG9yQnJ1c2gsIE5MUkUuQ29tbW9uIiwiQ29sb3IiOnsiJGlkIjoiNTciLCJBIjoxMjcsIlIiOjMxLCJHIjo3MywiQiI6MTI2fX0sIkxpbmVXZWlnaHQiOjEuMCwiTGluZVR5cGUiOjAsIlBhcmVudFN0eWxlIjpudWxsfSwiSXNCZWxvd1RpbWViYW5kIjpmYWxzZSwiUG9zaXRpb25PblRhc2siOjAsIkhpZGVEYXRlIjpmYWxzZSwiU2hhcGVTaXplIjoxLCJTcGFjaW5nIjoyLjAsIlBhZGRpbmciOnsiJGlkIjoiNTgiLCJUb3AiOjcsIkxlZnQiOjMsIlJpZ2h0IjowLCJCb3R0b20iOjJ9LCJTaGFwZVN0eWxlIjp7IiRpZCI6IjU5IiwiTWFyZ2luIjp7IiRpZCI6IjYwIiwiVG9wIjowLCJMZWZ0IjowLCJSaWdodCI6MCwiQm90dG9tIjowfSwiUGFkZGluZyI6eyIkaWQiOiI2MSIsIlRvcCI6MCwiTGVmdCI6MCwiUmlnaHQiOjAsIkJvdHRvbSI6MH0sIkJhY2tncm91bmQiOnsiJGlkIjoiNjIiLCJDb2xvciI6eyIkaWQiOiI2MyIsIkEiOjI1NSwiUiI6MCwiRyI6MTE0LCJCIjoxODh9fSwiSXNWaXNpYmxlIjp0cnVlLCJXaWR0aCI6MTguMCwiSGVpZ2h0IjoyMC4wLCJCb3JkZXJTdHlsZSI6eyIkaWQiOiI2NCIsIkxpbmVDb2xvciI6eyIkaWQiOiI2NSIsIiR0eXBlIjoiTkxSRS5Db21tb24uRG9tLlNvbGlkQ29sb3JCcnVzaCwgTkxSRS5Db21tb24iLCJDb2xvciI6eyIkaWQiOiI2NiIsIkEiOjI1NSwiUiI6MjU1LCJHIjowLCJCIjowfX0sIkxpbmVXZWlnaHQiOjAuMCwiTGluZVR5cGUiOjAsIlBhcmVudFN0eWxlIjpudWxsfSwiUGFyZW50U3R5bGUiOm51bGx9LCJUaXRsZVN0eWxlIjp7IiRpZCI6IjY3IiwiRm9udFNldHRpbmdzIjp7IiRpZCI6IjY4IiwiRm9udFNpemUiOjExLCJGb250TmFtZSI6IkNhbGlicmkiLCJJc0JvbGQiOnRydWUsIklzSXRhbGljIjpmYWxzZSwiSXNVbmRlcmxpbmVkIjpmYWxzZSwiUGFyZW50U3R5bGUiOm51bGx9LCJBdXRvU2l6ZSI6MCwiRm9yZWdyb3VuZCI6eyIkaWQiOiI2OSIsIkNvbG9yIjp7IiRpZCI6IjcwIiwiQSI6MjU1LCJSIjowLCJHIjowLCJCIjowfX0sIk1heFdpZHRoIjoyMDAuMCwiTWF4SGVpZ2h0IjoiSW5maW5pdHkiLCJTbWFydEZvcmVncm91bmRJc0FjdGl2ZSI6ZmFsc2UsIkhvcml6b250YWxBbGlnbm1lbnQiOjEsIlZlcnRpY2FsQWxpZ25tZW50IjowLCJTbWFydEZvcmVncm91bmQiOm51bGwsIkJhY2tncm91bmRGaWxsVHlwZSI6MCwiTWFyZ2luIjp7IiRpZCI6IjcxIiwiVG9wIjowLCJMZWZ0IjowLCJSaWdodCI6MCwiQm90dG9tIjowfSwiUGFkZGluZyI6eyIkaWQiOiI3MiIsIlRvcCI6MCwiTGVmdCI6MCwiUmlnaHQiOjAsIkJvdHRvbSI6MH0sIkJhY2tncm91bmQiOnsiJGlkIjoiNzMiLCJDb2xvciI6eyIkcmVmIjoiMjAifX0sIklzVmlzaWJsZSI6dHJ1ZSwiV2lkdGgiOjAuMCwiSGVpZ2h0IjowLjAsIkJvcmRlclN0eWxlIjpudWxsLCJQYXJlbnRTdHlsZSI6bnVsbH0sIkRhdGVTdHlsZSI6eyIkaWQiOiI3NCIsIkZvbnRTZXR0aW5ncyI6eyIkaWQiOiI3NSIsIkZvbnRTaXplIjoxMCwiRm9udE5hbWUiOiJDYWxpYnJpIiwiSXNCb2xkIjpmYWxzZSwiSXNJdGFsaWMiOmZhbHNlLCJJc1VuZGVybGluZWQiOmZhbHNlLCJQYXJlbnRTdHlsZSI6bnVsbH0sIkF1dG9TaXplIjowLCJGb3JlZ3JvdW5kIjp7IiRpZCI6Ijc2IiwiQ29sb3IiOnsiJGlkIjoiNzc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c4IiwiVG9wIjowLCJMZWZ0IjowLCJSaWdodCI6MCwiQm90dG9tIjowfSwiUGFkZGluZyI6eyIkaWQiOiI3OSIsIlRvcCI6MCwiTGVmdCI6MCwiUmlnaHQiOjAsIkJvdHRvbSI6MH0sIkJhY2tncm91bmQiOnsiJGlkIjoiODAiLCJDb2xvciI6eyIkcmVmIjoiMjAifX0sIklzVmlzaWJsZSI6dHJ1ZSwiV2lkdGgiOjAuMCwiSGVpZ2h0IjowLjAsIkJvcmRlclN0eWxlIjpudWxsLCJQYXJlbnRTdHlsZSI6bnVsbH0sIkRhdGVGb3JtYXQiOnsiJGlkIjoiODE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EZWZhdWx0VGFza1N0eWxlIjp7IiRpZCI6IjgyIiwiU2hhcGUiOjAsIlNoYXBlVGhpY2tuZXNzIjoyLCJEdXJhdGlvbkZvcm1hdCI6MCwiSW5jbHVkZU5vbldvcmtpbmdEYXlzSW5EdXJhdGlvbiI6ZmFsc2UsIlBlcmNlbnRhZ2VDb21wbGV0ZVN0eWxlIjp7IiRpZCI6IjgzIiwiRm9udFNldHRpbmdzIjp7IiRpZCI6Ijg0IiwiRm9udFNpemUiOjEwLCJGb250TmFtZSI6IkNhbGlicmkiLCJJc0JvbGQiOmZhbHNlLCJJc0l0YWxpYyI6ZmFsc2UsIklzVW5kZXJsaW5lZCI6ZmFsc2UsIlBhcmVudFN0eWxlIjpudWxsfSwiQXV0b1NpemUiOjAsIkZvcmVncm91bmQiOnsiJGlkIjoiODUiLCJDb2xvciI6eyIkaWQiOiI4NiIsIkEiOjI1NSwiUiI6MjM4LCJHIjoyMzYsIkIiOjIyNX19LCJNYXhXaWR0aCI6MjAwLjAsIk1heEhlaWdodCI6IkluZmluaXR5IiwiU21hcnRGb3JlZ3JvdW5kSXNBY3RpdmUiOmZhbHNlLCJIb3Jpem9udGFsQWxpZ25tZW50IjoxLCJWZXJ0aWNhbEFsaWdubWVudCI6MCwiU21hcnRGb3JlZ3JvdW5kIjpudWxsLCJCYWNrZ3JvdW5kRmlsbFR5cGUiOjAsIk1hcmdpbiI6eyIkaWQiOiI4NyIsIlRvcCI6MCwiTGVmdCI6MCwiUmlnaHQiOjAsIkJvdHRvbSI6MH0sIlBhZGRpbmciOnsiJGlkIjoiODgiLCJUb3AiOjAsIkxlZnQiOjAsIlJpZ2h0IjowLCJCb3R0b20iOjB9LCJCYWNrZ3JvdW5kIjp7IiRpZCI6Ijg5IiwiQ29sb3IiOnsiJHJlZiI6IjIwIn19LCJJc1Zpc2libGUiOnRydWUsIldpZHRoIjowLjAsIkhlaWdodCI6MC4wLCJCb3JkZXJTdHlsZSI6bnVsbCwiUGFyZW50U3R5bGUiOm51bGx9LCJEdXJhdGlvblN0eWxlIjp7IiRpZCI6IjkwIiwiRm9udFNldHRpbmdzIjp7IiRpZCI6IjkxIiwiRm9udFNpemUiOjEwLCJGb250TmFtZSI6IkNhbGlicmkiLCJJc0JvbGQiOmZhbHNlLCJJc0l0YWxpYyI6ZmFsc2UsIklzVW5kZXJsaW5lZCI6ZmFsc2UsIlBhcmVudFN0eWxlIjpudWxsfSwiQXV0b1NpemUiOjAsIkZvcmVncm91bmQiOnsiJGlkIjoiOTIiLCJDb2xvciI6eyIkaWQiOiI5MyIsIkEiOjI1NSwiUiI6MjM3LCJHIjoxMjUsIkIiOjQ5fX0sIk1heFdpZHRoIjoyMDAuMCwiTWF4SGVpZ2h0IjoiSW5maW5pdHkiLCJTbWFydEZvcmVncm91bmRJc0FjdGl2ZSI6ZmFsc2UsIkhvcml6b250YWxBbGlnbm1lbnQiOjAsIlZlcnRpY2FsQWxpZ25tZW50IjowLCJTbWFydEZvcmVncm91bmQiOm51bGwsIkJhY2tncm91bmRGaWxsVHlwZSI6MCwiTWFyZ2luIjp7IiRpZCI6Ijk0IiwiVG9wIjowLCJMZWZ0IjowLCJSaWdodCI6MCwiQm90dG9tIjowfSwiUGFkZGluZyI6eyIkaWQiOiI5NSIsIlRvcCI6MCwiTGVmdCI6MCwiUmlnaHQiOjAsIkJvdHRvbSI6MH0sIkJhY2tncm91bmQiOnsiJGlkIjoiOTYiLCJDb2xvciI6eyIkcmVmIjoiMjAifX0sIklzVmlzaWJsZSI6dHJ1ZSwiV2lkdGgiOjAuMCwiSGVpZ2h0IjowLjAsIkJvcmRlclN0eWxlIjpudWxsLCJQYXJlbnRTdHlsZSI6bnVsbH0sIkhvcml6b250YWxDb25uZWN0b3JTdHlsZSI6eyIkaWQiOiI5NyIsIkxpbmVDb2xvciI6eyIkaWQiOiI5OCIsIiR0eXBlIjoiTkxSRS5Db21tb24uRG9tLlNvbGlkQ29sb3JCcnVzaCwgTkxSRS5Db21tb24iLCJDb2xvciI6eyIkaWQiOiI5OSIsIkEiOjI1NSwiUiI6MjA0LCJHIjoyMDQsIkIiOjIwNH19LCJMaW5lV2VpZ2h0IjoxLjAsIkxpbmVUeXBlIjowLCJQYXJlbnRTdHlsZSI6bnVsbH0sIlZlcnRpY2FsQ29ubmVjdG9yU3R5bGUiOnsiJGlkIjoiMTAwIiwiTGluZUNvbG9yIjp7IiRpZCI6IjEwMSIsIiR0eXBlIjoiTkxSRS5Db21tb24uRG9tLlNvbGlkQ29sb3JCcnVzaCwgTkxSRS5Db21tb24iLCJDb2xvciI6eyIkaWQiOiIxMDIiLCJBIjoyNTUsIlIiOjIwNCwiRyI6MjA0LCJCIjoyMDR9fSwiTGluZVdlaWdodCI6MS4wLCJMaW5lVHlwZSI6MCwiUGFyZW50U3R5bGUiOm51bGx9LCJNYXJnaW4iOm51bGwsIlN0YXJ0RGF0ZVBvc2l0aW9uIjo0LCJFbmREYXRlUG9zaXRpb24iOjQsIkRhdGVJc1Zpc2libGUiOnRydWUsIlRpdGxlUG9zaXRpb24iOjIsIkR1cmF0aW9uUG9zaXRpb24iOjYsIlBlcmNlbnRhZ2VDb21wbGV0ZWRQb3NpdGlvbiI6MiwiU3BhY2luZyI6NSwiSXNCZWxvd1RpbWViYW5kIjpmYWxzZSwiUGVyY2VudGFnZUNvbXBsZXRlU2hhcGVPcGFjaXR5IjozNSwiU2hhcGVTdHlsZSI6eyIkaWQiOiIxMDMiLCJNYXJnaW4iOnsiJGlkIjoiMTA0IiwiVG9wIjowLCJMZWZ0Ijo0LCJSaWdodCI6NCwiQm90dG9tIjowfSwiUGFkZGluZyI6eyIkaWQiOiIxMDUiLCJUb3AiOjAsIkxlZnQiOjAsIlJpZ2h0IjowLCJCb3R0b20iOjB9LCJCYWNrZ3JvdW5kIjp7IiRpZCI6IjEwNiIsIkNvbG9yIjp7IiRpZCI6IjEwNyIsIkEiOjI1NSwiUiI6MCwiRyI6MTE0LCJCIjoxODh9fSwiSXNWaXNpYmxlIjp0cnVlLCJXaWR0aCI6MC4wLCJIZWlnaHQiOjIyLjAsIkJvcmRlclN0eWxlIjp7IiRpZCI6IjEwOCIsIkxpbmVDb2xvciI6eyIkaWQiOiIxMDkiLCIkdHlwZSI6Ik5MUkUuQ29tbW9uLkRvbS5Tb2xpZENvbG9yQnJ1c2gsIE5MUkUuQ29tbW9uIiwiQ29sb3IiOnsiJGlkIjoiMTEwIiwiQSI6MjU1LCJSIjoyNTUsIkciOjAsIkIiOjB9fSwiTGluZVdlaWdodCI6MC4wLCJMaW5lVHlwZSI6MCwiUGFyZW50U3R5bGUiOm51bGx9LCJQYXJlbnRTdHlsZSI6bnVsbH0sIlRpdGxlU3R5bGUiOnsiJGlkIjoiMTExIiwiRm9udFNldHRpbmdzIjp7IiRpZCI6IjExMiIsIkZvbnRTaXplIjoxMSwiRm9udE5hbWUiOiJDYWxpYnJpIiwiSXNCb2xkIjp0cnVlLCJJc0l0YWxpYyI6ZmFsc2UsIklzVW5kZXJsaW5lZCI6ZmFsc2UsIlBhcmVudFN0eWxlIjpudWxsfSwiQXV0b1NpemUiOjAsIkZvcmVncm91bmQiOnsiJGlkIjoiMTEzIiwiQ29sb3IiOnsiJGlkIjoiMTE0IiwiQSI6MjU1LCJSIjowLCJHIjowLCJCIjowfX0sIk1heFdpZHRoIjo5NjAuMCwiTWF4SGVpZ2h0IjoiSW5maW5pdHkiLCJTbWFydEZvcmVncm91bmRJc0FjdGl2ZSI6ZmFsc2UsIkhvcml6b250YWxBbGlnbm1lbnQiOjEsIlZlcnRpY2FsQWxpZ25tZW50IjowLCJTbWFydEZvcmVncm91bmQiOm51bGwsIkJhY2tncm91bmRGaWxsVHlwZSI6MCwiTWFyZ2luIjp7IiRpZCI6IjExNSIsIlRvcCI6MCwiTGVmdCI6MCwiUmlnaHQiOjAsIkJvdHRvbSI6MH0sIlBhZGRpbmciOnsiJGlkIjoiMTE2IiwiVG9wIjowLCJMZWZ0IjowLCJSaWdodCI6MCwiQm90dG9tIjowfSwiQmFja2dyb3VuZCI6eyIkaWQiOiIxMTciLCJDb2xvciI6eyIkcmVmIjoiMjAifX0sIklzVmlzaWJsZSI6dHJ1ZSwiV2lkdGgiOjAuMCwiSGVpZ2h0IjowLjAsIkJvcmRlclN0eWxlIjpudWxsLCJQYXJlbnRTdHlsZSI6bnVsbH0sIkRhdGVTdHlsZSI6eyIkaWQiOiIxMTgiLCJGb250U2V0dGluZ3MiOnsiJGlkIjoiMTE5IiwiRm9udFNpemUiOjEwLCJGb250TmFtZSI6IkNhbGlicmkiLCJJc0JvbGQiOmZhbHNlLCJJc0l0YWxpYyI6ZmFsc2UsIklzVW5kZXJsaW5lZCI6ZmFsc2UsIlBhcmVudFN0eWxlIjpudWxsfSwiQXV0b1NpemUiOjAsIkZvcmVncm91bmQiOnsiJGlkIjoiMTIwIiwiQ29sb3IiOnsiJGlkIjoiMTIx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xMjIiLCJUb3AiOjAsIkxlZnQiOjAsIlJpZ2h0IjowLCJCb3R0b20iOjB9LCJQYWRkaW5nIjp7IiRpZCI6IjEyMyIsIlRvcCI6MCwiTGVmdCI6MCwiUmlnaHQiOjAsIkJvdHRvbSI6MH0sIkJhY2tncm91bmQiOnsiJGlkIjoiMTI0IiwiQ29sb3IiOnsiJHJlZiI6IjIwIn19LCJJc1Zpc2libGUiOnRydWUsIldpZHRoIjowLjAsIkhlaWdodCI6MC4wLCJCb3JkZXJTdHlsZSI6bnVsbCwiUGFyZW50U3R5bGUiOm51bGx9LCJEYXRlRm9ybWF0Ijp7IiRpZCI6IjEyNSIsIkZvcm1hdFN0cmluZyI6Ik1NTSBk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CwiX2V4cGxpY2l0bHlTZXQiOnsiJGlkIjoiMTI2IiwiU2hhcGVTdHlsZSI6ZmFsc2UsIlRpdGxlU3R5bGUiOmZhbHNlLCJEYXRlU3R5bGUiOmZhbHNlLCJIb3Jpem9udGFsQ29ubmVjdG9yU3R5bGUiOmZhbHNlLCJWZXJ0aWNhbENvbm5lY3RvclN0eWxlIjpmYWxzZSwiUGVyY2VudGFnZUNvbXBsZXRlU2hhcGVPcGFjaXR5IjpmYWxzZSwiU2hhcGUiOmZhbHNlLCJTaGFwZVRoaWNrbmVzcyI6ZmFsc2UsIkR1cmF0aW9uRm9ybWF0IjpmYWxzZSwiSW5jbHVkZU5vbldvcmtpbmdEYXlzSW5EdXJhdGlvbiI6ZmFsc2UsIk1hcmdpbiI6ZmFsc2UsIlN0YXJ0RGF0ZVBvc2l0aW9uIjpmYWxzZSwiRW5kRGF0ZVBvc2l0aW9uIjpmYWxzZSwiVGl0bGVQb3NpdGlvbiI6ZmFsc2UsIkR1cmF0aW9uUG9zaXRpb24iOmZhbHNlLCJQZXJjZW50YWdlQ29tcGxldGVkUG9zaXRpb24iOmZhbHNlLCJTcGFjaW5nIjpmYWxzZSwiSXNCZWxvd1RpbWViYW5kIjpmYWxzZSwiRGF0ZUZvcm1hdCI6ZmFsc2UsIklzVmlzaWJsZSI6ZmFsc2V9fSwiR3JpZGxpbmVQYW5lbFN0eWxlIjp7IiRpZCI6IjEyNyIsIkdyaWRsaW5lU3R5bGUiOnsiJGlkIjoiMTI4IiwiTGluZUNvbG9yIjp7IiRpZCI6IjEyOSIsIiR0eXBlIjoiTkxSRS5Db21tb24uRG9tLlNvbGlkQ29sb3JCcnVzaCwgTkxSRS5Db21tb24iLCJDb2xvciI6eyIkaWQiOiIxMzAiLCJBIjozOCwiUiI6OTEsIkciOjE1NSwiQiI6MjEzfX0sIkxpbmVXZWlnaHQiOjEuMCwiTGluZVR5cGUiOjAsIlBhcmVudFN0eWxlIjpudWxsfSwiTWFyZ2luIjp7IiRpZCI6IjEzMSIsIlRvcCI6MCwiTGVmdCI6MCwiUmlnaHQiOjAsIkJvdHRvbSI6MH0sIlBhZGRpbmciOnsiJGlkIjoiMTMyIiwiVG9wIjowLCJMZWZ0IjowLCJSaWdodCI6MCwiQm90dG9tIjowfSwiQmFja2dyb3VuZCI6bnVsbCwiSXNWaXNpYmxlIjp0cnVlLCJXaWR0aCI6MC4wLCJIZWlnaHQiOjAuMCwiQm9yZGVyU3R5bGUiOnsiJGlkIjoiMTMzIiwiTGluZUNvbG9yIjpudWxsLCJMaW5lV2VpZ2h0IjowLjAsIkxpbmVUeXBlIjowLCJQYXJlbnRTdHlsZSI6bnVsbH0sIlBhcmVudFN0eWxlIjpudWxsfSwiU2hvd0VsYXBzZWRUaW1lR3JhZGllbnRTdHlsZSI6dHJ1ZSwiRGVmYXVsdFN3aW1sYW5lU3R5bGUiOnsiJGlkIjoiMTM0IiwiSGVhZGVyU3R5bGUiOnsiJGlkIjoiMTM1IiwiVGV4dFN0eWxlIjp7IiRpZCI6IjEzNiIsIkZvbnRTZXR0aW5ncyI6eyIkaWQiOiIxMzciLCJGb250U2l6ZSI6MTIsIkZvbnROYW1lIjoiQ2FsaWJyaSIsIklzQm9sZCI6ZmFsc2UsIklzSXRhbGljIjpmYWxzZSwiSXNVbmRlcmxpbmVkIjpmYWxzZSwiUGFyZW50U3R5bGUiOm51bGx9LCJBdXRvU2l6ZSI6MCwiRm9yZWdyb3VuZCI6eyIkaWQiOiIxMzgiLCJDb2xvciI6eyIkaWQiOiIxMzkiLCJBIjoyNTUsIlIiOjMyLCJHIjo1NiwiQiI6MTAwfX0sIk1heFdpZHRoIjowLjAsIk1heEhlaWdodCI6MC4wLCJTbWFydEZvcmVncm91bmRJc0FjdGl2ZSI6ZmFsc2UsIkhvcml6b250YWxBbGlnbm1lbnQiOjAsIlZlcnRpY2FsQWxpZ25tZW50IjowLCJTbWFydEZvcmVncm91bmQiOm51bGwsIkJhY2tncm91bmRGaWxsVHlwZSI6MCwiTWFyZ2luIjp7IiRpZCI6IjE0MCIsIlRvcCI6MCwiTGVmdCI6MCwiUmlnaHQiOjAsIkJvdHRvbSI6MH0sIlBhZGRpbmciOnsiJGlkIjoiMTQxIiwiVG9wIjowLCJMZWZ0IjowLCJSaWdodCI6MCwiQm90dG9tIjowfSwiQmFja2dyb3VuZCI6bnVsbCwiSXNWaXNpYmxlIjpmYWxzZSwiV2lkdGgiOjAuMCwiSGVpZ2h0IjowLjAsIkJvcmRlclN0eWxlIjpudWxsLCJQYXJlbnRTdHlsZSI6bnVsbH0sIlJlY3RhbmdsZVN0eWxlIjp7IiRpZCI6IjE0MiIsIk1hcmdpbiI6eyIkaWQiOiIxNDMiLCJUb3AiOjAsIkxlZnQiOjAsIlJpZ2h0IjowLCJCb3R0b20iOjB9LCJQYWRkaW5nIjp7IiRpZCI6IjE0NCIsIlRvcCI6MCwiTGVmdCI6MCwiUmlnaHQiOjAsIkJvdHRvbSI6MH0sIkJhY2tncm91bmQiOnsiJGlkIjoiMTQ1IiwiQ29sb3IiOnsiJGlkIjoiMTQ2IiwiQSI6MTI3LCJSIjo5MSwiRyI6MTU1LCJCIjoyMTN9fSwiSXNWaXNpYmxlIjpmYWxzZSwiV2lkdGgiOjAuMCwiSGVpZ2h0IjowLjAsIkJvcmRlclN0eWxlIjp7IiRpZCI6IjE0NyIsIkxpbmVDb2xvciI6eyIkaWQiOiIxNDgiLCIkdHlwZSI6Ik5MUkUuQ29tbW9uLkRvbS5Tb2xpZENvbG9yQnJ1c2gsIE5MUkUuQ29tbW9uIiwiQ29sb3IiOnsiJGlkIjoiMTQ5IiwiQSI6MjU1LCJSIjoyNTUsIkciOjAsIkIiOjB9fSwiTGluZVdlaWdodCI6MC4wLCJMaW5lVHlwZSI6MCwiUGFyZW50U3R5bGUiOm51bGx9LCJQYXJlbnRTdHlsZSI6bnVsbH0sIk1hcmdpbiI6eyIkaWQiOiIxNTAiLCJUb3AiOjAsIkxlZnQiOjAsIlJpZ2h0IjowLCJCb3R0b20iOjB9LCJQYWRkaW5nIjp7IiRpZCI6IjE1MSIsIlRvcCI6MCwiTGVmdCI6MCwiUmlnaHQiOjAsIkJvdHRvbSI6MH0sIkJhY2tncm91bmQiOm51bGwsIklzVmlzaWJsZSI6dHJ1ZSwiV2lkdGgiOjAuMCwiSGVpZ2h0IjowLjAsIkJvcmRlclN0eWxlIjpudWxsLCJQYXJlbnRTdHlsZSI6bnVsbH0sIkJhY2tncm91bmRTdHlsZSI6eyIkaWQiOiIxNTIiLCJNYXJnaW4iOnsiJGlkIjoiMTUzIiwiVG9wIjowLCJMZWZ0IjowLCJSaWdodCI6MCwiQm90dG9tIjowfSwiUGFkZGluZyI6eyIkaWQiOiIxNTQiLCJUb3AiOjAsIkxlZnQiOjAsIlJpZ2h0IjowLCJCb3R0b20iOjB9LCJCYWNrZ3JvdW5kIjp7IiRpZCI6IjE1NSIsIkNvbG9yIjp7IiRpZCI6IjE1NiIsIkEiOjM4LCJSIjo5MSwiRyI6MTU1LCJCIjoyMTN9fSwiSXNWaXNpYmxlIjp0cnVlLCJXaWR0aCI6MC4wLCJIZWlnaHQiOjAuMCwiQm9yZGVyU3R5bGUiOnsiJGlkIjoiMTU3IiwiTGluZUNvbG9yIjp7IiRpZCI6IjE1OCIsIiR0eXBlIjoiTkxSRS5Db21tb24uRG9tLlNvbGlkQ29sb3JCcnVzaCwgTkxSRS5Db21tb24iLCJDb2xvciI6eyIkaWQiOiIxNTkiLCJBIjoyNTUsIlIiOjI1NSwiRyI6MCwiQiI6MH19LCJMaW5lV2VpZ2h0IjowLjAsIkxpbmVUeXBlIjowLCJQYXJlbnRTdHlsZSI6bnVsbH0sIlBhcmVudFN0eWxlIjpudWxsfSwiSXNBYm92ZVRpbWViYW5kIjpmYWxzZSwiTWFyZ2luIjp7IiRpZCI6IjE2MCIsIlRvcCI6MCwiTGVmdCI6MCwiUmlnaHQiOjAsIkJvdHRvbSI6MH0sIlBhZGRpbmciOnsiJGlkIjoiMTYxIiwiVG9wIjowLCJMZWZ0IjowLCJSaWdodCI6MCwiQm90dG9tIjowfSwiSXNWaXNpYmxlIjp0cnVlLCJXaWR0aCI6MC4wLCJIZWlnaHQiOjAuMCwiQm9yZGVyU3R5bGUiOm51bGwsIlBhcmVudFN0eWxlIjpudWxsfX0sIlNjYWxlIjp7IiRpZCI6IjE2MiIsIlN0YXJ0RGF0ZSI6IjAwMDEtMDEtMDFUMDA6MDA6MDAiLCJFbmREYXRlIjoiMjAyMC0wMy0yMFQyMzo1OTowMCIsIkZvcm1hdCI6Ik1NTSIsIlR5cGUiOjIsIkF1dG9EYXRlUmFuZ2UiOnRydWUsIldvcmtpbmdEYXlzIjozMSwiVG9kYXlNYXJrZXJUZXh0IjoiVG9kYXkiLCJBdXRvU2NhbGVUeXBlIjp0cnVlfSwiTWlsZXN0b25lcyI6W10sIlRhc2tzIjpbeyIkaWQiOiIxNjMiLCJHcm91cE5hbWUiOm51bGwsIlN0YXJ0RGF0ZSI6IjIwMTktMTEtMTFUMDA6MDA6MDBaIiwiRW5kRGF0ZSI6IjIwMTktMTEtMjJUMjM6NTk6MDBaIiwiUGVyY2VudGFnZUNvbXBsZXRlIjowLjAsIlN0eWxlIjp7IiRpZCI6IjE2NCIsIlNoYXBlIjowLCJTaGFwZVRoaWNrbmVzcyI6MiwiRHVyYXRpb25Gb3JtYXQiOjAsIkluY2x1ZGVOb25Xb3JraW5nRGF5c0luRHVyYXRpb24iOmZhbHNlLCJQZXJjZW50YWdlQ29tcGxldGVTdHlsZSI6eyIkaWQiOiIxNjUiLCJGb250U2V0dGluZ3MiOnsiJGlkIjoiMTY2IiwiRm9udFNpemUiOjEwLCJGb250TmFtZSI6IkNhbGlicmkiLCJJc0JvbGQiOmZhbHNlLCJJc0l0YWxpYyI6ZmFsc2UsIklzVW5kZXJsaW5lZCI6ZmFsc2UsIlBhcmVudFN0eWxlIjpudWxsfSwiQXV0b1NpemUiOjAsIkZvcmVncm91bmQiOnsiJGlkIjoiMTY3IiwiQ29sb3IiOnsiJGlkIjoiMTY4IiwiQSI6MjU1LCJSIjoyMzgsIkciOjIzNiwiQiI6MjI1fX0sIk1heFdpZHRoIjoyMDAuMCwiTWF4SGVpZ2h0IjoiSW5maW5pdHkiLCJTbWFydEZvcmVncm91bmRJc0FjdGl2ZSI6ZmFsc2UsIkhvcml6b250YWxBbGlnbm1lbnQiOjAsIlZlcnRpY2FsQWxpZ25tZW50IjowLCJTbWFydEZvcmVncm91bmQiOm51bGwsIkJhY2tncm91bmRGaWxsVHlwZSI6MCwiTWFyZ2luIjp7IiRpZCI6IjE2OSIsIlRvcCI6MCwiTGVmdCI6MCwiUmlnaHQiOjAsIkJvdHRvbSI6MH0sIlBhZGRpbmciOnsiJGlkIjoiMTcwIiwiVG9wIjowLCJMZWZ0IjowLCJSaWdodCI6MCwiQm90dG9tIjowfSwiQmFja2dyb3VuZCI6eyIkcmVmIjoiODkifSwiSXNWaXNpYmxlIjp0cnVlLCJXaWR0aCI6MC4wLCJIZWlnaHQiOjAuMCwiQm9yZGVyU3R5bGUiOnsiJGlkIjoiMTcxIiwiTGluZUNvbG9yIjpudWxsLCJMaW5lV2VpZ2h0IjowLjAsIkxpbmVUeXBlIjowLCJQYXJlbnRTdHlsZSI6bnVsbH0sIlBhcmVudFN0eWxlIjpudWxsfSwiRHVyYXRpb25TdHlsZSI6eyIkaWQiOiIxNzIiLCJGb250U2V0dGluZ3MiOnsiJGlkIjoiMTczIiwiRm9udFNpemUiOjEwLCJGb250TmFtZSI6IkNhbGlicmkiLCJJc0JvbGQiOmZhbHNlLCJJc0l0YWxpYyI6ZmFsc2UsIklzVW5kZXJsaW5lZCI6ZmFsc2UsIlBhcmVudFN0eWxlIjpudWxsfSwiQXV0b1NpemUiOjAsIkZvcmVncm91bmQiOnsiJGlkIjoiMTc0IiwiQ29sb3IiOnsiJHJlZiI6IjkzIn19LCJNYXhXaWR0aCI6MjAwLjAsIk1heEhlaWdodCI6IkluZmluaXR5IiwiU21hcnRGb3JlZ3JvdW5kSXNBY3RpdmUiOmZhbHNlLCJIb3Jpem9udGFsQWxpZ25tZW50IjowLCJWZXJ0aWNhbEFsaWdubWVudCI6MCwiU21hcnRGb3JlZ3JvdW5kIjpudWxsLCJCYWNrZ3JvdW5kRmlsbFR5cGUiOjAsIk1hcmdpbiI6eyIkaWQiOiIxNzUiLCJUb3AiOjAsIkxlZnQiOjAsIlJpZ2h0IjowLCJCb3R0b20iOjB9LCJQYWRkaW5nIjp7IiRpZCI6IjE3NiIsIlRvcCI6MCwiTGVmdCI6MCwiUmlnaHQiOjAsIkJvdHRvbSI6MH0sIkJhY2tncm91bmQiOnsiJHJlZiI6Ijk2In0sIklzVmlzaWJsZSI6dHJ1ZSwiV2lkdGgiOjAuMCwiSGVpZ2h0IjowLjAsIkJvcmRlclN0eWxlIjp7IiRpZCI6IjE3NyIsIkxpbmVDb2xvciI6bnVsbCwiTGluZVdlaWdodCI6MC4wLCJMaW5lVHlwZSI6MCwiUGFyZW50U3R5bGUiOm51bGx9LCJQYXJlbnRTdHlsZSI6bnVsbH0sIkhvcml6b250YWxDb25uZWN0b3JTdHlsZSI6eyIkaWQiOiIxNzgiLCJMaW5lQ29sb3IiOnsiJHJlZiI6Ijk4In0sIkxpbmVXZWlnaHQiOjEuMCwiTGluZVR5cGUiOjAsIlBhcmVudFN0eWxlIjpudWxsfSwiVmVydGljYWxDb25uZWN0b3JTdHlsZSI6eyIkaWQiOiIxNzkiLCJMaW5lQ29sb3IiOnsiJGlkIjoiMTgwIiwiJHR5cGUiOiJOTFJFLkNvbW1vbi5Eb20uU29saWRDb2xvckJydXNoLCBOTFJFLkNvbW1vbiIsIkNvbG9yIjp7IiRpZCI6IjE4MSIsIkEiOjI1NSwiUiI6MjA0LCJHIjoyMDQsIkIiOjIwNH19LCJMaW5lV2VpZ2h0IjoxLjAsIkxpbmVUeXBlIjowLCJQYXJlbnRTdHlsZSI6bnVsbH0sIk1hcmdpbiI6bnVsbCwiU3RhcnREYXRlUG9zaXRpb24iOjQsIkVuZERhdGVQb3NpdGlvbiI6NCwiRGF0ZUlzVmlzaWJsZSI6dHJ1ZSwiVGl0bGVQb3NpdGlvbiI6MywiRHVyYXRpb25Qb3NpdGlvbiI6NiwiUGVyY2VudGFnZUNvbXBsZXRlZFBvc2l0aW9uIjo2LCJTcGFjaW5nIjo1LCJJc0JlbG93VGltZWJhbmQiOmZhbHNlLCJQZXJjZW50YWdlQ29tcGxldGVTaGFwZU9wYWNpdHkiOjM1LCJTaGFwZVN0eWxlIjp7IiRpZCI6IjE4MiIsIk1hcmdpbiI6eyIkaWQiOiIxODMiLCJUb3AiOjAsIkxlZnQiOjQsIlJpZ2h0Ijo0LCJCb3R0b20iOjB9LCJQYWRkaW5nIjp7IiRpZCI6IjE4NCIsIlRvcCI6MCwiTGVmdCI6MCwiUmlnaHQiOjAsIkJvdHRvbSI6MH0sIkJhY2tncm91bmQiOnsiJGlkIjoiMTg1IiwiQ29sb3IiOnsiJGlkIjoiMTg2IiwiQSI6MjU1LCJSIjowLCJHIjoxMTIsIkIiOjE5Mn19LCJJc1Zpc2libGUiOnRydWUsIldpZHRoIjowLjAsIkhlaWdodCI6MjIuMCwiQm9yZGVyU3R5bGUiOnsiJGlkIjoiMTg3IiwiTGluZUNvbG9yIjp7IiRyZWYiOiIxMDkifSwiTGluZVdlaWdodCI6MC4wLCJMaW5lVHlwZSI6MCwiUGFyZW50U3R5bGUiOm51bGx9LCJQYXJlbnRTdHlsZSI6bnVsbH0sIlRpdGxlU3R5bGUiOnsiJGlkIjoiMTg4IiwiRm9udFNldHRpbmdzIjp7IiRpZCI6IjE4OSIsIkZvbnRTaXplIjoxMSwiRm9udE5hbWUiOiJDYWxpYnJpIiwiSXNCb2xkIjp0cnVlLCJJc0l0YWxpYyI6ZmFsc2UsIklzVW5kZXJsaW5lZCI6ZmFsc2UsIlBhcmVudFN0eWxlIjpudWxsfSwiQXV0b1NpemUiOjAsIkZvcmVncm91bmQiOnsiJGlkIjoiMTkwIiwiQ29sb3IiOnsiJGlkIjoiMTkxIiwiQSI6MjU1LCJSIjowLCJHIjowLCJCIjowfX0sIk1heFdpZHRoIjo3MjAuMCwiTWF4SGVpZ2h0IjoiSW5maW5pdHkiLCJTbWFydEZvcmVncm91bmRJc0FjdGl2ZSI6ZmFsc2UsIkhvcml6b250YWxBbGlnbm1lbnQiOjIsIlZlcnRpY2FsQWxpZ25tZW50IjowLCJTbWFydEZvcmVncm91bmQiOm51bGwsIkJhY2tncm91bmRGaWxsVHlwZSI6MCwiTWFyZ2luIjp7IiRpZCI6IjE5MiIsIlRvcCI6MCwiTGVmdCI6MCwiUmlnaHQiOjAsIkJvdHRvbSI6MH0sIlBhZGRpbmciOnsiJGlkIjoiMTkzIiwiVG9wIjowLCJMZWZ0IjowLCJSaWdodCI6MCwiQm90dG9tIjowfSwiQmFja2dyb3VuZCI6eyIkcmVmIjoiMTE3In0sIklzVmlzaWJsZSI6dHJ1ZSwiV2lkdGgiOjAuMCwiSGVpZ2h0IjowLjAsIkJvcmRlclN0eWxlIjp7IiRpZCI6IjE5NCIsIkxpbmVDb2xvciI6bnVsbCwiTGluZVdlaWdodCI6MC4wLCJMaW5lVHlwZSI6MCwiUGFyZW50U3R5bGUiOm51bGx9LCJQYXJlbnRTdHlsZSI6bnVsbH0sIkRhdGVTdHlsZSI6eyIkaWQiOiIxOTUiLCJGb250U2V0dGluZ3MiOnsiJGlkIjoiMTk2IiwiRm9udFNpemUiOjEwLCJGb250TmFtZSI6IkNhbGlicmkiLCJJc0JvbGQiOmZhbHNlLCJJc0l0YWxpYyI6ZmFsc2UsIklzVW5kZXJsaW5lZCI6ZmFsc2UsIlBhcmVudFN0eWxlIjpudWxsfSwiQXV0b1NpemUiOjAsIkZvcmVncm91bmQiOnsiJGlkIjoiMTk3IiwiQ29sb3IiOnsiJGlkIjoiMTk4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xOTkiLCJUb3AiOjAsIkxlZnQiOjAsIlJpZ2h0IjowLCJCb3R0b20iOjB9LCJQYWRkaW5nIjp7IiRpZCI6IjIwMCIsIlRvcCI6MCwiTGVmdCI6MCwiUmlnaHQiOjAsIkJvdHRvbSI6MH0sIkJhY2tncm91bmQiOnsiJHJlZiI6IjEyNCJ9LCJJc1Zpc2libGUiOnRydWUsIldpZHRoIjowLjAsIkhlaWdodCI6MC4wLCJCb3JkZXJTdHlsZSI6eyIkaWQiOiIyMDEiLCJMaW5lQ29sb3IiOm51bGwsIkxpbmVXZWlnaHQiOjAuMCwiTGluZVR5cGUiOjAsIlBhcmVudFN0eWxlIjpudWxsfSwiUGFyZW50U3R5bGUiOm51bGx9LCJEYXRlRm9ybWF0Ijp7IiRpZCI6IjIwMiIsIkZvcm1hdFN0cmluZyI6Ik1NTSBk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H0sIkluZGV4IjowLCJTbWFydER1cmF0aW9uQWN0aXZhdGVkIjpmYWxzZSwiRGF0ZUZvcm1hdCI6eyIkcmVmIjoiMjAyIn0sIklkIjoiY2UwMTkzMzctZjIzOS00YzNjLTk1NmUtOTU0MzFmNGQxMTdkIiwiSW1wb3J0SWQiOm51bGwsIlRpdGxlIjoiVW5kZXJzdGFuZCBERVNlcTIiLCJOb3RlIjpudWxsLCJIeXBlcmxpbmsiOnsiJGlkIjoiMjAzIiwiQWRkcmVzcyI6IiIsIlN1YkFkZHJlc3MiOiIifSwiSXNDaGFuZ2VkIjpmYWxzZSwiSXNOZXciOmZhbHNlfSx7IiRpZCI6IjIwNCIsIkdyb3VwTmFtZSI6bnVsbCwiU3RhcnREYXRlIjoiMjAxOS0xMS0xMVQwMDowMDowMFoiLCJFbmREYXRlIjoiMjAxOS0xMi0yMFQyMzo1OTowMFoiLCJQZXJjZW50YWdlQ29tcGxldGUiOjAuMCwiU3R5bGUiOnsiJGlkIjoiMjA1IiwiU2hhcGUiOjAsIlNoYXBlVGhpY2tuZXNzIjoyLCJEdXJhdGlvbkZvcm1hdCI6MCwiSW5jbHVkZU5vbldvcmtpbmdEYXlzSW5EdXJhdGlvbiI6ZmFsc2UsIlBlcmNlbnRhZ2VDb21wbGV0ZVN0eWxlIjp7IiRpZCI6IjIwNiIsIkZvbnRTZXR0aW5ncyI6eyIkaWQiOiIyMDciLCJGb250U2l6ZSI6MTAsIkZvbnROYW1lIjoiQ2FsaWJyaSIsIklzQm9sZCI6ZmFsc2UsIklzSXRhbGljIjpmYWxzZSwiSXNVbmRlcmxpbmVkIjpmYWxzZSwiUGFyZW50U3R5bGUiOm51bGx9LCJBdXRvU2l6ZSI6MCwiRm9yZWdyb3VuZCI6eyIkaWQiOiIyMDgiLCJDb2xvciI6eyIkaWQiOiIyMDkiLCJBIjoyNTUsIlIiOjIzOCwiRyI6MjM2LCJCIjoyMjV9fSwiTWF4V2lkdGgiOjIwMC4wLCJNYXhIZWlnaHQiOiJJbmZpbml0eSIsIlNtYXJ0Rm9yZWdyb3VuZElzQWN0aXZlIjpmYWxzZSwiSG9yaXpvbnRhbEFsaWdubWVudCI6MCwiVmVydGljYWxBbGlnbm1lbnQiOjAsIlNtYXJ0Rm9yZWdyb3VuZCI6bnVsbCwiQmFja2dyb3VuZEZpbGxUeXBlIjowLCJNYXJnaW4iOnsiJGlkIjoiMjEwIiwiVG9wIjowLCJMZWZ0IjowLCJSaWdodCI6MCwiQm90dG9tIjowfSwiUGFkZGluZyI6eyIkaWQiOiIyMTEiLCJUb3AiOjAsIkxlZnQiOjAsIlJpZ2h0IjowLCJCb3R0b20iOjB9LCJCYWNrZ3JvdW5kIjp7IiRyZWYiOiI4OSJ9LCJJc1Zpc2libGUiOnRydWUsIldpZHRoIjowLjAsIkhlaWdodCI6MC4wLCJCb3JkZXJTdHlsZSI6eyIkaWQiOiIyMTIiLCJMaW5lQ29sb3IiOm51bGwsIkxpbmVXZWlnaHQiOjAuMCwiTGluZVR5cGUiOjAsIlBhcmVudFN0eWxlIjpudWxsfSwiUGFyZW50U3R5bGUiOm51bGx9LCJEdXJhdGlvblN0eWxlIjp7IiRpZCI6IjIxMyIsIkZvbnRTZXR0aW5ncyI6eyIkaWQiOiIyMTQiLCJGb250U2l6ZSI6MTAsIkZvbnROYW1lIjoiQ2FsaWJyaSIsIklzQm9sZCI6ZmFsc2UsIklzSXRhbGljIjpmYWxzZSwiSXNVbmRlcmxpbmVkIjpmYWxzZSwiUGFyZW50U3R5bGUiOm51bGx9LCJBdXRvU2l6ZSI6MCwiRm9yZWdyb3VuZCI6eyIkaWQiOiIyMTUiLCJDb2xvciI6eyIkcmVmIjoiOTMifX0sIk1heFdpZHRoIjoyMDAuMCwiTWF4SGVpZ2h0IjoiSW5maW5pdHkiLCJTbWFydEZvcmVncm91bmRJc0FjdGl2ZSI6ZmFsc2UsIkhvcml6b250YWxBbGlnbm1lbnQiOjAsIlZlcnRpY2FsQWxpZ25tZW50IjowLCJTbWFydEZvcmVncm91bmQiOm51bGwsIkJhY2tncm91bmRGaWxsVHlwZSI6MCwiTWFyZ2luIjp7IiRpZCI6IjIxNiIsIlRvcCI6MCwiTGVmdCI6MCwiUmlnaHQiOjAsIkJvdHRvbSI6MH0sIlBhZGRpbmciOnsiJGlkIjoiMjE3IiwiVG9wIjowLCJMZWZ0IjowLCJSaWdodCI6MCwiQm90dG9tIjowfSwiQmFja2dyb3VuZCI6eyIkcmVmIjoiOTYifSwiSXNWaXNpYmxlIjp0cnVlLCJXaWR0aCI6MC4wLCJIZWlnaHQiOjAuMCwiQm9yZGVyU3R5bGUiOnsiJGlkIjoiMjE4IiwiTGluZUNvbG9yIjpudWxsLCJMaW5lV2VpZ2h0IjowLjAsIkxpbmVUeXBlIjowLCJQYXJlbnRTdHlsZSI6bnVsbH0sIlBhcmVudFN0eWxlIjpudWxsfSwiSG9yaXpvbnRhbENvbm5lY3RvclN0eWxlIjp7IiRpZCI6IjIxOSIsIkxpbmVDb2xvciI6eyIkcmVmIjoiOTgifSwiTGluZVdlaWdodCI6MS4wLCJMaW5lVHlwZSI6MCwiUGFyZW50U3R5bGUiOm51bGx9LCJWZXJ0aWNhbENvbm5lY3RvclN0eWxlIjp7IiRpZCI6IjIyMCIsIkxpbmVDb2xvciI6eyIkcmVmIjoiMTAxIn0sIkxpbmVXZWlnaHQiOjEuMCwiTGluZVR5cGUiOjAsIlBhcmVudFN0eWxlIjpudWxsfSwiTWFyZ2luIjpudWxsLCJTdGFydERhdGVQb3NpdGlvbiI6NCwiRW5kRGF0ZVBvc2l0aW9uIjo0LCJEYXRlSXNWaXNpYmxlIjp0cnVlLCJUaXRsZVBvc2l0aW9uIjozLCJEdXJhdGlvblBvc2l0aW9uIjo2LCJQZXJjZW50YWdlQ29tcGxldGVkUG9zaXRpb24iOjYsIlNwYWNpbmciOjUsIklzQmVsb3dUaW1lYmFuZCI6ZmFsc2UsIlBlcmNlbnRhZ2VDb21wbGV0ZVNoYXBlT3BhY2l0eSI6MzUsIlNoYXBlU3R5bGUiOnsiJGlkIjoiMjIxIiwiTWFyZ2luIjp7IiRpZCI6IjIyMiIsIlRvcCI6MCwiTGVmdCI6NCwiUmlnaHQiOjQsIkJvdHRvbSI6MH0sIlBhZGRpbmciOnsiJGlkIjoiMjIzIiwiVG9wIjowLCJMZWZ0IjowLCJSaWdodCI6MCwiQm90dG9tIjowfSwiQmFja2dyb3VuZCI6eyIkaWQiOiIyMjQiLCJDb2xvciI6eyIkaWQiOiIyMjUiLCJBIjoyNTUsIlIiOjAsIkciOjExMiwiQiI6MTkyfX0sIklzVmlzaWJsZSI6dHJ1ZSwiV2lkdGgiOjAuMCwiSGVpZ2h0IjoyMi4wLCJCb3JkZXJTdHlsZSI6eyIkaWQiOiIyMjYiLCJMaW5lQ29sb3IiOnsiJHJlZiI6IjEwOSJ9LCJMaW5lV2VpZ2h0IjowLjAsIkxpbmVUeXBlIjowLCJQYXJlbnRTdHlsZSI6bnVsbH0sIlBhcmVudFN0eWxlIjpudWxsfSwiVGl0bGVTdHlsZSI6eyIkaWQiOiIyMjciLCJGb250U2V0dGluZ3MiOnsiJGlkIjoiMjI4IiwiRm9udFNpemUiOjExLCJGb250TmFtZSI6IkNhbGlicmkiLCJJc0JvbGQiOnRydWUsIklzSXRhbGljIjpmYWxzZSwiSXNVbmRlcmxpbmVkIjpmYWxzZSwiUGFyZW50U3R5bGUiOm51bGx9LCJBdXRvU2l6ZSI6MCwiRm9yZWdyb3VuZCI6eyIkaWQiOiIyMjkiLCJDb2xvciI6eyIkaWQiOiIyMzAiLCJBIjoyNTUsIlIiOjAsIkciOjAsIkIiOjB9fSwiTWF4V2lkdGgiOjcyMC4wLCJNYXhIZWlnaHQiOiJJbmZpbml0eSIsIlNtYXJ0Rm9yZWdyb3VuZElzQWN0aXZlIjpmYWxzZSwiSG9yaXpvbnRhbEFsaWdubWVudCI6MiwiVmVydGljYWxBbGlnbm1lbnQiOjAsIlNtYXJ0Rm9yZWdyb3VuZCI6bnVsbCwiQmFja2dyb3VuZEZpbGxUeXBlIjowLCJNYXJnaW4iOnsiJGlkIjoiMjMxIiwiVG9wIjowLCJMZWZ0IjowLCJSaWdodCI6MCwiQm90dG9tIjowfSwiUGFkZGluZyI6eyIkaWQiOiIyMzIiLCJUb3AiOjAsIkxlZnQiOjAsIlJpZ2h0IjowLCJCb3R0b20iOjB9LCJCYWNrZ3JvdW5kIjp7IiRyZWYiOiIxMTcifSwiSXNWaXNpYmxlIjp0cnVlLCJXaWR0aCI6MC4wLCJIZWlnaHQiOjAuMCwiQm9yZGVyU3R5bGUiOnsiJGlkIjoiMjMzIiwiTGluZUNvbG9yIjpudWxsLCJMaW5lV2VpZ2h0IjowLjAsIkxpbmVUeXBlIjowLCJQYXJlbnRTdHlsZSI6bnVsbH0sIlBhcmVudFN0eWxlIjpudWxsfSwiRGF0ZVN0eWxlIjp7IiRpZCI6IjIzNCIsIkZvbnRTZXR0aW5ncyI6eyIkaWQiOiIyMzUiLCJGb250U2l6ZSI6MTAsIkZvbnROYW1lIjoiQ2FsaWJyaSIsIklzQm9sZCI6ZmFsc2UsIklzSXRhbGljIjpmYWxzZSwiSXNVbmRlcmxpbmVkIjpmYWxzZSwiUGFyZW50U3R5bGUiOm51bGx9LCJBdXRvU2l6ZSI6MCwiRm9yZWdyb3VuZCI6eyIkaWQiOiIyMzYiLCJDb2xvciI6eyIkaWQiOiIyMzc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IzOCIsIlRvcCI6MCwiTGVmdCI6MCwiUmlnaHQiOjAsIkJvdHRvbSI6MH0sIlBhZGRpbmciOnsiJGlkIjoiMjM5IiwiVG9wIjowLCJMZWZ0IjowLCJSaWdodCI6MCwiQm90dG9tIjowfSwiQmFja2dyb3VuZCI6eyIkcmVmIjoiMTI0In0sIklzVmlzaWJsZSI6dHJ1ZSwiV2lkdGgiOjAuMCwiSGVpZ2h0IjowLjAsIkJvcmRlclN0eWxlIjp7IiRpZCI6IjI0MCIsIkxpbmVDb2xvciI6bnVsbCwiTGluZVdlaWdodCI6MC4wLCJMaW5lVHlwZSI6MCwiUGFyZW50U3R5bGUiOm51bGx9LCJQYXJlbnRTdHlsZSI6bnVsbH0sIkRhdGVGb3JtYXQiOnsiJGlkIjoiMjQxIiwiRm9ybWF0U3RyaW5nIjoiTU1NIGQ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udWxsfSwiSW5kZXgiOjEsIlNtYXJ0RHVyYXRpb25BY3RpdmF0ZWQiOmZhbHNlLCJEYXRlRm9ybWF0Ijp7IiRyZWYiOiIyNDEifSwiSWQiOiI0NjM0ZWZmZC0xMDNmLTQ0YjAtODYyNi01ZTlkNTYzNTYzNDAiLCJJbXBvcnRJZCI6bnVsbCwiVGl0bGUiOiJXcml0ZSBmdW5jdGlvbm5hbCBzY3JpcHRzIiwiTm90ZSI6ImUxeHlkR1l4WEdGdWMybGNZVzV6YVdOd1p6RXlOVEpjZFdNeFhHaDBiV0YxZEhOd1hHUmxabVl5ZTF4bWIyNTBkR0pzZTF4bU1GeG1ZMmhoY25ObGREQWdWR2x0WlhNZ1RtVjNJRkp2YldGdU8zMTdYR1l5WEdaamFHRnljMlYwTUNCVFpXZHZaU0JWU1R0OWZYdGNZMjlzYjNKMFlteGNjbVZrTUZ4bmNtVmxiakJjWW14MVpUQTdYSEpsWkRJMU5WeG5jbVZsYmpJMU5WeGliSFZsTWpVMU8xeHlaV1ExTVZ4bmNtVmxialV4WEdKc2RXVTFNVHQ5WEd4dlkyaGNhR2xqYUZ4a1ltTm9YSEJoY21SY2NHeGhhVzVjYkhSeWNHRnlYR2wwWVhBd2UxeHNZVzVuTVRBek0xeG1jekU0WEdZeVhHTm1NaUJjWTJZeVhIRnNlMXhtTWlCN1hHeGhibWN4TURNMlhHeDBjbU5vSURJZ2MyVnRZV2x1WlhOOVhHeHBNRnh5YVRCY2MyRXdYSE5pTUZ4bWFUQmNjV3hjY0dGeWZRMEtmUTBLZlE9PSIsIkh5cGVybGluayI6eyIkaWQiOiIyNDIiLCJBZGRyZXNzIjoiIiwiU3ViQWRkcmVzcyI6IiJ9LCJJc0NoYW5nZWQiOmZhbHNlLCJJc05ldyI6ZmFsc2V9LHsiJGlkIjoiMjQzIiwiR3JvdXBOYW1lIjpudWxsLCJTdGFydERhdGUiOiIyMDE5LTEyLTA5VDAwOjAwOjAwWiIsIkVuZERhdGUiOiIyMDE5LTEyLTIwVDIzOjU5OjAwWiIsIlBlcmNlbnRhZ2VDb21wbGV0ZSI6MC4wLCJTdHlsZSI6eyIkaWQiOiIyNDQiLCJTaGFwZSI6MCwiU2hhcGVUaGlja25lc3MiOjIsIkR1cmF0aW9uRm9ybWF0IjowLCJJbmNsdWRlTm9uV29ya2luZ0RheXNJbkR1cmF0aW9uIjpmYWxzZSwiUGVyY2VudGFnZUNvbXBsZXRlU3R5bGUiOnsiJGlkIjoiMjQ1IiwiRm9udFNldHRpbmdzIjp7IiRpZCI6IjI0NiIsIkZvbnRTaXplIjoxMCwiRm9udE5hbWUiOiJDYWxpYnJpIiwiSXNCb2xkIjpmYWxzZSwiSXNJdGFsaWMiOmZhbHNlLCJJc1VuZGVybGluZWQiOmZhbHNlLCJQYXJlbnRTdHlsZSI6bnVsbH0sIkF1dG9TaXplIjowLCJGb3JlZ3JvdW5kIjp7IiRpZCI6IjI0NyIsIkNvbG9yIjp7IiRpZCI6IjI0OCIsIkEiOjI1NSwiUiI6MjM4LCJHIjoyMzYsIkIiOjIyNX19LCJNYXhXaWR0aCI6MjAwLjAsIk1heEhlaWdodCI6IkluZmluaXR5IiwiU21hcnRGb3JlZ3JvdW5kSXNBY3RpdmUiOmZhbHNlLCJIb3Jpem9udGFsQWxpZ25tZW50IjoxLCJWZXJ0aWNhbEFsaWdubWVudCI6MCwiU21hcnRGb3JlZ3JvdW5kIjpudWxsLCJCYWNrZ3JvdW5kRmlsbFR5cGUiOjAsIk1hcmdpbiI6eyIkaWQiOiIyNDkiLCJUb3AiOjAsIkxlZnQiOjAsIlJpZ2h0IjowLCJCb3R0b20iOjB9LCJQYWRkaW5nIjp7IiRpZCI6IjI1MCIsIlRvcCI6MCwiTGVmdCI6MCwiUmlnaHQiOjAsIkJvdHRvbSI6MH0sIkJhY2tncm91bmQiOnsiJHJlZiI6Ijg5In0sIklzVmlzaWJsZSI6dHJ1ZSwiV2lkdGgiOjAuMCwiSGVpZ2h0IjowLjAsIkJvcmRlclN0eWxlIjp7IiRpZCI6IjI1MSIsIkxpbmVDb2xvciI6bnVsbCwiTGluZVdlaWdodCI6MC4wLCJMaW5lVHlwZSI6MCwiUGFyZW50U3R5bGUiOm51bGx9LCJQYXJlbnRTdHlsZSI6bnVsbH0sIkR1cmF0aW9uU3R5bGUiOnsiJGlkIjoiMjUyIiwiRm9udFNldHRpbmdzIjp7IiRpZCI6IjI1MyIsIkZvbnRTaXplIjoxMCwiRm9udE5hbWUiOiJDYWxpYnJpIiwiSXNCb2xkIjpmYWxzZSwiSXNJdGFsaWMiOmZhbHNlLCJJc1VuZGVybGluZWQiOmZhbHNlLCJQYXJlbnRTdHlsZSI6bnVsbH0sIkF1dG9TaXplIjowLCJGb3JlZ3JvdW5kIjp7IiRpZCI6IjI1NCIsIkNvbG9yIjp7IiRyZWYiOiI5MyJ9fSwiTWF4V2lkdGgiOjIwMC4wLCJNYXhIZWlnaHQiOiJJbmZpbml0eSIsIlNtYXJ0Rm9yZWdyb3VuZElzQWN0aXZlIjpmYWxzZSwiSG9yaXpvbnRhbEFsaWdubWVudCI6MCwiVmVydGljYWxBbGlnbm1lbnQiOjAsIlNtYXJ0Rm9yZWdyb3VuZCI6bnVsbCwiQmFja2dyb3VuZEZpbGxUeXBlIjowLCJNYXJnaW4iOnsiJGlkIjoiMjU1IiwiVG9wIjowLCJMZWZ0IjowLCJSaWdodCI6MCwiQm90dG9tIjowfSwiUGFkZGluZyI6eyIkaWQiOiIyNTYiLCJUb3AiOjAsIkxlZnQiOjAsIlJpZ2h0IjowLCJCb3R0b20iOjB9LCJCYWNrZ3JvdW5kIjp7IiRyZWYiOiI5NiJ9LCJJc1Zpc2libGUiOnRydWUsIldpZHRoIjowLjAsIkhlaWdodCI6MC4wLCJCb3JkZXJTdHlsZSI6eyIkaWQiOiIyNTciLCJMaW5lQ29sb3IiOm51bGwsIkxpbmVXZWlnaHQiOjAuMCwiTGluZVR5cGUiOjAsIlBhcmVudFN0eWxlIjpudWxsfSwiUGFyZW50U3R5bGUiOm51bGx9LCJIb3Jpem9udGFsQ29ubmVjdG9yU3R5bGUiOnsiJGlkIjoiMjU4IiwiTGluZUNvbG9yIjp7IiRyZWYiOiI5OCJ9LCJMaW5lV2VpZ2h0IjoxLjAsIkxpbmVUeXBlIjowLCJQYXJlbnRTdHlsZSI6bnVsbH0sIlZlcnRpY2FsQ29ubmVjdG9yU3R5bGUiOnsiJGlkIjoiMjU5IiwiTGluZUNvbG9yIjp7IiRyZWYiOiIxMDEifSwiTGluZVdlaWdodCI6MS4wLCJMaW5lVHlwZSI6MCwiUGFyZW50U3R5bGUiOm51bGx9LCJNYXJnaW4iOm51bGwsIlN0YXJ0RGF0ZVBvc2l0aW9uIjo0LCJFbmREYXRlUG9zaXRpb24iOjQsIkRhdGVJc1Zpc2libGUiOnRydWUsIlRpdGxlUG9zaXRpb24iOjMsIkR1cmF0aW9uUG9zaXRpb24iOjYsIlBlcmNlbnRhZ2VDb21wbGV0ZWRQb3NpdGlvbiI6NiwiU3BhY2luZyI6NSwiSXNCZWxvd1RpbWViYW5kIjpmYWxzZSwiUGVyY2VudGFnZUNvbXBsZXRlU2hhcGVPcGFjaXR5IjozNSwiU2hhcGVTdHlsZSI6eyIkaWQiOiIyNjAiLCJNYXJnaW4iOnsiJGlkIjoiMjYxIiwiVG9wIjowLCJMZWZ0Ijo0LCJSaWdodCI6NCwiQm90dG9tIjowfSwiUGFkZGluZyI6eyIkaWQiOiIyNjIiLCJUb3AiOjAsIkxlZnQiOjAsIlJpZ2h0IjowLCJCb3R0b20iOjB9LCJCYWNrZ3JvdW5kIjp7IiRpZCI6IjI2MyIsIkNvbG9yIjp7IiRpZCI6IjI2NCIsIkEiOjI1NSwiUiI6MCwiRyI6MTEyLCJCIjoxOTJ9fSwiSXNWaXNpYmxlIjp0cnVlLCJXaWR0aCI6MC4wLCJIZWlnaHQiOjIyLjAsIkJvcmRlclN0eWxlIjp7IiRpZCI6IjI2NSIsIkxpbmVDb2xvciI6eyIkcmVmIjoiMTA5In0sIkxpbmVXZWlnaHQiOjAuMCwiTGluZVR5cGUiOjAsIlBhcmVudFN0eWxlIjpudWxsfSwiUGFyZW50U3R5bGUiOm51bGx9LCJUaXRsZVN0eWxlIjp7IiRpZCI6IjI2NiIsIkZvbnRTZXR0aW5ncyI6eyIkaWQiOiIyNjciLCJGb250U2l6ZSI6MTEsIkZvbnROYW1lIjoiQ2FsaWJyaSIsIklzQm9sZCI6dHJ1ZSwiSXNJdGFsaWMiOmZhbHNlLCJJc1VuZGVybGluZWQiOmZhbHNlLCJQYXJlbnRTdHlsZSI6bnVsbH0sIkF1dG9TaXplIjowLCJGb3JlZ3JvdW5kIjp7IiRpZCI6IjI2OCIsIkNvbG9yIjp7IiRpZCI6IjI2OSIsIkEiOjI1NSwiUiI6MCwiRyI6MCwiQiI6MH19LCJNYXhXaWR0aCI6NzIwLjAsIk1heEhlaWdodCI6IkluZmluaXR5IiwiU21hcnRGb3JlZ3JvdW5kSXNBY3RpdmUiOmZhbHNlLCJIb3Jpem9udGFsQWxpZ25tZW50IjoyLCJWZXJ0aWNhbEFsaWdubWVudCI6MCwiU21hcnRGb3JlZ3JvdW5kIjpudWxsLCJCYWNrZ3JvdW5kRmlsbFR5cGUiOjAsIk1hcmdpbiI6eyIkaWQiOiIyNzAiLCJUb3AiOjAsIkxlZnQiOjAsIlJpZ2h0IjowLCJCb3R0b20iOjB9LCJQYWRkaW5nIjp7IiRpZCI6IjI3MSIsIlRvcCI6MCwiTGVmdCI6MCwiUmlnaHQiOjAsIkJvdHRvbSI6MH0sIkJhY2tncm91bmQiOnsiJHJlZiI6IjExNyJ9LCJJc1Zpc2libGUiOnRydWUsIldpZHRoIjowLjAsIkhlaWdodCI6MC4wLCJCb3JkZXJTdHlsZSI6eyIkaWQiOiIyNzIiLCJMaW5lQ29sb3IiOm51bGwsIkxpbmVXZWlnaHQiOjAuMCwiTGluZVR5cGUiOjAsIlBhcmVudFN0eWxlIjpudWxsfSwiUGFyZW50U3R5bGUiOm51bGx9LCJEYXRlU3R5bGUiOnsiJGlkIjoiMjczIiwiRm9udFNldHRpbmdzIjp7IiRpZCI6IjI3NCIsIkZvbnRTaXplIjoxMCwiRm9udE5hbWUiOiJDYWxpYnJpIiwiSXNCb2xkIjpmYWxzZSwiSXNJdGFsaWMiOmZhbHNlLCJJc1VuZGVybGluZWQiOmZhbHNlLCJQYXJlbnRTdHlsZSI6bnVsbH0sIkF1dG9TaXplIjowLCJGb3JlZ3JvdW5kIjp7IiRpZCI6IjI3NSIsIkNvbG9yIjp7IiRpZCI6IjI3Ni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Mjc3IiwiVG9wIjowLCJMZWZ0IjowLCJSaWdodCI6MCwiQm90dG9tIjowfSwiUGFkZGluZyI6eyIkaWQiOiIyNzgiLCJUb3AiOjAsIkxlZnQiOjAsIlJpZ2h0IjowLCJCb3R0b20iOjB9LCJCYWNrZ3JvdW5kIjp7IiRyZWYiOiIxMjQifSwiSXNWaXNpYmxlIjp0cnVlLCJXaWR0aCI6MC4wLCJIZWlnaHQiOjAuMCwiQm9yZGVyU3R5bGUiOnsiJGlkIjoiMjc5IiwiTGluZUNvbG9yIjpudWxsLCJMaW5lV2VpZ2h0IjowLjAsIkxpbmVUeXBlIjowLCJQYXJlbnRTdHlsZSI6bnVsbH0sIlBhcmVudFN0eWxlIjpudWxsfSwiRGF0ZUZvcm1hdCI6eyIkaWQiOiIyODA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JbmRleCI6MiwiU21hcnREdXJhdGlvbkFjdGl2YXRlZCI6ZmFsc2UsIkRhdGVGb3JtYXQiOnsiJHJlZiI6IjI4MCJ9LCJJZCI6ImVhZWE4YWIzLWQ3YjgtNGVjMC05MzNiLTQ3ODllMGM1ZGNlMyIsIkltcG9ydElkIjpudWxsLCJUaXRsZSI6IkxpbmsgYWxsIHNjcmlwdHMiLCJOb3RlIjpudWxsLCJIeXBlcmxpbmsiOnsiJGlkIjoiMjgxIiwiQWRkcmVzcyI6IiIsIlN1YkFkZHJlc3MiOiIifSwiSXNDaGFuZ2VkIjpmYWxzZSwiSXNOZXciOmZhbHNlfSx7IiRpZCI6IjI4MiIsIkdyb3VwTmFtZSI6bnVsbCwiU3RhcnREYXRlIjoiMjAxOS0xMi0wOVQwMDowMDowMFoiLCJFbmREYXRlIjoiMjAyMC0wMS0yNFQyMzo1OTowMFoiLCJQZXJjZW50YWdlQ29tcGxldGUiOjAuMCwiU3R5bGUiOnsiJGlkIjoiMjgzIiwiU2hhcGUiOjAsIlNoYXBlVGhpY2tuZXNzIjoyLCJEdXJhdGlvbkZvcm1hdCI6MCwiSW5jbHVkZU5vbldvcmtpbmdEYXlzSW5EdXJhdGlvbiI6ZmFsc2UsIlBlcmNlbnRhZ2VDb21wbGV0ZVN0eWxlIjp7IiRpZCI6IjI4NCIsIkZvbnRTZXR0aW5ncyI6eyIkaWQiOiIyODUiLCJGb250U2l6ZSI6MTAsIkZvbnROYW1lIjoiQ2FsaWJyaSIsIklzQm9sZCI6ZmFsc2UsIklzSXRhbGljIjpmYWxzZSwiSXNVbmRlcmxpbmVkIjpmYWxzZSwiUGFyZW50U3R5bGUiOm51bGx9LCJBdXRvU2l6ZSI6MCwiRm9yZWdyb3VuZCI6eyIkcmVmIjoiODUifSwiTWF4V2lkdGgiOjIwMC4wLCJNYXhIZWlnaHQiOiJJbmZpbml0eSIsIlNtYXJ0Rm9yZWdyb3VuZElzQWN0aXZlIjpmYWxzZSwiSG9yaXpvbnRhbEFsaWdubWVudCI6MCwiVmVydGljYWxBbGlnbm1lbnQiOjAsIlNtYXJ0Rm9yZWdyb3VuZCI6bnVsbCwiQmFja2dyb3VuZEZpbGxUeXBlIjowLCJNYXJnaW4iOnsiJGlkIjoiMjg2IiwiVG9wIjowLCJMZWZ0IjowLCJSaWdodCI6MCwiQm90dG9tIjowfSwiUGFkZGluZyI6eyIkaWQiOiIyODciLCJUb3AiOjAsIkxlZnQiOjAsIlJpZ2h0IjowLCJCb3R0b20iOjB9LCJCYWNrZ3JvdW5kIjp7IiRyZWYiOiI4OSJ9LCJJc1Zpc2libGUiOnRydWUsIldpZHRoIjowLjAsIkhlaWdodCI6MC4wLCJCb3JkZXJTdHlsZSI6eyIkaWQiOiIyODgiLCJMaW5lQ29sb3IiOm51bGwsIkxpbmVXZWlnaHQiOjAuMCwiTGluZVR5cGUiOjAsIlBhcmVudFN0eWxlIjpudWxsfSwiUGFyZW50U3R5bGUiOm51bGx9LCJEdXJhdGlvblN0eWxlIjp7IiRpZCI6IjI4OSIsIkZvbnRTZXR0aW5ncyI6eyIkaWQiOiIyOTAiLCJGb250U2l6ZSI6MTAsIkZvbnROYW1lIjoiQ2FsaWJyaSIsIklzQm9sZCI6ZmFsc2UsIklzSXRhbGljIjpmYWxzZSwiSXNVbmRlcmxpbmVkIjpmYWxzZSwiUGFyZW50U3R5bGUiOm51bGx9LCJBdXRvU2l6ZSI6MCwiRm9yZWdyb3VuZCI6eyIkaWQiOiIyOTEiLCJDb2xvciI6eyIkcmVmIjoiOTMifX0sIk1heFdpZHRoIjoyMDAuMCwiTWF4SGVpZ2h0IjoiSW5maW5pdHkiLCJTbWFydEZvcmVncm91bmRJc0FjdGl2ZSI6ZmFsc2UsIkhvcml6b250YWxBbGlnbm1lbnQiOjAsIlZlcnRpY2FsQWxpZ25tZW50IjowLCJTbWFydEZvcmVncm91bmQiOm51bGwsIkJhY2tncm91bmRGaWxsVHlwZSI6MCwiTWFyZ2luIjp7IiRpZCI6IjI5MiIsIlRvcCI6MCwiTGVmdCI6MCwiUmlnaHQiOjAsIkJvdHRvbSI6MH0sIlBhZGRpbmciOnsiJGlkIjoiMjkzIiwiVG9wIjowLCJMZWZ0IjowLCJSaWdodCI6MCwiQm90dG9tIjowfSwiQmFja2dyb3VuZCI6eyIkcmVmIjoiOTYifSwiSXNWaXNpYmxlIjp0cnVlLCJXaWR0aCI6MC4wLCJIZWlnaHQiOjAuMCwiQm9yZGVyU3R5bGUiOnsiJGlkIjoiMjk0IiwiTGluZUNvbG9yIjpudWxsLCJMaW5lV2VpZ2h0IjowLjAsIkxpbmVUeXBlIjowLCJQYXJlbnRTdHlsZSI6bnVsbH0sIlBhcmVudFN0eWxlIjpudWxsfSwiSG9yaXpvbnRhbENvbm5lY3RvclN0eWxlIjp7IiRpZCI6IjI5NSIsIkxpbmVDb2xvciI6eyIkcmVmIjoiOTgifSwiTGluZVdlaWdodCI6MS4wLCJMaW5lVHlwZSI6MCwiUGFyZW50U3R5bGUiOm51bGx9LCJWZXJ0aWNhbENvbm5lY3RvclN0eWxlIjp7IiRpZCI6IjI5NiIsIkxpbmVDb2xvciI6eyIkaWQiOiIyOTciLCIkdHlwZSI6Ik5MUkUuQ29tbW9uLkRvbS5Tb2xpZENvbG9yQnJ1c2gsIE5MUkUuQ29tbW9uIiwiQ29sb3IiOnsiJGlkIjoiMjk4IiwiQSI6MjU1LCJSIjoyMDQsIkciOjIwNCwiQiI6MjA0fX0sIkxpbmVXZWlnaHQiOjEuMCwiTGluZVR5cGUiOjAsIlBhcmVudFN0eWxlIjpudWxsfSwiTWFyZ2luIjpudWxsLCJTdGFydERhdGVQb3NpdGlvbiI6NCwiRW5kRGF0ZVBvc2l0aW9uIjo0LCJEYXRlSXNWaXNpYmxlIjp0cnVlLCJUaXRsZVBvc2l0aW9uIjoyLCJEdXJhdGlvblBvc2l0aW9uIjo2LCJQZXJjZW50YWdlQ29tcGxldGVkUG9zaXRpb24iOjYsIlNwYWNpbmciOjUsIklzQmVsb3dUaW1lYmFuZCI6ZmFsc2UsIlBlcmNlbnRhZ2VDb21wbGV0ZVNoYXBlT3BhY2l0eSI6MzUsIlNoYXBlU3R5bGUiOnsiJGlkIjoiMjk5IiwiTWFyZ2luIjp7IiRpZCI6IjMwMCIsIlRvcCI6MCwiTGVmdCI6NCwiUmlnaHQiOjQsIkJvdHRvbSI6MH0sIlBhZGRpbmciOnsiJGlkIjoiMzAxIiwiVG9wIjowLCJMZWZ0IjowLCJSaWdodCI6MCwiQm90dG9tIjowfSwiQmFja2dyb3VuZCI6eyIkaWQiOiIzMDIiLCJDb2xvciI6eyIkaWQiOiIzMDMiLCJBIjoyNTUsIlIiOjE5MiwiRyI6MCwiQiI6MH19LCJJc1Zpc2libGUiOnRydWUsIldpZHRoIjowLjAsIkhlaWdodCI6MjIuMCwiQm9yZGVyU3R5bGUiOnsiJGlkIjoiMzA0IiwiTGluZUNvbG9yIjp7IiRyZWYiOiIxMDkifSwiTGluZVdlaWdodCI6MC4wLCJMaW5lVHlwZSI6MCwiUGFyZW50U3R5bGUiOm51bGx9LCJQYXJlbnRTdHlsZSI6bnVsbH0sIlRpdGxlU3R5bGUiOnsiJGlkIjoiMzA1IiwiRm9udFNldHRpbmdzIjp7IiRpZCI6IjMwNiIsIkZvbnRTaXplIjoxMSwiRm9udE5hbWUiOiJDYWxpYnJpIiwiSXNCb2xkIjp0cnVlLCJJc0l0YWxpYyI6ZmFsc2UsIklzVW5kZXJsaW5lZCI6ZmFsc2UsIlBhcmVudFN0eWxlIjpudWxsfSwiQXV0b1NpemUiOjIsIkZvcmVncm91bmQiOnsiJGlkIjoiMzA3IiwiQ29sb3IiOnsiJGlkIjoiMzA4IiwiQSI6MjU1LCJSIjowLCJHIjowLCJCIjowfX0sIk1heFdpZHRoIjoxMTcuNTIwNDY5NjY1NTI3MzQsIk1heEhlaWdodCI6IkluZmluaXR5IiwiU21hcnRGb3JlZ3JvdW5kSXNBY3RpdmUiOmZhbHNlLCJIb3Jpem9udGFsQWxpZ25tZW50IjoxLCJWZXJ0aWNhbEFsaWdubWVudCI6MCwiU21hcnRGb3JlZ3JvdW5kIjpudWxsLCJCYWNrZ3JvdW5kRmlsbFR5cGUiOjAsIk1hcmdpbiI6eyIkaWQiOiIzMDkiLCJUb3AiOjAsIkxlZnQiOjAsIlJpZ2h0IjowLCJCb3R0b20iOjB9LCJQYWRkaW5nIjp7IiRpZCI6IjMxMCIsIlRvcCI6MCwiTGVmdCI6MCwiUmlnaHQiOjAsIkJvdHRvbSI6MH0sIkJhY2tncm91bmQiOnsiJHJlZiI6IjExNyJ9LCJJc1Zpc2libGUiOnRydWUsIldpZHRoIjowLjAsIkhlaWdodCI6MC4wLCJCb3JkZXJTdHlsZSI6eyIkaWQiOiIzMTEiLCJMaW5lQ29sb3IiOm51bGwsIkxpbmVXZWlnaHQiOjAuMCwiTGluZVR5cGUiOjAsIlBhcmVudFN0eWxlIjpudWxsfSwiUGFyZW50U3R5bGUiOm51bGx9LCJEYXRlU3R5bGUiOnsiJGlkIjoiMzEyIiwiRm9udFNldHRpbmdzIjp7IiRpZCI6IjMxMyIsIkZvbnRTaXplIjoxMCwiRm9udE5hbWUiOiJDYWxpYnJpIiwiSXNCb2xkIjpmYWxzZSwiSXNJdGFsaWMiOmZhbHNlLCJJc1VuZGVybGluZWQiOmZhbHNlLCJQYXJlbnRTdHlsZSI6bnVsbH0sIkF1dG9TaXplIjowLCJGb3JlZ3JvdW5kIjp7IiRpZCI6IjMxNCIsIkNvbG9yIjp7IiRpZCI6IjMxNS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MzE2IiwiVG9wIjowLCJMZWZ0IjowLCJSaWdodCI6MCwiQm90dG9tIjowfSwiUGFkZGluZyI6eyIkaWQiOiIzMTciLCJUb3AiOjAsIkxlZnQiOjAsIlJpZ2h0IjowLCJCb3R0b20iOjB9LCJCYWNrZ3JvdW5kIjp7IiRyZWYiOiIxMjQifSwiSXNWaXNpYmxlIjp0cnVlLCJXaWR0aCI6MC4wLCJIZWlnaHQiOjAuMCwiQm9yZGVyU3R5bGUiOnsiJGlkIjoiMzE4IiwiTGluZUNvbG9yIjpudWxsLCJMaW5lV2VpZ2h0IjowLjAsIkxpbmVUeXBlIjowLCJQYXJlbnRTdHlsZSI6bnVsbH0sIlBhcmVudFN0eWxlIjpudWxsfSwiRGF0ZUZvcm1hdCI6eyIkaWQiOiIzMTk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JbmRleCI6MywiU21hcnREdXJhdGlvbkFjdGl2YXRlZCI6ZmFsc2UsIkRhdGVGb3JtYXQiOnsiJHJlZiI6IjMxOSJ9LCJJZCI6IjE2ODQyZjMyLWViZDMtNDEzZS1hMGJlLTlhMTBiZTNlN2VlOSIsIkltcG9ydElkIjpudWxsLCJUaXRsZSI6IkNyZWF0ZSB0aGUgd2ViIGludGVyZmFjZSIsIk5vdGUiOm51bGwsIkh5cGVybGluayI6eyIkaWQiOiIzMjAiLCJBZGRyZXNzIjoiIiwiU3ViQWRkcmVzcyI6IiJ9LCJJc0NoYW5nZWQiOmZhbHNlLCJJc05ldyI6ZmFsc2V9LHsiJGlkIjoiMzIxIiwiR3JvdXBOYW1lIjpudWxsLCJTdGFydERhdGUiOiIyMDIwLTAxLTEzVDAwOjAwOjAwWiIsIkVuZERhdGUiOiIyMDIwLTAxLTI0VDIzOjU5OjAwWiIsIlBlcmNlbnRhZ2VDb21wbGV0ZSI6MC4wLCJTdHlsZSI6eyIkaWQiOiIzMjIiLCJTaGFwZSI6MCwiU2hhcGVUaGlja25lc3MiOjIsIkR1cmF0aW9uRm9ybWF0IjowLCJJbmNsdWRlTm9uV29ya2luZ0RheXNJbkR1cmF0aW9uIjpmYWxzZSwiUGVyY2VudGFnZUNvbXBsZXRlU3R5bGUiOnsiJGlkIjoiMzIzIiwiRm9udFNldHRpbmdzIjp7IiRpZCI6IjMyNCIsIkZvbnRTaXplIjoxMCwiRm9udE5hbWUiOiJDYWxpYnJpIiwiSXNCb2xkIjpmYWxzZSwiSXNJdGFsaWMiOmZhbHNlLCJJc1VuZGVybGluZWQiOmZhbHNlLCJQYXJlbnRTdHlsZSI6bnVsbH0sIkF1dG9TaXplIjowLCJGb3JlZ3JvdW5kIjp7IiRyZWYiOiI4NSJ9LCJNYXhXaWR0aCI6MjAwLjAsIk1heEhlaWdodCI6IkluZmluaXR5IiwiU21hcnRGb3JlZ3JvdW5kSXNBY3RpdmUiOmZhbHNlLCJIb3Jpem9udGFsQWxpZ25tZW50IjoxLCJWZXJ0aWNhbEFsaWdubWVudCI6MCwiU21hcnRGb3JlZ3JvdW5kIjpudWxsLCJCYWNrZ3JvdW5kRmlsbFR5cGUiOjAsIk1hcmdpbiI6eyIkcmVmIjoiODcifSwiUGFkZGluZyI6eyIkcmVmIjoiODgifSwiQmFja2dyb3VuZCI6eyIkcmVmIjoiODkifSwiSXNWaXNpYmxlIjp0cnVlLCJXaWR0aCI6MC4wLCJIZWlnaHQiOjAuMCwiQm9yZGVyU3R5bGUiOnsiJGlkIjoiMzI1IiwiTGluZUNvbG9yIjpudWxsLCJMaW5lV2VpZ2h0IjowLjAsIkxpbmVUeXBlIjowLCJQYXJlbnRTdHlsZSI6bnVsbH0sIlBhcmVudFN0eWxlIjpudWxsfSwiRHVyYXRpb25TdHlsZSI6eyIkaWQiOiIzMjYiLCJGb250U2V0dGluZ3MiOnsiJGlkIjoiMzI3IiwiRm9udFNpemUiOjEwLCJGb250TmFtZSI6IkNhbGlicmkiLCJJc0JvbGQiOmZhbHNlLCJJc0l0YWxpYyI6ZmFsc2UsIklzVW5kZXJsaW5lZCI6ZmFsc2UsIlBhcmVudFN0eWxlIjpudWxsfSwiQXV0b1NpemUiOjAsIkZvcmVncm91bmQiOnsiJHJlZiI6IjkyIn0sIk1heFdpZHRoIjoyMDAuMCwiTWF4SGVpZ2h0IjoiSW5maW5pdHkiLCJTbWFydEZvcmVncm91bmRJc0FjdGl2ZSI6ZmFsc2UsIkhvcml6b250YWxBbGlnbm1lbnQiOjAsIlZlcnRpY2FsQWxpZ25tZW50IjowLCJTbWFydEZvcmVncm91bmQiOm51bGwsIkJhY2tncm91bmRGaWxsVHlwZSI6MCwiTWFyZ2luIjp7IiRyZWYiOiI5NCJ9LCJQYWRkaW5nIjp7IiRyZWYiOiI5NSJ9LCJCYWNrZ3JvdW5kIjp7IiRyZWYiOiI5NiJ9LCJJc1Zpc2libGUiOnRydWUsIldpZHRoIjowLjAsIkhlaWdodCI6MC4wLCJCb3JkZXJTdHlsZSI6eyIkaWQiOiIzMjgiLCJMaW5lQ29sb3IiOm51bGwsIkxpbmVXZWlnaHQiOjAuMCwiTGluZVR5cGUiOjAsIlBhcmVudFN0eWxlIjpudWxsfSwiUGFyZW50U3R5bGUiOm51bGx9LCJIb3Jpem9udGFsQ29ubmVjdG9yU3R5bGUiOnsiJGlkIjoiMzI5IiwiTGluZUNvbG9yIjp7IiRyZWYiOiI5OCJ9LCJMaW5lV2VpZ2h0IjoxLjAsIkxpbmVUeXBlIjowLCJQYXJlbnRTdHlsZSI6bnVsbH0sIlZlcnRpY2FsQ29ubmVjdG9yU3R5bGUiOnsiJGlkIjoiMzMwIiwiTGluZUNvbG9yIjp7IiRpZCI6IjMzMSIsIiR0eXBlIjoiTkxSRS5Db21tb24uRG9tLlNvbGlkQ29sb3JCcnVzaCwgTkxSRS5Db21tb24iLCJDb2xvciI6eyIkaWQiOiIzMzIiLCJBIjoyNTUsIlIiOjIwNCwiRyI6MjA0LCJCIjoyMDR9fSwiTGluZVdlaWdodCI6MS4wLCJMaW5lVHlwZSI6MCwiUGFyZW50U3R5bGUiOm51bGx9LCJNYXJnaW4iOm51bGwsIlN0YXJ0RGF0ZVBvc2l0aW9uIjo0LCJFbmREYXRlUG9zaXRpb24iOjQsIkRhdGVJc1Zpc2libGUiOnRydWUsIlRpdGxlUG9zaXRpb24iOjIsIkR1cmF0aW9uUG9zaXRpb24iOjYsIlBlcmNlbnRhZ2VDb21wbGV0ZWRQb3NpdGlvbiI6MiwiU3BhY2luZyI6NSwiSXNCZWxvd1RpbWViYW5kIjpmYWxzZSwiUGVyY2VudGFnZUNvbXBsZXRlU2hhcGVPcGFjaXR5IjozNSwiU2hhcGVTdHlsZSI6eyIkaWQiOiIzMzMiLCJNYXJnaW4iOnsiJHJlZiI6IjEwNCJ9LCJQYWRkaW5nIjp7IiRyZWYiOiIxMDUifSwiQmFja2dyb3VuZCI6eyIkaWQiOiIzMzQiLCJDb2xvciI6eyIkaWQiOiIzMzUiLCJBIjoyNTUsIlIiOjAsIkciOjExMiwiQiI6MTkyfX0sIklzVmlzaWJsZSI6dHJ1ZSwiV2lkdGgiOjAuMCwiSGVpZ2h0IjoyMi4wLCJCb3JkZXJTdHlsZSI6eyIkaWQiOiIzMzYiLCJMaW5lQ29sb3IiOnsiJHJlZiI6IjEwOSJ9LCJMaW5lV2VpZ2h0IjowLjAsIkxpbmVUeXBlIjowLCJQYXJlbnRTdHlsZSI6bnVsbH0sIlBhcmVudFN0eWxlIjpudWxsfSwiVGl0bGVTdHlsZSI6eyIkaWQiOiIzMzciLCJGb250U2V0dGluZ3MiOnsiJGlkIjoiMzM4IiwiRm9udFNpemUiOjExLCJGb250TmFtZSI6IkNhbGlicmkiLCJJc0JvbGQiOnRydWUsIklzSXRhbGljIjpmYWxzZSwiSXNVbmRlcmxpbmVkIjpmYWxzZSwiUGFyZW50U3R5bGUiOm51bGx9LCJBdXRvU2l6ZSI6MCwiRm9yZWdyb3VuZCI6eyIkaWQiOiIzMzkiLCJDb2xvciI6eyIkaWQiOiIzNDAiLCJBIjoyNTUsIlIiOjAsIkciOjAsIkIiOjB9fSwiTWF4V2lkdGgiOjcyMC4wLCJNYXhIZWlnaHQiOiJJbmZpbml0eSIsIlNtYXJ0Rm9yZWdyb3VuZElzQWN0aXZlIjpmYWxzZSwiSG9yaXpvbnRhbEFsaWdubWVudCI6MSwiVmVydGljYWxBbGlnbm1lbnQiOjAsIlNtYXJ0Rm9yZWdyb3VuZCI6bnVsbCwiQmFja2dyb3VuZEZpbGxUeXBlIjowLCJNYXJnaW4iOnsiJHJlZiI6IjExNSJ9LCJQYWRkaW5nIjp7IiRyZWYiOiIxMTYifSwiQmFja2dyb3VuZCI6eyIkcmVmIjoiMTE3In0sIklzVmlzaWJsZSI6dHJ1ZSwiV2lkdGgiOjAuMCwiSGVpZ2h0IjowLjAsIkJvcmRlclN0eWxlIjp7IiRpZCI6IjM0MSIsIkxpbmVDb2xvciI6bnVsbCwiTGluZVdlaWdodCI6MC4wLCJMaW5lVHlwZSI6MCwiUGFyZW50U3R5bGUiOm51bGx9LCJQYXJlbnRTdHlsZSI6bnVsbH0sIkRhdGVTdHlsZSI6eyIkaWQiOiIzNDIiLCJGb250U2V0dGluZ3MiOnsiJGlkIjoiMzQzIiwiRm9udFNpemUiOjEwLCJGb250TmFtZSI6IkNhbGlicmkiLCJJc0JvbGQiOmZhbHNlLCJJc0l0YWxpYyI6ZmFsc2UsIklzVW5kZXJsaW5lZCI6ZmFsc2UsIlBhcmVudFN0eWxlIjpudWxsfSwiQXV0b1NpemUiOjAsIkZvcmVncm91bmQiOnsiJGlkIjoiMzQ0IiwiQ29sb3IiOnsiJGlkIjoiMzQ1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cmVmIjoiMTIyIn0sIlBhZGRpbmciOnsiJHJlZiI6IjEyMyJ9LCJCYWNrZ3JvdW5kIjp7IiRyZWYiOiIxMjQifSwiSXNWaXNpYmxlIjp0cnVlLCJXaWR0aCI6MC4wLCJIZWlnaHQiOjAuMCwiQm9yZGVyU3R5bGUiOnsiJGlkIjoiMzQ2IiwiTGluZUNvbG9yIjpudWxsLCJMaW5lV2VpZ2h0IjowLjAsIkxpbmVUeXBlIjowLCJQYXJlbnRTdHlsZSI6bnVsbH0sIlBhcmVudFN0eWxlIjpudWxsfSwiRGF0ZUZvcm1hdCI6eyIkcmVmIjoiMTI1In0sIklzVmlzaWJsZSI6dHJ1ZSwiUGFyZW50U3R5bGUiOm51bGx9LCJJbmRleCI6NCwiU21hcnREdXJhdGlvbkFjdGl2YXRlZCI6ZmFsc2UsIkRhdGVGb3JtYXQiOnsiJHJlZiI6IjEyNSJ9LCJJZCI6IjZjY2RlM2E1LTJkM2MtNGI1NC1iN2ZkLTAwOWFhYjYxZjY4ZSIsIkltcG9ydElkIjpudWxsLCJUaXRsZSI6IkNyZWF0ZSBsb2NhbCBub24gY2Fub25pY2FsIGRhdGFiYXNlIiwiTm90ZSI6bnVsbCwiSHlwZXJsaW5rIjp7IiRpZCI6IjM0NyIsIkFkZHJlc3MiOiIiLCJTdWJBZGRyZXNzIjoiIn0sIklzQ2hhbmdlZCI6ZmFsc2UsIklzTmV3IjpmYWxzZX0seyIkaWQiOiIzNDgiLCJHcm91cE5hbWUiOm51bGwsIlN0YXJ0RGF0ZSI6IjIwMTktMTEtMTFUMDA6MDA6MDBaIiwiRW5kRGF0ZSI6IjIwMjAtMDEtMjRUMjM6NTk6MDBaIiwiUGVyY2VudGFnZUNvbXBsZXRlIjowLjAsIlN0eWxlIjp7IiRpZCI6IjM0OSIsIlNoYXBlIjowLCJTaGFwZVRoaWNrbmVzcyI6MiwiRHVyYXRpb25Gb3JtYXQiOjAsIkluY2x1ZGVOb25Xb3JraW5nRGF5c0luRHVyYXRpb24iOmZhbHNlLCJQZXJjZW50YWdlQ29tcGxldGVTdHlsZSI6eyIkaWQiOiIzNTAiLCJGb250U2V0dGluZ3MiOnsiJGlkIjoiMzUx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EsIlZlcnRpY2FsQWxpZ25tZW50IjowLCJTbWFydEZvcmVncm91bmQiOm51bGwsIkJhY2tncm91bmRGaWxsVHlwZSI6MCwiTWFyZ2luIjp7IiRpZCI6IjM1MiIsIlRvcCI6MCwiTGVmdCI6MCwiUmlnaHQiOjAsIkJvdHRvbSI6MH0sIlBhZGRpbmciOnsiJGlkIjoiMzUzIiwiVG9wIjowLCJMZWZ0IjowLCJSaWdodCI6MCwiQm90dG9tIjowfSwiQmFja2dyb3VuZCI6eyIkcmVmIjoiODkifSwiSXNWaXNpYmxlIjp0cnVlLCJXaWR0aCI6MC4wLCJIZWlnaHQiOjAuMCwiQm9yZGVyU3R5bGUiOnsiJGlkIjoiMzU0IiwiTGluZUNvbG9yIjpudWxsLCJMaW5lV2VpZ2h0IjowLjAsIkxpbmVUeXBlIjowLCJQYXJlbnRTdHlsZSI6bnVsbH0sIlBhcmVudFN0eWxlIjpudWxsfSwiRHVyYXRpb25TdHlsZSI6eyIkaWQiOiIzNTUiLCJGb250U2V0dGluZ3MiOnsiJGlkIjoiMzU2IiwiRm9udFNpemUiOjEwLCJGb250TmFtZSI6IkNhbGlicmkiLCJJc0JvbGQiOmZhbHNlLCJJc0l0YWxpYyI6ZmFsc2UsIklzVW5kZXJsaW5lZCI6ZmFsc2UsIlBhcmVudFN0eWxlIjpudWxsfSwiQXV0b1NpemUiOjAsIkZvcmVncm91bmQiOnsiJGlkIjoiMzU3IiwiQ29sb3IiOnsiJHJlZiI6IjkzIn19LCJNYXhXaWR0aCI6MjAwLjAsIk1heEhlaWdodCI6IkluZmluaXR5IiwiU21hcnRGb3JlZ3JvdW5kSXNBY3RpdmUiOmZhbHNlLCJIb3Jpem9udGFsQWxpZ25tZW50IjowLCJWZXJ0aWNhbEFsaWdubWVudCI6MCwiU21hcnRGb3JlZ3JvdW5kIjpudWxsLCJCYWNrZ3JvdW5kRmlsbFR5cGUiOjAsIk1hcmdpbiI6eyIkaWQiOiIzNTgiLCJUb3AiOjAsIkxlZnQiOjAsIlJpZ2h0IjowLCJCb3R0b20iOjB9LCJQYWRkaW5nIjp7IiRpZCI6IjM1OSIsIlRvcCI6MCwiTGVmdCI6MCwiUmlnaHQiOjAsIkJvdHRvbSI6MH0sIkJhY2tncm91bmQiOnsiJHJlZiI6Ijk2In0sIklzVmlzaWJsZSI6dHJ1ZSwiV2lkdGgiOjAuMCwiSGVpZ2h0IjowLjAsIkJvcmRlclN0eWxlIjp7IiRpZCI6IjM2MCIsIkxpbmVDb2xvciI6bnVsbCwiTGluZVdlaWdodCI6MC4wLCJMaW5lVHlwZSI6MCwiUGFyZW50U3R5bGUiOm51bGx9LCJQYXJlbnRTdHlsZSI6bnVsbH0sIkhvcml6b250YWxDb25uZWN0b3JTdHlsZSI6eyIkaWQiOiIzNjEiLCJMaW5lQ29sb3IiOnsiJHJlZiI6Ijk4In0sIkxpbmVXZWlnaHQiOjEuMCwiTGluZVR5cGUiOjAsIlBhcmVudFN0eWxlIjpudWxsfSwiVmVydGljYWxDb25uZWN0b3JTdHlsZSI6eyIkaWQiOiIzNjIiLCJMaW5lQ29sb3IiOnsiJHJlZiI6IjEwMSJ9LCJMaW5lV2VpZ2h0IjowLjAsIkxpbmVUeXBlIjowLCJQYXJlbnRTdHlsZSI6bnVsbH0sIk1hcmdpbiI6bnVsbCwiU3RhcnREYXRlUG9zaXRpb24iOjQsIkVuZERhdGVQb3NpdGlvbiI6NCwiRGF0ZUlzVmlzaWJsZSI6dHJ1ZSwiVGl0bGVQb3NpdGlvbiI6MiwiRHVyYXRpb25Qb3NpdGlvbiI6NiwiUGVyY2VudGFnZUNvbXBsZXRlZFBvc2l0aW9uIjoyLCJTcGFjaW5nIjo1LCJJc0JlbG93VGltZWJhbmQiOmZhbHNlLCJQZXJjZW50YWdlQ29tcGxldGVTaGFwZU9wYWNpdHkiOjM1LCJTaGFwZVN0eWxlIjp7IiRpZCI6IjM2MyIsIk1hcmdpbiI6eyIkaWQiOiIzNjQiLCJUb3AiOjAsIkxlZnQiOjQsIlJpZ2h0Ijo0LCJCb3R0b20iOjB9LCJQYWRkaW5nIjp7IiRpZCI6IjM2NSIsIlRvcCI6MCwiTGVmdCI6MCwiUmlnaHQiOjAsIkJvdHRvbSI6MH0sIkJhY2tncm91bmQiOnsiJGlkIjoiMzY2IiwiQ29sb3IiOnsiJGlkIjoiMzY3IiwiQSI6MjU1LCJSIjoyMzcsIkciOjEyNSwiQiI6NDl9fSwiSXNWaXNpYmxlIjp0cnVlLCJXaWR0aCI6MC4wLCJIZWlnaHQiOjIyLjAsIkJvcmRlclN0eWxlIjp7IiRpZCI6IjM2OCIsIkxpbmVDb2xvciI6eyIkcmVmIjoiMTA5In0sIkxpbmVXZWlnaHQiOjAuMCwiTGluZVR5cGUiOjAsIlBhcmVudFN0eWxlIjpudWxsfSwiUGFyZW50U3R5bGUiOm51bGx9LCJUaXRsZVN0eWxlIjp7IiRpZCI6IjM2OSIsIkZvbnRTZXR0aW5ncyI6eyIkaWQiOiIzNzAiLCJGb250U2l6ZSI6MTEsIkZvbnROYW1lIjoiQ2FsaWJyaSIsIklzQm9sZCI6dHJ1ZSwiSXNJdGFsaWMiOmZhbHNlLCJJc1VuZGVybGluZWQiOmZhbHNlLCJQYXJlbnRTdHlsZSI6bnVsbH0sIkF1dG9TaXplIjowLCJGb3JlZ3JvdW5kIjp7IiRpZCI6IjM3MSIsIkNvbG9yIjp7IiRpZCI6IjM3MiIsIkEiOjI1NSwiUiI6MCwiRyI6MCwiQiI6MH19LCJNYXhXaWR0aCI6NzIwLjAsIk1heEhlaWdodCI6IkluZmluaXR5IiwiU21hcnRGb3JlZ3JvdW5kSXNBY3RpdmUiOmZhbHNlLCJIb3Jpem9udGFsQWxpZ25tZW50IjoxLCJWZXJ0aWNhbEFsaWdubWVudCI6MCwiU21hcnRGb3JlZ3JvdW5kIjpudWxsLCJCYWNrZ3JvdW5kRmlsbFR5cGUiOjAsIk1hcmdpbiI6eyIkaWQiOiIzNzMiLCJUb3AiOjAsIkxlZnQiOjAsIlJpZ2h0IjowLCJCb3R0b20iOjB9LCJQYWRkaW5nIjp7IiRpZCI6IjM3NCIsIlRvcCI6MCwiTGVmdCI6MCwiUmlnaHQiOjAsIkJvdHRvbSI6MH0sIkJhY2tncm91bmQiOnsiJHJlZiI6IjExNyJ9LCJJc1Zpc2libGUiOnRydWUsIldpZHRoIjowLjAsIkhlaWdodCI6MC4wLCJCb3JkZXJTdHlsZSI6eyIkaWQiOiIzNzUiLCJMaW5lQ29sb3IiOm51bGwsIkxpbmVXZWlnaHQiOjAuMCwiTGluZVR5cGUiOjAsIlBhcmVudFN0eWxlIjpudWxsfSwiUGFyZW50U3R5bGUiOm51bGx9LCJEYXRlU3R5bGUiOnsiJGlkIjoiMzc2IiwiRm9udFNldHRpbmdzIjp7IiRpZCI6IjM3NyIsIkZvbnRTaXplIjoxMCwiRm9udE5hbWUiOiJDYWxpYnJpIiwiSXNCb2xkIjpmYWxzZSwiSXNJdGFsaWMiOmZhbHNlLCJJc1VuZGVybGluZWQiOmZhbHNlLCJQYXJlbnRTdHlsZSI6bnVsbH0sIkF1dG9TaXplIjowLCJGb3JlZ3JvdW5kIjp7IiRpZCI6IjM3OCIsIkNvbG9yIjp7IiRpZCI6IjM3OS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MzgwIiwiVG9wIjowLCJMZWZ0IjowLCJSaWdodCI6MCwiQm90dG9tIjowfSwiUGFkZGluZyI6eyIkaWQiOiIzODEiLCJUb3AiOjAsIkxlZnQiOjAsIlJpZ2h0IjowLCJCb3R0b20iOjB9LCJCYWNrZ3JvdW5kIjp7IiRyZWYiOiIxMjQifSwiSXNWaXNpYmxlIjp0cnVlLCJXaWR0aCI6MC4wLCJIZWlnaHQiOjAuMCwiQm9yZGVyU3R5bGUiOnsiJGlkIjoiMzgyIiwiTGluZUNvbG9yIjpudWxsLCJMaW5lV2VpZ2h0IjowLjAsIkxpbmVUeXBlIjowLCJQYXJlbnRTdHlsZSI6bnVsbH0sIlBhcmVudFN0eWxlIjpudWxsfSwiRGF0ZUZvcm1hdCI6eyIkaWQiOiIzODM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JbmRleCI6NSwiU21hcnREdXJhdGlvbkFjdGl2YXRlZCI6ZmFsc2UsIkRhdGVGb3JtYXQiOnsiJHJlZiI6IjM4MyJ9LCJJZCI6ImY1Y2UyZTJjLTZhYTUtNDI1My04NTAwLWUzMzljOGY4NGNmNSIsIkltcG9ydElkIjpudWxsLCJUaXRsZSI6IkZvcm1hdCBzZXJ2ZXIiLCJOb3RlIjpudWxsLCJIeXBlcmxpbmsiOnsiJGlkIjoiMzg0IiwiQWRkcmVzcyI6IiIsIlN1YkFkZHJlc3MiOiIifSwiSXNDaGFuZ2VkIjpmYWxzZSwiSXNOZXciOmZhbHNlfSx7IiRpZCI6IjM4NSIsIkdyb3VwTmFtZSI6bnVsbCwiU3RhcnREYXRlIjoiMjAyMC0wMS0xM1QwMDowMDowMFoiLCJFbmREYXRlIjoiMjAyMC0wMi0xNFQyMzo1OTowMFoiLCJQZXJjZW50YWdlQ29tcGxldGUiOjAuMCwiU3R5bGUiOnsiJGlkIjoiMzg2IiwiU2hhcGUiOjAsIlNoYXBlVGhpY2tuZXNzIjoyLCJEdXJhdGlvbkZvcm1hdCI6MCwiSW5jbHVkZU5vbldvcmtpbmdEYXlzSW5EdXJhdGlvbiI6ZmFsc2UsIlBlcmNlbnRhZ2VDb21wbGV0ZVN0eWxlIjp7IiRpZCI6IjM4NyIsIkZvbnRTZXR0aW5ncyI6eyIkaWQiOiIzODgiLCJGb250U2l6ZSI6MTAsIkZvbnROYW1lIjoiQ2FsaWJyaSIsIklzQm9sZCI6ZmFsc2UsIklzSXRhbGljIjpmYWxzZSwiSXNVbmRlcmxpbmVkIjpmYWxzZSwiUGFyZW50U3R5bGUiOm51bGx9LCJBdXRvU2l6ZSI6MCwiRm9yZWdyb3VuZCI6eyIkaWQiOiIzODkiLCJDb2xvciI6eyIkaWQiOiIzOTAiLCJBIjoyNTUsIlIiOjIzOCwiRyI6MjM2LCJCIjoyMjV9fSwiTWF4V2lkdGgiOjIwMC4wLCJNYXhIZWlnaHQiOiJJbmZpbml0eSIsIlNtYXJ0Rm9yZWdyb3VuZElzQWN0aXZlIjpmYWxzZSwiSG9yaXpvbnRhbEFsaWdubWVudCI6MSwiVmVydGljYWxBbGlnbm1lbnQiOjAsIlNtYXJ0Rm9yZWdyb3VuZCI6bnVsbCwiQmFja2dyb3VuZEZpbGxUeXBlIjowLCJNYXJnaW4iOnsiJGlkIjoiMzkxIiwiVG9wIjowLCJMZWZ0IjowLCJSaWdodCI6MCwiQm90dG9tIjowfSwiUGFkZGluZyI6eyIkaWQiOiIzOTIiLCJUb3AiOjAsIkxlZnQiOjAsIlJpZ2h0IjowLCJCb3R0b20iOjB9LCJCYWNrZ3JvdW5kIjp7IiRyZWYiOiI4OSJ9LCJJc1Zpc2libGUiOnRydWUsIldpZHRoIjowLjAsIkhlaWdodCI6MC4wLCJCb3JkZXJTdHlsZSI6eyIkaWQiOiIzOTMiLCJMaW5lQ29sb3IiOm51bGwsIkxpbmVXZWlnaHQiOjAuMCwiTGluZVR5cGUiOjAsIlBhcmVudFN0eWxlIjpudWxsfSwiUGFyZW50U3R5bGUiOm51bGx9LCJEdXJhdGlvblN0eWxlIjp7IiRpZCI6IjM5NCIsIkZvbnRTZXR0aW5ncyI6eyIkaWQiOiIzOTUiLCJGb250U2l6ZSI6MTAsIkZvbnROYW1lIjoiQ2FsaWJyaSIsIklzQm9sZCI6ZmFsc2UsIklzSXRhbGljIjpmYWxzZSwiSXNVbmRlcmxpbmVkIjpmYWxzZSwiUGFyZW50U3R5bGUiOm51bGx9LCJBdXRvU2l6ZSI6MCwiRm9yZWdyb3VuZCI6eyIkaWQiOiIzOTYiLCJDb2xvciI6eyIkcmVmIjoiOTMifX0sIk1heFdpZHRoIjoyMDAuMCwiTWF4SGVpZ2h0IjoiSW5maW5pdHkiLCJTbWFydEZvcmVncm91bmRJc0FjdGl2ZSI6ZmFsc2UsIkhvcml6b250YWxBbGlnbm1lbnQiOjAsIlZlcnRpY2FsQWxpZ25tZW50IjowLCJTbWFydEZvcmVncm91bmQiOm51bGwsIkJhY2tncm91bmRGaWxsVHlwZSI6MCwiTWFyZ2luIjp7IiRpZCI6IjM5NyIsIlRvcCI6MCwiTGVmdCI6MCwiUmlnaHQiOjAsIkJvdHRvbSI6MH0sIlBhZGRpbmciOnsiJGlkIjoiMzk4IiwiVG9wIjowLCJMZWZ0IjowLCJSaWdodCI6MCwiQm90dG9tIjowfSwiQmFja2dyb3VuZCI6eyIkcmVmIjoiOTYifSwiSXNWaXNpYmxlIjp0cnVlLCJXaWR0aCI6MC4wLCJIZWlnaHQiOjAuMCwiQm9yZGVyU3R5bGUiOnsiJGlkIjoiMzk5IiwiTGluZUNvbG9yIjpudWxsLCJMaW5lV2VpZ2h0IjowLjAsIkxpbmVUeXBlIjowLCJQYXJlbnRTdHlsZSI6bnVsbH0sIlBhcmVudFN0eWxlIjpudWxsfSwiSG9yaXpvbnRhbENvbm5lY3RvclN0eWxlIjp7IiRpZCI6IjQwMCIsIkxpbmVDb2xvciI6eyIkcmVmIjoiOTgifSwiTGluZVdlaWdodCI6MS4wLCJMaW5lVHlwZSI6MCwiUGFyZW50U3R5bGUiOm51bGx9LCJWZXJ0aWNhbENvbm5lY3RvclN0eWxlIjp7IiRpZCI6IjQwMSIsIkxpbmVDb2xvciI6eyIkaWQiOiI0MDIiLCIkdHlwZSI6Ik5MUkUuQ29tbW9uLkRvbS5Tb2xpZENvbG9yQnJ1c2gsIE5MUkUuQ29tbW9uIiwiQ29sb3IiOnsiJGlkIjoiNDAzIiwiQSI6MjU1LCJSIjoyMDQsIkciOjIwNCwiQiI6MjA0fX0sIkxpbmVXZWlnaHQiOjEuMCwiTGluZVR5cGUiOjAsIlBhcmVudFN0eWxlIjpudWxsfSwiTWFyZ2luIjpudWxsLCJTdGFydERhdGVQb3NpdGlvbiI6NCwiRW5kRGF0ZVBvc2l0aW9uIjo0LCJEYXRlSXNWaXNpYmxlIjp0cnVlLCJUaXRsZVBvc2l0aW9uIjozLCJEdXJhdGlvblBvc2l0aW9uIjo2LCJQZXJjZW50YWdlQ29tcGxldGVkUG9zaXRpb24iOjYsIlNwYWNpbmciOjUsIklzQmVsb3dUaW1lYmFuZCI6ZmFsc2UsIlBlcmNlbnRhZ2VDb21wbGV0ZVNoYXBlT3BhY2l0eSI6MzUsIlNoYXBlU3R5bGUiOnsiJGlkIjoiNDA0IiwiTWFyZ2luIjp7IiRpZCI6IjQwNSIsIlRvcCI6MCwiTGVmdCI6NCwiUmlnaHQiOjQsIkJvdHRvbSI6MH0sIlBhZGRpbmciOnsiJGlkIjoiNDA2IiwiVG9wIjowLCJMZWZ0IjowLCJSaWdodCI6MCwiQm90dG9tIjowfSwiQmFja2dyb3VuZCI6eyIkaWQiOiI0MDciLCJDb2xvciI6eyIkaWQiOiI0MDgiLCJBIjoyNTUsIlIiOjE5MiwiRyI6MCwiQiI6MH19LCJJc1Zpc2libGUiOnRydWUsIldpZHRoIjowLjAsIkhlaWdodCI6MjIuMCwiQm9yZGVyU3R5bGUiOnsiJGlkIjoiNDA5IiwiTGluZUNvbG9yIjp7IiRyZWYiOiIxMDkifSwiTGluZVdlaWdodCI6MC4wLCJMaW5lVHlwZSI6MCwiUGFyZW50U3R5bGUiOm51bGx9LCJQYXJlbnRTdHlsZSI6bnVsbH0sIlRpdGxlU3R5bGUiOnsiJGlkIjoiNDEwIiwiRm9udFNldHRpbmdzIjp7IiRpZCI6IjQxMSIsIkZvbnRTaXplIjoxMSwiRm9udE5hbWUiOiJDYWxpYnJpIiwiSXNCb2xkIjp0cnVlLCJJc0l0YWxpYyI6ZmFsc2UsIklzVW5kZXJsaW5lZCI6ZmFsc2UsIlBhcmVudFN0eWxlIjpudWxsfSwiQXV0b1NpemUiOjAsIkZvcmVncm91bmQiOnsiJGlkIjoiNDEyIiwiQ29sb3IiOnsiJGlkIjoiNDEzIiwiQSI6MjU1LCJSIjowLCJHIjowLCJCIjowfX0sIk1heFdpZHRoIjo3MjAuMCwiTWF4SGVpZ2h0IjoiSW5maW5pdHkiLCJTbWFydEZvcmVncm91bmRJc0FjdGl2ZSI6ZmFsc2UsIkhvcml6b250YWxBbGlnbm1lbnQiOjIsIlZlcnRpY2FsQWxpZ25tZW50IjowLCJTbWFydEZvcmVncm91bmQiOm51bGwsIkJhY2tncm91bmRGaWxsVHlwZSI6MCwiTWFyZ2luIjp7IiRpZCI6IjQxNCIsIlRvcCI6MCwiTGVmdCI6MCwiUmlnaHQiOjAsIkJvdHRvbSI6MH0sIlBhZGRpbmciOnsiJGlkIjoiNDE1IiwiVG9wIjowLCJMZWZ0IjowLCJSaWdodCI6MCwiQm90dG9tIjowfSwiQmFja2dyb3VuZCI6eyIkcmVmIjoiMTE3In0sIklzVmlzaWJsZSI6dHJ1ZSwiV2lkdGgiOjAuMCwiSGVpZ2h0IjowLjAsIkJvcmRlclN0eWxlIjp7IiRpZCI6IjQxNiIsIkxpbmVDb2xvciI6bnVsbCwiTGluZVdlaWdodCI6MC4wLCJMaW5lVHlwZSI6MCwiUGFyZW50U3R5bGUiOm51bGx9LCJQYXJlbnRTdHlsZSI6bnVsbH0sIkRhdGVTdHlsZSI6eyIkaWQiOiI0MTciLCJGb250U2V0dGluZ3MiOnsiJGlkIjoiNDE4IiwiRm9udFNpemUiOjEwLCJGb250TmFtZSI6IkNhbGlicmkiLCJJc0JvbGQiOmZhbHNlLCJJc0l0YWxpYyI6ZmFsc2UsIklzVW5kZXJsaW5lZCI6ZmFsc2UsIlBhcmVudFN0eWxlIjpudWxsfSwiQXV0b1NpemUiOjAsIkZvcmVncm91bmQiOnsiJGlkIjoiNDE5IiwiQ29sb3IiOnsiJGlkIjoiNDIw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0MjEiLCJUb3AiOjAsIkxlZnQiOjAsIlJpZ2h0IjowLCJCb3R0b20iOjB9LCJQYWRkaW5nIjp7IiRpZCI6IjQyMiIsIlRvcCI6MCwiTGVmdCI6MCwiUmlnaHQiOjAsIkJvdHRvbSI6MH0sIkJhY2tncm91bmQiOnsiJHJlZiI6IjEyNCJ9LCJJc1Zpc2libGUiOnRydWUsIldpZHRoIjowLjAsIkhlaWdodCI6MC4wLCJCb3JkZXJTdHlsZSI6eyIkaWQiOiI0MjMiLCJMaW5lQ29sb3IiOm51bGwsIkxpbmVXZWlnaHQiOjAuMCwiTGluZVR5cGUiOjAsIlBhcmVudFN0eWxlIjpudWxsfSwiUGFyZW50U3R5bGUiOm51bGx9LCJEYXRlRm9ybWF0Ijp7IiRpZCI6IjQyNCIsIkZvcm1hdFN0cmluZyI6Ik1NTSBk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H0sIkluZGV4Ijo2LCJTbWFydER1cmF0aW9uQWN0aXZhdGVkIjpmYWxzZSwiRGF0ZUZvcm1hdCI6eyIkcmVmIjoiNDI0In0sIklkIjoiNjQ0YTVjNzgtYTE4Mi00Y2E1LWJhNzktM2NlNGNmYjdiMzIwIiwiSW1wb3J0SWQiOm51bGwsIlRpdGxlIjoiQWRkIHRoZSBEYXRhYmFzZSBvbiBjbGllbnTigJlzIHNlcnZlciBhbmQgaW1wbGVtZW50IHdlYiBkZXNpZ24iLCJOb3RlIjpudWxsLCJIeXBlcmxpbmsiOnsiJGlkIjoiNDI1IiwiQWRkcmVzcyI6IiIsIlN1YkFkZHJlc3MiOiIifSwiSXNDaGFuZ2VkIjpmYWxzZSwiSXNOZXciOmZhbHNlfSx7IiRpZCI6IjQyNiIsIkdyb3VwTmFtZSI6bnVsbCwiU3RhcnREYXRlIjoiMjAxOS0xMS0xMVQwMDowMDowMFoiLCJFbmREYXRlIjoiMjAyMC0wMS0yNFQyMzo1OTowMFoiLCJQZXJjZW50YWdlQ29tcGxldGUiOjAuMCwiU3R5bGUiOnsiJGlkIjoiNDI3IiwiU2hhcGUiOjAsIlNoYXBlVGhpY2tuZXNzIjoyLCJEdXJhdGlvbkZvcm1hdCI6MCwiSW5jbHVkZU5vbldvcmtpbmdEYXlzSW5EdXJhdGlvbiI6ZmFsc2UsIlBlcmNlbnRhZ2VDb21wbGV0ZVN0eWxlIjp7IiRpZCI6IjQyOCIsIkZvbnRTZXR0aW5ncyI6eyIkaWQiOiI0MjkiLCJGb250U2l6ZSI6MTAsIkZvbnROYW1lIjoiQ2FsaWJyaSIsIklzQm9sZCI6ZmFsc2UsIklzSXRhbGljIjpmYWxzZSwiSXNVbmRlcmxpbmVkIjpmYWxzZSwiUGFyZW50U3R5bGUiOm51bGx9LCJBdXRvU2l6ZSI6MCwiRm9yZWdyb3VuZCI6eyIkaWQiOiI0MzAiLCJDb2xvciI6eyIkaWQiOiI0MzEiLCJBIjoyNTUsIlIiOjIzOCwiRyI6MjM2LCJCIjoyMjV9fSwiTWF4V2lkdGgiOjIwMC4wLCJNYXhIZWlnaHQiOiJJbmZpbml0eSIsIlNtYXJ0Rm9yZWdyb3VuZElzQWN0aXZlIjpmYWxzZSwiSG9yaXpvbnRhbEFsaWdubWVudCI6MSwiVmVydGljYWxBbGlnbm1lbnQiOjAsIlNtYXJ0Rm9yZWdyb3VuZCI6bnVsbCwiQmFja2dyb3VuZEZpbGxUeXBlIjowLCJNYXJnaW4iOnsiJGlkIjoiNDMyIiwiVG9wIjowLCJMZWZ0IjowLCJSaWdodCI6MCwiQm90dG9tIjowfSwiUGFkZGluZyI6eyIkaWQiOiI0MzMiLCJUb3AiOjAsIkxlZnQiOjAsIlJpZ2h0IjowLCJCb3R0b20iOjB9LCJCYWNrZ3JvdW5kIjp7IiRyZWYiOiI4OSJ9LCJJc1Zpc2libGUiOnRydWUsIldpZHRoIjowLjAsIkhlaWdodCI6MC4wLCJCb3JkZXJTdHlsZSI6eyIkaWQiOiI0MzQiLCJMaW5lQ29sb3IiOm51bGwsIkxpbmVXZWlnaHQiOjAuMCwiTGluZVR5cGUiOjAsIlBhcmVudFN0eWxlIjpudWxsfSwiUGFyZW50U3R5bGUiOm51bGx9LCJEdXJhdGlvblN0eWxlIjp7IiRpZCI6IjQzNSIsIkZvbnRTZXR0aW5ncyI6eyIkaWQiOiI0MzYiLCJGb250U2l6ZSI6MTAsIkZvbnROYW1lIjoiQ2FsaWJyaSIsIklzQm9sZCI6ZmFsc2UsIklzSXRhbGljIjpmYWxzZSwiSXNVbmRlcmxpbmVkIjpmYWxzZSwiUGFyZW50U3R5bGUiOm51bGx9LCJBdXRvU2l6ZSI6MCwiRm9yZWdyb3VuZCI6eyIkaWQiOiI0MzciLCJDb2xvciI6eyIkcmVmIjoiOTMifX0sIk1heFdpZHRoIjoyMDAuMCwiTWF4SGVpZ2h0IjoiSW5maW5pdHkiLCJTbWFydEZvcmVncm91bmRJc0FjdGl2ZSI6ZmFsc2UsIkhvcml6b250YWxBbGlnbm1lbnQiOjAsIlZlcnRpY2FsQWxpZ25tZW50IjowLCJTbWFydEZvcmVncm91bmQiOm51bGwsIkJhY2tncm91bmRGaWxsVHlwZSI6MCwiTWFyZ2luIjp7IiRpZCI6IjQzOCIsIlRvcCI6MCwiTGVmdCI6MCwiUmlnaHQiOjAsIkJvdHRvbSI6MH0sIlBhZGRpbmciOnsiJGlkIjoiNDM5IiwiVG9wIjowLCJMZWZ0IjowLCJSaWdodCI6MCwiQm90dG9tIjowfSwiQmFja2dyb3VuZCI6eyIkcmVmIjoiOTYifSwiSXNWaXNpYmxlIjp0cnVlLCJXaWR0aCI6MC4wLCJIZWlnaHQiOjAuMCwiQm9yZGVyU3R5bGUiOnsiJGlkIjoiNDQwIiwiTGluZUNvbG9yIjpudWxsLCJMaW5lV2VpZ2h0IjowLjAsIkxpbmVUeXBlIjowLCJQYXJlbnRTdHlsZSI6bnVsbH0sIlBhcmVudFN0eWxlIjpudWxsfSwiSG9yaXpvbnRhbENvbm5lY3RvclN0eWxlIjp7IiRpZCI6IjQ0MSIsIkxpbmVDb2xvciI6eyIkcmVmIjoiOTgifSwiTGluZVdlaWdodCI6MS4wLCJMaW5lVHlwZSI6MCwiUGFyZW50U3R5bGUiOm51bGx9LCJWZXJ0aWNhbENvbm5lY3RvclN0eWxlIjp7IiRpZCI6IjQ0MiIsIkxpbmVDb2xvciI6eyIkcmVmIjoiMTAxIn0sIkxpbmVXZWlnaHQiOjEuMCwiTGluZVR5cGUiOjAsIlBhcmVudFN0eWxlIjpudWxsfSwiTWFyZ2luIjpudWxsLCJTdGFydERhdGVQb3NpdGlvbiI6NCwiRW5kRGF0ZVBvc2l0aW9uIjo0LCJEYXRlSXNWaXNpYmxlIjp0cnVlLCJUaXRsZVBvc2l0aW9uIjozLCJEdXJhdGlvblBvc2l0aW9uIjo2LCJQZXJjZW50YWdlQ29tcGxldGVkUG9zaXRpb24iOjYsIlNwYWNpbmciOjUsIklzQmVsb3dUaW1lYmFuZCI6ZmFsc2UsIlBlcmNlbnRhZ2VDb21wbGV0ZVNoYXBlT3BhY2l0eSI6MzUsIlNoYXBlU3R5bGUiOnsiJGlkIjoiNDQzIiwiTWFyZ2luIjp7IiRpZCI6IjQ0NCIsIlRvcCI6MCwiTGVmdCI6NCwiUmlnaHQiOjQsIkJvdHRvbSI6MH0sIlBhZGRpbmciOnsiJGlkIjoiNDQ1IiwiVG9wIjowLCJMZWZ0IjowLCJSaWdodCI6MCwiQm90dG9tIjowfSwiQmFja2dyb3VuZCI6eyIkaWQiOiI0NDYiLCJDb2xvciI6eyIkaWQiOiI0NDciLCJBIjoyNTUsIlIiOjAsIkciOjExMiwiQiI6MTkyfX0sIklzVmlzaWJsZSI6dHJ1ZSwiV2lkdGgiOjAuMCwiSGVpZ2h0IjoyMi4wLCJCb3JkZXJTdHlsZSI6eyIkaWQiOiI0NDgiLCJMaW5lQ29sb3IiOnsiJHJlZiI6IjEwOSJ9LCJMaW5lV2VpZ2h0IjowLjAsIkxpbmVUeXBlIjowLCJQYXJlbnRTdHlsZSI6bnVsbH0sIlBhcmVudFN0eWxlIjpudWxsfSwiVGl0bGVTdHlsZSI6eyIkaWQiOiI0NDkiLCJGb250U2V0dGluZ3MiOnsiJGlkIjoiNDUwIiwiRm9udFNpemUiOjExLCJGb250TmFtZSI6IkNhbGlicmkiLCJJc0JvbGQiOnRydWUsIklzSXRhbGljIjpmYWxzZSwiSXNVbmRlcmxpbmVkIjpmYWxzZSwiUGFyZW50U3R5bGUiOm51bGx9LCJBdXRvU2l6ZSI6MCwiRm9yZWdyb3VuZCI6eyIkaWQiOiI0NTEiLCJDb2xvciI6eyIkaWQiOiI0NTIiLCJBIjoyNTUsIlIiOjAsIkciOjAsIkIiOjB9fSwiTWF4V2lkdGgiOjcyMC4wLCJNYXhIZWlnaHQiOiJJbmZpbml0eSIsIlNtYXJ0Rm9yZWdyb3VuZElzQWN0aXZlIjpmYWxzZSwiSG9yaXpvbnRhbEFsaWdubWVudCI6MiwiVmVydGljYWxBbGlnbm1lbnQiOjAsIlNtYXJ0Rm9yZWdyb3VuZCI6bnVsbCwiQmFja2dyb3VuZEZpbGxUeXBlIjowLCJNYXJnaW4iOnsiJGlkIjoiNDUzIiwiVG9wIjowLCJMZWZ0IjowLCJSaWdodCI6MCwiQm90dG9tIjowfSwiUGFkZGluZyI6eyIkaWQiOiI0NTQiLCJUb3AiOjAsIkxlZnQiOjAsIlJpZ2h0IjowLCJCb3R0b20iOjB9LCJCYWNrZ3JvdW5kIjp7IiRyZWYiOiIxMTcifSwiSXNWaXNpYmxlIjp0cnVlLCJXaWR0aCI6MC4wLCJIZWlnaHQiOjAuMCwiQm9yZGVyU3R5bGUiOnsiJGlkIjoiNDU1IiwiTGluZUNvbG9yIjpudWxsLCJMaW5lV2VpZ2h0IjowLjAsIkxpbmVUeXBlIjowLCJQYXJlbnRTdHlsZSI6bnVsbH0sIlBhcmVudFN0eWxlIjpudWxsfSwiRGF0ZVN0eWxlIjp7IiRpZCI6IjQ1NiIsIkZvbnRTZXR0aW5ncyI6eyIkaWQiOiI0NTciLCJGb250U2l6ZSI6MTAsIkZvbnROYW1lIjoiQ2FsaWJyaSIsIklzQm9sZCI6ZmFsc2UsIklzSXRhbGljIjpmYWxzZSwiSXNVbmRlcmxpbmVkIjpmYWxzZSwiUGFyZW50U3R5bGUiOm51bGx9LCJBdXRvU2l6ZSI6MCwiRm9yZWdyb3VuZCI6eyIkaWQiOiI0NTgiLCJDb2xvciI6eyIkaWQiOiI0NTk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Q2MCIsIlRvcCI6MCwiTGVmdCI6MCwiUmlnaHQiOjAsIkJvdHRvbSI6MH0sIlBhZGRpbmciOnsiJGlkIjoiNDYxIiwiVG9wIjowLCJMZWZ0IjowLCJSaWdodCI6MCwiQm90dG9tIjowfSwiQmFja2dyb3VuZCI6eyIkcmVmIjoiMTI0In0sIklzVmlzaWJsZSI6dHJ1ZSwiV2lkdGgiOjAuMCwiSGVpZ2h0IjowLjAsIkJvcmRlclN0eWxlIjp7IiRpZCI6IjQ2MiIsIkxpbmVDb2xvciI6bnVsbCwiTGluZVdlaWdodCI6MC4wLCJMaW5lVHlwZSI6MCwiUGFyZW50U3R5bGUiOm51bGx9LCJQYXJlbnRTdHlsZSI6bnVsbH0sIkRhdGVGb3JtYXQiOnsiJGlkIjoiNDYzIiwiRm9ybWF0U3RyaW5nIjoiTU1NIGQ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udWxsfSwiSW5kZXgiOjcsIlNtYXJ0RHVyYXRpb25BY3RpdmF0ZWQiOmZhbHNlLCJEYXRlRm9ybWF0Ijp7IiRyZWYiOiI0NjMifSwiSWQiOiJlOWZlZDBmOS0yYTMwLTQ3MTgtODNkNy1lYjFmN2I5NGYyYzgiLCJJbXBvcnRJZCI6bnVsbCwiVGl0bGUiOiJGaW5kIGFuZCBleHBsYWluIG5vbi1jYW5vbmljYWwgcGF0aHdheXMiLCJOb3RlIjpudWxsLCJIeXBlcmxpbmsiOnsiJGlkIjoiNDY0IiwiQWRkcmVzcyI6IiIsIlN1YkFkZHJlc3MiOiIifSwiSXNDaGFuZ2VkIjpmYWxzZSwiSXNOZXciOmZhbHNlfSx7IiRpZCI6IjQ2NSIsIkdyb3VwTmFtZSI6bnVsbCwiU3RhcnREYXRlIjoiMjAxOS0xMi0wOVQwMDowMDowMFoiLCJFbmREYXRlIjoiMjAyMC0wMi0xNFQyMzo1OTowMFoiLCJQZXJjZW50YWdlQ29tcGxldGUiOjAuMCwiU3R5bGUiOnsiJGlkIjoiNDY2IiwiU2hhcGUiOjAsIlNoYXBlVGhpY2tuZXNzIjoyLCJEdXJhdGlvbkZvcm1hdCI6MCwiSW5jbHVkZU5vbldvcmtpbmdEYXlzSW5EdXJhdGlvbiI6ZmFsc2UsIlBlcmNlbnRhZ2VDb21wbGV0ZVN0eWxlIjp7IiRpZCI6IjQ2NyIsIkZvbnRTZXR0aW5ncyI6eyIkaWQiOiI0NjgiLCJGb250U2l6ZSI6MTAsIkZvbnROYW1lIjoiQ2FsaWJyaSIsIklzQm9sZCI6ZmFsc2UsIklzSXRhbGljIjpmYWxzZSwiSXNVbmRlcmxpbmVkIjpmYWxzZSwiUGFyZW50U3R5bGUiOm51bGx9LCJBdXRvU2l6ZSI6MCwiRm9yZWdyb3VuZCI6eyIkcmVmIjoiODUifSwiTWF4V2lkdGgiOjIwMC4wLCJNYXhIZWlnaHQiOiJJbmZpbml0eSIsIlNtYXJ0Rm9yZWdyb3VuZElzQWN0aXZlIjpmYWxzZSwiSG9yaXpvbnRhbEFsaWdubWVudCI6MSwiVmVydGljYWxBbGlnbm1lbnQiOjAsIlNtYXJ0Rm9yZWdyb3VuZCI6bnVsbCwiQmFja2dyb3VuZEZpbGxUeXBlIjowLCJNYXJnaW4iOnsiJHJlZiI6Ijg3In0sIlBhZGRpbmciOnsiJHJlZiI6Ijg4In0sIkJhY2tncm91bmQiOnsiJHJlZiI6Ijg5In0sIklzVmlzaWJsZSI6dHJ1ZSwiV2lkdGgiOjAuMCwiSGVpZ2h0IjowLjAsIkJvcmRlclN0eWxlIjp7IiRpZCI6IjQ2OSIsIkxpbmVDb2xvciI6bnVsbCwiTGluZVdlaWdodCI6MC4wLCJMaW5lVHlwZSI6MCwiUGFyZW50U3R5bGUiOm51bGx9LCJQYXJlbnRTdHlsZSI6bnVsbH0sIkR1cmF0aW9uU3R5bGUiOnsiJGlkIjoiNDcwIiwiRm9udFNldHRpbmdzIjp7IiRpZCI6IjQ3MSIsIkZvbnRTaXplIjoxMCwiRm9udE5hbWUiOiJDYWxpYnJpIiwiSXNCb2xkIjpmYWxzZSwiSXNJdGFsaWMiOmZhbHNlLCJJc1VuZGVybGluZWQiOmZhbHNlLCJQYXJlbnRTdHlsZSI6bnVsbH0sIkF1dG9TaXplIjowLCJGb3JlZ3JvdW5kIjp7IiRyZWYiOiI5MiJ9LCJNYXhXaWR0aCI6MjAwLjAsIk1heEhlaWdodCI6IkluZmluaXR5IiwiU21hcnRGb3JlZ3JvdW5kSXNBY3RpdmUiOmZhbHNlLCJIb3Jpem9udGFsQWxpZ25tZW50IjowLCJWZXJ0aWNhbEFsaWdubWVudCI6MCwiU21hcnRGb3JlZ3JvdW5kIjpudWxsLCJCYWNrZ3JvdW5kRmlsbFR5cGUiOjAsIk1hcmdpbiI6eyIkcmVmIjoiOTQifSwiUGFkZGluZyI6eyIkcmVmIjoiOTUifSwiQmFja2dyb3VuZCI6eyIkcmVmIjoiOTYifSwiSXNWaXNpYmxlIjp0cnVlLCJXaWR0aCI6MC4wLCJIZWlnaHQiOjAuMCwiQm9yZGVyU3R5bGUiOnsiJGlkIjoiNDcyIiwiTGluZUNvbG9yIjpudWxsLCJMaW5lV2VpZ2h0IjowLjAsIkxpbmVUeXBlIjowLCJQYXJlbnRTdHlsZSI6bnVsbH0sIlBhcmVudFN0eWxlIjpudWxsfSwiSG9yaXpvbnRhbENvbm5lY3RvclN0eWxlIjp7IiRpZCI6IjQ3MyIsIkxpbmVDb2xvciI6eyIkcmVmIjoiOTgifSwiTGluZVdlaWdodCI6MS4wLCJMaW5lVHlwZSI6MCwiUGFyZW50U3R5bGUiOm51bGx9LCJWZXJ0aWNhbENvbm5lY3RvclN0eWxlIjp7IiRpZCI6IjQ3NCIsIkxpbmVDb2xvciI6eyIkcmVmIjoiMTAxIn0sIkxpbmVXZWlnaHQiOjAuMCwiTGluZVR5cGUiOjAsIlBhcmVudFN0eWxlIjpudWxsfSwiTWFyZ2luIjpudWxsLCJTdGFydERhdGVQb3NpdGlvbiI6NCwiRW5kRGF0ZVBvc2l0aW9uIjo0LCJEYXRlSXNWaXNpYmxlIjp0cnVlLCJUaXRsZVBvc2l0aW9uIjoyLCJEdXJhdGlvblBvc2l0aW9uIjo2LCJQZXJjZW50YWdlQ29tcGxldGVkUG9zaXRpb24iOjIsIlNwYWNpbmciOjUsIklzQmVsb3dUaW1lYmFuZCI6ZmFsc2UsIlBlcmNlbnRhZ2VDb21wbGV0ZVNoYXBlT3BhY2l0eSI6MzUsIlNoYXBlU3R5bGUiOnsiJGlkIjoiNDc1IiwiTWFyZ2luIjp7IiRyZWYiOiIxMDQifSwiUGFkZGluZyI6eyIkcmVmIjoiMTA1In0sIkJhY2tncm91bmQiOnsiJGlkIjoiNDc2IiwiQ29sb3IiOnsiJGlkIjoiNDc3IiwiQSI6MjU1LCJSIjowLCJHIjoxMTIsIkIiOjE5Mn19LCJJc1Zpc2libGUiOnRydWUsIldpZHRoIjowLjAsIkhlaWdodCI6MjIuMCwiQm9yZGVyU3R5bGUiOnsiJGlkIjoiNDc4IiwiTGluZUNvbG9yIjp7IiRyZWYiOiIxMDkifSwiTGluZVdlaWdodCI6MC4wLCJMaW5lVHlwZSI6MCwiUGFyZW50U3R5bGUiOm51bGx9LCJQYXJlbnRTdHlsZSI6bnVsbH0sIlRpdGxlU3R5bGUiOnsiJGlkIjoiNDc5IiwiRm9udFNldHRpbmdzIjp7IiRpZCI6IjQ4MCIsIkZvbnRTaXplIjoxMSwiRm9udE5hbWUiOiJDYWxpYnJpIiwiSXNCb2xkIjp0cnVlLCJJc0l0YWxpYyI6ZmFsc2UsIklzVW5kZXJsaW5lZCI6ZmFsc2UsIlBhcmVudFN0eWxlIjpudWxsfSwiQXV0b1NpemUiOjAsIkZvcmVncm91bmQiOnsiJGlkIjoiNDgxIiwiQ29sb3IiOnsiJGlkIjoiNDgyIiwiQSI6MjU1LCJSIjowLCJHIjowLCJCIjowfX0sIk1heFdpZHRoIjo3MjAuMCwiTWF4SGVpZ2h0IjoiSW5maW5pdHkiLCJTbWFydEZvcmVncm91bmRJc0FjdGl2ZSI6ZmFsc2UsIkhvcml6b250YWxBbGlnbm1lbnQiOjEsIlZlcnRpY2FsQWxpZ25tZW50IjowLCJTbWFydEZvcmVncm91bmQiOm51bGwsIkJhY2tncm91bmRGaWxsVHlwZSI6MCwiTWFyZ2luIjp7IiRyZWYiOiIxMTUifSwiUGFkZGluZyI6eyIkcmVmIjoiMTE2In0sIkJhY2tncm91bmQiOnsiJHJlZiI6IjExNyJ9LCJJc1Zpc2libGUiOnRydWUsIldpZHRoIjowLjAsIkhlaWdodCI6MC4wLCJCb3JkZXJTdHlsZSI6eyIkaWQiOiI0ODMiLCJMaW5lQ29sb3IiOm51bGwsIkxpbmVXZWlnaHQiOjAuMCwiTGluZVR5cGUiOjAsIlBhcmVudFN0eWxlIjpudWxsfSwiUGFyZW50U3R5bGUiOm51bGx9LCJEYXRlU3R5bGUiOnsiJGlkIjoiNDg0IiwiRm9udFNldHRpbmdzIjp7IiRpZCI6IjQ4NSIsIkZvbnRTaXplIjoxMCwiRm9udE5hbWUiOiJDYWxpYnJpIiwiSXNCb2xkIjpmYWxzZSwiSXNJdGFsaWMiOmZhbHNlLCJJc1VuZGVybGluZWQiOmZhbHNlLCJQYXJlbnRTdHlsZSI6bnVsbH0sIkF1dG9TaXplIjowLCJGb3JlZ3JvdW5kIjp7IiRpZCI6IjQ4NiIsIkNvbG9yIjp7IiRpZCI6IjQ4NyIsIkEiOjI1NSwiUiI6NjgsIkciOjg0LCJCIjoxMDZ9fSwiTWF4V2lkdGgiOjIwMC4wLCJNYXhIZWlnaHQiOiJJbmZpbml0eSIsIlNtYXJ0Rm9yZWdyb3VuZElzQWN0aXZlIjpmYWxzZSwiSG9yaXpvbnRhbEFsaWdubWVudCI6MCwiVmVydGljYWxBbGlnbm1lbnQiOjAsIlNtYXJ0Rm9yZWdyb3VuZCI6bnVsbCwiQmFja2dyb3VuZEZpbGxUeXBlIjowLCJNYXJnaW4iOnsiJHJlZiI6IjEyMiJ9LCJQYWRkaW5nIjp7IiRyZWYiOiIxMjMifSwiQmFja2dyb3VuZCI6eyIkcmVmIjoiMTI0In0sIklzVmlzaWJsZSI6dHJ1ZSwiV2lkdGgiOjAuMCwiSGVpZ2h0IjowLjAsIkJvcmRlclN0eWxlIjp7IiRpZCI6IjQ4OCIsIkxpbmVDb2xvciI6bnVsbCwiTGluZVdlaWdodCI6MC4wLCJMaW5lVHlwZSI6MCwiUGFyZW50U3R5bGUiOm51bGx9LCJQYXJlbnRTdHlsZSI6bnVsbH0sIkRhdGVGb3JtYXQiOnsiJHJlZiI6IjEyNSJ9LCJJc1Zpc2libGUiOnRydWUsIlBhcmVudFN0eWxlIjpudWxsfSwiSW5kZXgiOjgsIlNtYXJ0RHVyYXRpb25BY3RpdmF0ZWQiOmZhbHNlLCJEYXRlRm9ybWF0Ijp7IiRyZWYiOiIxMjUifSwiSWQiOiIyZDc3YjE4ZC03ZmU4LTRiY2QtYTc3ZC1mN2RlOWNhNzcxYTUiLCJJbXBvcnRJZCI6bnVsbCwiVGl0bGUiOiJEZXZlbG9wIGV4ZSBmb3IgV2luZG93cyBhbmQgTWFjIiwiTm90ZSI6bnVsbCwiSHlwZXJsaW5rIjp7IiRpZCI6IjQ4OSIsIkFkZHJlc3MiOiIiLCJTdWJBZGRyZXNzIjoiIn0sIklzQ2hhbmdlZCI6ZmFsc2UsIklzTmV3IjpmYWxzZX0seyIkaWQiOiI0OTAiLCJHcm91cE5hbWUiOm51bGwsIlN0YXJ0RGF0ZSI6IjIwMjAtMDItMThUMDA6MDA6MDBaIiwiRW5kRGF0ZSI6IjIwMjAtMDItMThUMjM6NTk6MDBaIiwiUGVyY2VudGFnZUNvbXBsZXRlIjowLjAsIlN0eWxlIjp7IiRpZCI6IjQ5MSIsIlNoYXBlIjowLCJTaGFwZVRoaWNrbmVzcyI6MiwiRHVyYXRpb25Gb3JtYXQiOjAsIkluY2x1ZGVOb25Xb3JraW5nRGF5c0luRHVyYXRpb24iOmZhbHNlLCJQZXJjZW50YWdlQ29tcGxldGVTdHlsZSI6eyIkaWQiOiI0OTIiLCJGb250U2V0dGluZ3MiOnsiJGlkIjoiNDkz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EsIlZlcnRpY2FsQWxpZ25tZW50IjowLCJTbWFydEZvcmVncm91bmQiOm51bGwsIkJhY2tncm91bmRGaWxsVHlwZSI6MCwiTWFyZ2luIjp7IiRyZWYiOiI4NyJ9LCJQYWRkaW5nIjp7IiRyZWYiOiI4OCJ9LCJCYWNrZ3JvdW5kIjp7IiRyZWYiOiI4OSJ9LCJJc1Zpc2libGUiOnRydWUsIldpZHRoIjowLjAsIkhlaWdodCI6MC4wLCJCb3JkZXJTdHlsZSI6eyIkaWQiOiI0OTQiLCJMaW5lQ29sb3IiOm51bGwsIkxpbmVXZWlnaHQiOjAuMCwiTGluZVR5cGUiOjAsIlBhcmVudFN0eWxlIjpudWxsfSwiUGFyZW50U3R5bGUiOm51bGx9LCJEdXJhdGlvblN0eWxlIjp7IiRpZCI6IjQ5NSIsIkZvbnRTZXR0aW5ncyI6eyIkaWQiOiI0OTYiLCJGb250U2l6ZSI6MTAsIkZvbnROYW1lIjoiQ2FsaWJyaSIsIklzQm9sZCI6ZmFsc2UsIklzSXRhbGljIjpmYWxzZSwiSXNVbmRlcmxpbmVkIjpmYWxzZSwiUGFyZW50U3R5bGUiOm51bGx9LCJBdXRvU2l6ZSI6MCwiRm9yZWdyb3VuZCI6eyIkcmVmIjoiOTIifSwiTWF4V2lkdGgiOjIwMC4wLCJNYXhIZWlnaHQiOiJJbmZpbml0eSIsIlNtYXJ0Rm9yZWdyb3VuZElzQWN0aXZlIjpmYWxzZSwiSG9yaXpvbnRhbEFsaWdubWVudCI6MCwiVmVydGljYWxBbGlnbm1lbnQiOjAsIlNtYXJ0Rm9yZWdyb3VuZCI6bnVsbCwiQmFja2dyb3VuZEZpbGxUeXBlIjowLCJNYXJnaW4iOnsiJHJlZiI6Ijk0In0sIlBhZGRpbmciOnsiJHJlZiI6Ijk1In0sIkJhY2tncm91bmQiOnsiJHJlZiI6Ijk2In0sIklzVmlzaWJsZSI6dHJ1ZSwiV2lkdGgiOjAuMCwiSGVpZ2h0IjowLjAsIkJvcmRlclN0eWxlIjp7IiRpZCI6IjQ5NyIsIkxpbmVDb2xvciI6bnVsbCwiTGluZVdlaWdodCI6MC4wLCJMaW5lVHlwZSI6MCwiUGFyZW50U3R5bGUiOm51bGx9LCJQYXJlbnRTdHlsZSI6bnVsbH0sIkhvcml6b250YWxDb25uZWN0b3JTdHlsZSI6eyIkaWQiOiI0OTgiLCJMaW5lQ29sb3IiOnsiJHJlZiI6Ijk4In0sIkxpbmVXZWlnaHQiOjEuMCwiTGluZVR5cGUiOjAsIlBhcmVudFN0eWxlIjpudWxsfSwiVmVydGljYWxDb25uZWN0b3JTdHlsZSI6eyIkaWQiOiI0OTkiLCJMaW5lQ29sb3IiOnsiJHJlZiI6IjEwMSJ9LCJMaW5lV2VpZ2h0IjoxLjAsIkxpbmVUeXBlIjowLCJQYXJlbnRTdHlsZSI6bnVsbH0sIk1hcmdpbiI6bnVsbCwiU3RhcnREYXRlUG9zaXRpb24iOjQsIkVuZERhdGVQb3NpdGlvbiI6NCwiRGF0ZUlzVmlzaWJsZSI6dHJ1ZSwiVGl0bGVQb3NpdGlvbiI6MiwiRHVyYXRpb25Qb3NpdGlvbiI6NiwiUGVyY2VudGFnZUNvbXBsZXRlZFBvc2l0aW9uIjoyLCJTcGFjaW5nIjo1LCJJc0JlbG93VGltZWJhbmQiOmZhbHNlLCJQZXJjZW50YWdlQ29tcGxldGVTaGFwZU9wYWNpdHkiOjM1LCJTaGFwZVN0eWxlIjp7IiRpZCI6IjUwMCIsIk1hcmdpbiI6eyIkcmVmIjoiMTA0In0sIlBhZGRpbmciOnsiJHJlZiI6IjEwNSJ9LCJCYWNrZ3JvdW5kIjp7IiRpZCI6IjUwMSIsIkNvbG9yIjp7IiRpZCI6IjUwMiIsIkEiOjI1NSwiUiI6NjgsIkciOjg0LCJCIjoxMDZ9fSwiSXNWaXNpYmxlIjp0cnVlLCJXaWR0aCI6MC4wLCJIZWlnaHQiOjIyLjAsIkJvcmRlclN0eWxlIjp7IiRpZCI6IjUwMyIsIkxpbmVDb2xvciI6eyIkcmVmIjoiMTA5In0sIkxpbmVXZWlnaHQiOjAuMCwiTGluZVR5cGUiOjAsIlBhcmVudFN0eWxlIjpudWxsfSwiUGFyZW50U3R5bGUiOm51bGx9LCJUaXRsZVN0eWxlIjp7IiRpZCI6IjUwNCIsIkZvbnRTZXR0aW5ncyI6eyIkaWQiOiI1MDUiLCJGb250U2l6ZSI6MTEsIkZvbnROYW1lIjoiQ2FsaWJyaSIsIklzQm9sZCI6dHJ1ZSwiSXNJdGFsaWMiOmZhbHNlLCJJc1VuZGVybGluZWQiOmZhbHNlLCJQYXJlbnRTdHlsZSI6bnVsbH0sIkF1dG9TaXplIjowLCJGb3JlZ3JvdW5kIjp7IiRpZCI6IjUwNiIsIkNvbG9yIjp7IiRpZCI6IjUwNyIsIkEiOjI1NSwiUiI6MCwiRyI6MCwiQiI6MH19LCJNYXhXaWR0aCI6NzIwLjAsIk1heEhlaWdodCI6IkluZmluaXR5IiwiU21hcnRGb3JlZ3JvdW5kSXNBY3RpdmUiOmZhbHNlLCJIb3Jpem9udGFsQWxpZ25tZW50IjoxLCJWZXJ0aWNhbEFsaWdubWVudCI6MCwiU21hcnRGb3JlZ3JvdW5kIjpudWxsLCJCYWNrZ3JvdW5kRmlsbFR5cGUiOjAsIk1hcmdpbiI6eyIkcmVmIjoiMTE1In0sIlBhZGRpbmciOnsiJHJlZiI6IjExNiJ9LCJCYWNrZ3JvdW5kIjp7IiRyZWYiOiIxMTcifSwiSXNWaXNpYmxlIjp0cnVlLCJXaWR0aCI6MC4wLCJIZWlnaHQiOjAuMCwiQm9yZGVyU3R5bGUiOnsiJGlkIjoiNTA4IiwiTGluZUNvbG9yIjpudWxsLCJMaW5lV2VpZ2h0IjowLjAsIkxpbmVUeXBlIjowLCJQYXJlbnRTdHlsZSI6bnVsbH0sIlBhcmVudFN0eWxlIjpudWxsfSwiRGF0ZVN0eWxlIjp7IiRpZCI6IjUwOSIsIkZvbnRTZXR0aW5ncyI6eyIkaWQiOiI1MTAiLCJGb250U2l6ZSI6MTAsIkZvbnROYW1lIjoiQ2FsaWJyaSIsIklzQm9sZCI6ZmFsc2UsIklzSXRhbGljIjpmYWxzZSwiSXNVbmRlcmxpbmVkIjpmYWxzZSwiUGFyZW50U3R5bGUiOm51bGx9LCJBdXRvU2l6ZSI6MCwiRm9yZWdyb3VuZCI6eyIkaWQiOiI1MTEiLCJDb2xvciI6eyIkaWQiOiI1MTI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yZWYiOiIxMjIifSwiUGFkZGluZyI6eyIkcmVmIjoiMTIzIn0sIkJhY2tncm91bmQiOnsiJHJlZiI6IjEyNCJ9LCJJc1Zpc2libGUiOnRydWUsIldpZHRoIjowLjAsIkhlaWdodCI6MC4wLCJCb3JkZXJTdHlsZSI6eyIkaWQiOiI1MTMiLCJMaW5lQ29sb3IiOm51bGwsIkxpbmVXZWlnaHQiOjAuMCwiTGluZVR5cGUiOjAsIlBhcmVudFN0eWxlIjpudWxsfSwiUGFyZW50U3R5bGUiOm51bGx9LCJEYXRlRm9ybWF0Ijp7IiRyZWYiOiIxMjUifSwiSXNWaXNpYmxlIjp0cnVlLCJQYXJlbnRTdHlsZSI6bnVsbH0sIkluZGV4Ijo5LCJTbWFydER1cmF0aW9uQWN0aXZhdGVkIjpmYWxzZSwiRGF0ZUZvcm1hdCI6eyIkcmVmIjoiMTI1In0sIklkIjoiN2Y4MmI5N2ItODIwNy00MjQwLTg3MzQtNWIyNGIyMDBjNGJlIiwiSW1wb3J0SWQiOm51bGwsIlRpdGxlIjoiTWVldCB3aXRoIGNsaWVudC9FbmQgb2YgUHJvamVjdCIsIk5vdGUiOm51bGwsIkh5cGVybGluayI6eyIkaWQiOiI1MTQiLCJBZGRyZXNzIjoiIiwiU3ViQWRkcmVzcyI6IiJ9LCJJc0NoYW5nZWQiOmZhbHNlLCJJc05ldyI6ZmFsc2V9XSwiU3dpbWxhbmVzIjpbXSwiTXNQcm9qZWN0SXRlbXNUcmVlIjp7IiRpZCI6IjUxNSIsIlJvb3QiOnsiSW1wb3J0SWQiOm51bGwsIklzSW1wb3J0ZWQiOmZhbHNlLCJDaGlsZHJlbiI6W119fSwiTWV0YWRhdGEiOnsiJGlkIjoiNTE2IiwiUmVjZW50Q29sb3JzQ29sbGVjdGlvbiI6IltcIiNGRjVCOUJENVwiLFwiI0ZGRUExNjFFXCIsXCIjRkZFRDdEMzFcIixcIiNGRjcwQUQ0N1wiXSJ9LCJTZXR0aW5ncyI6eyIkaWQiOiI1MTciLCJJbXBhT3B0aW9ucyI6eyIkaWQiOiI1MTgiLCJMZWZ0VG9SaWdodCI6ZmFsc2UsIlBheWxvYWRPcHRpb25zIjoyfSwiVXNlQ29tcHJlc3Npb24iOmZhbHNlLCJDb21wcmVzaW9uUGVyY2VudGFnZSI6NTAuMCwiSW5hY3RpdmVJbnRlcnZhbFdpZHRoVGhyZXNob2xkIjozMC4wLCJJbmFjdGl2ZUludGVydmFsV2lkdGgiOjEuMCwiU3BsaXRUYXNrcyI6ZmFsc2UsIlVzZUNsdXN0ZXIiOmZhbHNlLCJFcHNpbG9uIjo1LjAsIk1pblBvaW50c1RvRm9ybUFDbHVzdGVyIjoyLCJHZW5lcmF0ZUludmlzaWJsZVNoYXBlcyI6ZmFsc2UsIlNtYXJ0VGltZWxpbmVUYXNrUGVyY2VudGFnZUZpdCI6ZmFsc2V9LCJJc05ldyI6ZmFsc2UsIkltcG9ydFR5cGUiOjAsIkZpbGVQYXRoIjpudWxsLCJUaW1lQ29uZmlndXJhdGlvbiI6eyIkaWQiOiI1MTkiLCJVc2VUaW1lIjpmYWxzZSwiV29ya0RheVN0YXJ0IjoiMDA6MDA6MDAiLCJXb3JrRGF5RW5kIjoiMjM6NTk6MDAifSwiTGFzdFVzZWRUZW1wbGF0ZUlkIjoiOTVmYmYwZjctY2E2Yy00YmI5LWFlNzgtMWFhZjJjYTk2MGViIn0="/>
  <p:tag name="__MASTER" val="__part_0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1500</TotalTime>
  <Words>564</Words>
  <Application>Microsoft Office PowerPoint</Application>
  <PresentationFormat>Widescreen</PresentationFormat>
  <Paragraphs>215</Paragraphs>
  <Slides>22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yohan lefol</dc:creator>
  <cp:lastModifiedBy>yohan lefol</cp:lastModifiedBy>
  <cp:revision>125</cp:revision>
  <dcterms:created xsi:type="dcterms:W3CDTF">2019-11-20T07:40:40Z</dcterms:created>
  <dcterms:modified xsi:type="dcterms:W3CDTF">2020-02-03T16:19:15Z</dcterms:modified>
</cp:coreProperties>
</file>