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69" r:id="rId3"/>
    <p:sldId id="270" r:id="rId4"/>
    <p:sldId id="276" r:id="rId5"/>
    <p:sldId id="287" r:id="rId6"/>
    <p:sldId id="271" r:id="rId7"/>
    <p:sldId id="288" r:id="rId8"/>
    <p:sldId id="289" r:id="rId9"/>
    <p:sldId id="290" r:id="rId10"/>
    <p:sldId id="279" r:id="rId11"/>
    <p:sldId id="292" r:id="rId12"/>
    <p:sldId id="293" r:id="rId13"/>
    <p:sldId id="301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2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733E324-6F5E-492F-A741-6946696BE088}" type="presOf" srcId="{F26E0BCB-616E-4F5C-9212-B89461307743}" destId="{B26CA117-7877-4BBB-8697-7BAA6B4D1769}" srcOrd="1" destOrd="0" presId="urn:microsoft.com/office/officeart/2005/8/layout/radial1"/>
    <dgm:cxn modelId="{4B4CD6A5-ED0B-40DA-A882-1A5980463F8A}" type="presOf" srcId="{B8F4B4B5-48BB-4436-A4C8-0772D59377AC}" destId="{B8775ABA-3037-409F-B1F5-5479D38AC897}" srcOrd="0" destOrd="0" presId="urn:microsoft.com/office/officeart/2005/8/layout/radial1"/>
    <dgm:cxn modelId="{3DAB01EC-F5E2-4AA9-B8A1-6EF8C9084800}" type="presOf" srcId="{EEB7DF95-B1E1-4355-BDED-67254F3A40BF}" destId="{156A4B50-5EBB-4BD2-8AF0-C722439DBC8D}" srcOrd="0" destOrd="0" presId="urn:microsoft.com/office/officeart/2005/8/layout/radial1"/>
    <dgm:cxn modelId="{A319068F-7BA0-4580-81B9-140BA7B90009}" type="presOf" srcId="{EEB7DF95-B1E1-4355-BDED-67254F3A40BF}" destId="{0FA48441-B5ED-464B-AB5B-44DAB679EE64}" srcOrd="1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9FF3E6FC-4A42-4770-A6EA-AE5A4FDC9C9C}" type="presOf" srcId="{DD81B84C-4525-4615-9233-87E402AFBABC}" destId="{9CD455AE-EC69-44E0-B929-B59BCD7E9894}" srcOrd="1" destOrd="0" presId="urn:microsoft.com/office/officeart/2005/8/layout/radial1"/>
    <dgm:cxn modelId="{6D6EBD85-89E5-4851-8724-DC623F126C4E}" type="presOf" srcId="{7F397B27-ED42-4C0B-84EB-F42483A443DB}" destId="{FC75532D-1A75-4D81-A458-80C91B398F9D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C179DA5C-FD71-4510-AC7D-D41B39C68096}" type="presOf" srcId="{0916D3E2-7950-4B1E-A80A-B1A0DFE4D7BE}" destId="{334F0DA9-4D69-40E7-AE37-8BB2E71C3ACD}" srcOrd="0" destOrd="0" presId="urn:microsoft.com/office/officeart/2005/8/layout/radial1"/>
    <dgm:cxn modelId="{0D3383DD-2DA0-4D93-813E-9E468BE0AE5F}" type="presOf" srcId="{9B35DA45-8824-4EE3-89F0-3F4E07F980E3}" destId="{51D4E2D9-6364-4FE7-BE7F-89898165258A}" srcOrd="0" destOrd="0" presId="urn:microsoft.com/office/officeart/2005/8/layout/radial1"/>
    <dgm:cxn modelId="{E99DB0BC-C767-43E7-A179-00AB70503341}" type="presOf" srcId="{DD81B84C-4525-4615-9233-87E402AFBABC}" destId="{3134C74D-D45F-4D44-8DA9-5DD9ACC7028A}" srcOrd="0" destOrd="0" presId="urn:microsoft.com/office/officeart/2005/8/layout/radial1"/>
    <dgm:cxn modelId="{F4A64A80-1BC5-4962-8133-5568349CA96D}" type="presOf" srcId="{F26E0BCB-616E-4F5C-9212-B89461307743}" destId="{FB6E935B-AB56-4686-BAF4-89171D311D48}" srcOrd="0" destOrd="0" presId="urn:microsoft.com/office/officeart/2005/8/layout/radial1"/>
    <dgm:cxn modelId="{0BD03802-BA29-402A-AC61-AADC0D740419}" type="presOf" srcId="{CC293B1C-4CF8-4FF0-BBC7-4942ED2D7F88}" destId="{05AAFE4B-4748-4F9C-AA5B-DEC71FC73E20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B0CBF9C-53AD-4179-BD4A-CC20951A5BCB}" type="presParOf" srcId="{05AAFE4B-4748-4F9C-AA5B-DEC71FC73E20}" destId="{334F0DA9-4D69-40E7-AE37-8BB2E71C3ACD}" srcOrd="0" destOrd="0" presId="urn:microsoft.com/office/officeart/2005/8/layout/radial1"/>
    <dgm:cxn modelId="{7E8CC7F9-9252-47EF-B1FA-F09EC536439B}" type="presParOf" srcId="{05AAFE4B-4748-4F9C-AA5B-DEC71FC73E20}" destId="{FB6E935B-AB56-4686-BAF4-89171D311D48}" srcOrd="1" destOrd="0" presId="urn:microsoft.com/office/officeart/2005/8/layout/radial1"/>
    <dgm:cxn modelId="{A2F38289-4808-4EB1-81B2-E08464BF8A3C}" type="presParOf" srcId="{FB6E935B-AB56-4686-BAF4-89171D311D48}" destId="{B26CA117-7877-4BBB-8697-7BAA6B4D1769}" srcOrd="0" destOrd="0" presId="urn:microsoft.com/office/officeart/2005/8/layout/radial1"/>
    <dgm:cxn modelId="{5D30851C-C010-44B0-B6DE-62AD72F59AB2}" type="presParOf" srcId="{05AAFE4B-4748-4F9C-AA5B-DEC71FC73E20}" destId="{51D4E2D9-6364-4FE7-BE7F-89898165258A}" srcOrd="2" destOrd="0" presId="urn:microsoft.com/office/officeart/2005/8/layout/radial1"/>
    <dgm:cxn modelId="{3189FB7E-09C0-4BDC-8232-0A6063ADA0BC}" type="presParOf" srcId="{05AAFE4B-4748-4F9C-AA5B-DEC71FC73E20}" destId="{3134C74D-D45F-4D44-8DA9-5DD9ACC7028A}" srcOrd="3" destOrd="0" presId="urn:microsoft.com/office/officeart/2005/8/layout/radial1"/>
    <dgm:cxn modelId="{265766F9-A08F-4F08-927B-23DB770927E0}" type="presParOf" srcId="{3134C74D-D45F-4D44-8DA9-5DD9ACC7028A}" destId="{9CD455AE-EC69-44E0-B929-B59BCD7E9894}" srcOrd="0" destOrd="0" presId="urn:microsoft.com/office/officeart/2005/8/layout/radial1"/>
    <dgm:cxn modelId="{42123DFA-03F6-44F5-B0E6-C45E782C63B3}" type="presParOf" srcId="{05AAFE4B-4748-4F9C-AA5B-DEC71FC73E20}" destId="{FC75532D-1A75-4D81-A458-80C91B398F9D}" srcOrd="4" destOrd="0" presId="urn:microsoft.com/office/officeart/2005/8/layout/radial1"/>
    <dgm:cxn modelId="{09AE744A-D27F-4D73-83DD-55AB99AB3F6F}" type="presParOf" srcId="{05AAFE4B-4748-4F9C-AA5B-DEC71FC73E20}" destId="{156A4B50-5EBB-4BD2-8AF0-C722439DBC8D}" srcOrd="5" destOrd="0" presId="urn:microsoft.com/office/officeart/2005/8/layout/radial1"/>
    <dgm:cxn modelId="{AB5F23DE-9B92-4633-94BD-AF98E80AB3C3}" type="presParOf" srcId="{156A4B50-5EBB-4BD2-8AF0-C722439DBC8D}" destId="{0FA48441-B5ED-464B-AB5B-44DAB679EE64}" srcOrd="0" destOrd="0" presId="urn:microsoft.com/office/officeart/2005/8/layout/radial1"/>
    <dgm:cxn modelId="{1215860D-B74A-4A31-9799-58E673BB8E26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O</a:t>
          </a:r>
          <a:endParaRPr lang="fr-FR" sz="6500" kern="1200" dirty="0"/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 </a:t>
          </a:r>
          <a:r>
            <a:rPr lang="fr-FR" sz="1500" kern="1200" dirty="0" err="1" smtClean="0"/>
            <a:t>competition</a:t>
          </a:r>
          <a:endParaRPr lang="fr-FR" sz="1500" kern="1200" dirty="0"/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High utility</a:t>
          </a:r>
          <a:endParaRPr lang="fr-FR" sz="15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Easy</a:t>
          </a:r>
          <a:r>
            <a:rPr lang="fr-FR" sz="1500" kern="1200" dirty="0" smtClean="0"/>
            <a:t> to use</a:t>
          </a:r>
          <a:endParaRPr lang="fr-FR" sz="1500" kern="1200" dirty="0"/>
        </a:p>
      </dsp:txBody>
      <dsp:txXfrm>
        <a:off x="781645" y="2967550"/>
        <a:ext cx="993843" cy="993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</a:t>
            </a:r>
            <a:r>
              <a:rPr lang="fr-FR" dirty="0" err="1" smtClean="0"/>
              <a:t>Hierarchy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96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38967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288163" y="2923957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3847" y="4584971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5485770" y="3968382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611541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</a:t>
            </a:r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1406" y="2835479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932826" y="1815107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0095" y="2743237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7057" y="3904212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20456" y="5206165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5976" y="6076419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5" idx="0"/>
          </p:cNvCxnSpPr>
          <p:nvPr/>
        </p:nvCxnSpPr>
        <p:spPr>
          <a:xfrm flipH="1">
            <a:off x="5605568" y="2226168"/>
            <a:ext cx="1446661" cy="1678044"/>
          </a:xfrm>
          <a:prstGeom prst="bentConnector4">
            <a:avLst>
              <a:gd name="adj1" fmla="val -15802"/>
              <a:gd name="adj2" fmla="val 696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0"/>
          </p:cNvCxnSpPr>
          <p:nvPr/>
        </p:nvCxnSpPr>
        <p:spPr>
          <a:xfrm flipH="1">
            <a:off x="5605568" y="3007491"/>
            <a:ext cx="1017903" cy="896721"/>
          </a:xfrm>
          <a:prstGeom prst="bentConnector4">
            <a:avLst>
              <a:gd name="adj1" fmla="val -22458"/>
              <a:gd name="adj2" fmla="val 647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5429960" y="4646076"/>
            <a:ext cx="735697" cy="38448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7" idx="1"/>
          </p:cNvCxnSpPr>
          <p:nvPr/>
        </p:nvCxnSpPr>
        <p:spPr>
          <a:xfrm rot="5400000">
            <a:off x="4239704" y="4966740"/>
            <a:ext cx="1862137" cy="869592"/>
          </a:xfrm>
          <a:prstGeom prst="bentConnector4">
            <a:avLst>
              <a:gd name="adj1" fmla="val 31868"/>
              <a:gd name="adj2" fmla="val 1262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0290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152997" y="24356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9146" y="3244054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9146" y="4010338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9146" y="5054824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5152996" y="2649536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5152996" y="2649537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5152996" y="2649536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8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0731" y="3623475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9" y="2422880"/>
            <a:ext cx="4591399" cy="3673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99993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059648" y="2101647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4818" y="3810007"/>
            <a:ext cx="2036134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6303" y="5221113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5550065" y="3237187"/>
            <a:ext cx="1142104" cy="35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5701965" y="4797183"/>
            <a:ext cx="844850" cy="301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4" y="2097969"/>
            <a:ext cx="5098758" cy="43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706117" cy="37653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Pathway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Organism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(</a:t>
            </a:r>
            <a:r>
              <a:rPr lang="fr-FR" sz="2000" dirty="0" err="1" smtClean="0"/>
              <a:t>hsa</a:t>
            </a:r>
            <a:r>
              <a:rPr lang="fr-FR" sz="2000" dirty="0" smtClean="0"/>
              <a:t>)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All types of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Clear</a:t>
            </a:r>
            <a:r>
              <a:rPr lang="fr-FR" sz="2000" dirty="0" smtClean="0"/>
              <a:t> identification of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</a:t>
            </a:r>
            <a:r>
              <a:rPr lang="fr-FR" sz="2000" dirty="0" err="1" smtClean="0"/>
              <a:t>gene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763945" y="3945114"/>
            <a:ext cx="1552325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9680" y="2748253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7" idx="0"/>
          </p:cNvCxnSpPr>
          <p:nvPr/>
        </p:nvCxnSpPr>
        <p:spPr>
          <a:xfrm rot="16200000" flipH="1">
            <a:off x="5197445" y="3602451"/>
            <a:ext cx="684490" cy="8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66756" y="6007776"/>
            <a:ext cx="4106277" cy="194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/>
          <a:stretch/>
        </p:blipFill>
        <p:spPr>
          <a:xfrm>
            <a:off x="6781334" y="2136068"/>
            <a:ext cx="5098758" cy="4284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MERAV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Gene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one or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Hundreds</a:t>
            </a:r>
            <a:r>
              <a:rPr lang="fr-FR" sz="2000" dirty="0" smtClean="0"/>
              <a:t> of </a:t>
            </a:r>
            <a:r>
              <a:rPr lang="fr-FR" sz="2000" dirty="0" err="1" smtClean="0"/>
              <a:t>cell</a:t>
            </a:r>
            <a:r>
              <a:rPr lang="fr-FR" sz="2000" dirty="0" smtClean="0"/>
              <a:t> </a:t>
            </a:r>
            <a:r>
              <a:rPr lang="fr-FR" sz="2000" dirty="0" err="1" smtClean="0"/>
              <a:t>lines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Comparative analyses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33150"/>
          <a:stretch/>
        </p:blipFill>
        <p:spPr>
          <a:xfrm>
            <a:off x="7508344" y="1942320"/>
            <a:ext cx="4457700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332300" y="3538598"/>
            <a:ext cx="1739184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452" y="5145863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2981" y="2626790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 flipH="1">
            <a:off x="6201893" y="3802852"/>
            <a:ext cx="869591" cy="1343011"/>
          </a:xfrm>
          <a:prstGeom prst="bentConnector4">
            <a:avLst>
              <a:gd name="adj1" fmla="val -26288"/>
              <a:gd name="adj2" fmla="val 598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7" idx="0"/>
          </p:cNvCxnSpPr>
          <p:nvPr/>
        </p:nvCxnSpPr>
        <p:spPr>
          <a:xfrm flipH="1">
            <a:off x="6201893" y="2999220"/>
            <a:ext cx="490271" cy="2146643"/>
          </a:xfrm>
          <a:prstGeom prst="bentConnector4">
            <a:avLst>
              <a:gd name="adj1" fmla="val -95197"/>
              <a:gd name="adj2" fmla="val 58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18" y="1942320"/>
            <a:ext cx="4496226" cy="4624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6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00" y="2835479"/>
            <a:ext cx="2940047" cy="34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7176241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6" grpId="1" uiExpand="1">
        <p:bldSub>
          <a:bldDgm/>
        </p:bldSub>
      </p:bldGraphic>
      <p:bldGraphic spid="6" grpId="2" uiExpand="1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24564919"/>
              </p:ext>
            </p:extLst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Established</a:t>
            </a:r>
            <a:r>
              <a:rPr lang="fr-FR" sz="2000" dirty="0" smtClean="0"/>
              <a:t>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specifications</a:t>
            </a:r>
            <a:r>
              <a:rPr lang="fr-FR" sz="2000" dirty="0"/>
              <a:t> </a:t>
            </a:r>
            <a:r>
              <a:rPr lang="fr-FR" sz="2000" dirty="0" smtClean="0"/>
              <a:t>(cahiers des charges)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705</Words>
  <Application>Microsoft Office PowerPoint</Application>
  <PresentationFormat>Widescreen</PresentationFormat>
  <Paragraphs>279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157</cp:revision>
  <dcterms:created xsi:type="dcterms:W3CDTF">2019-11-20T07:40:40Z</dcterms:created>
  <dcterms:modified xsi:type="dcterms:W3CDTF">2020-02-10T10:38:15Z</dcterms:modified>
</cp:coreProperties>
</file>