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69" r:id="rId3"/>
    <p:sldId id="270" r:id="rId4"/>
    <p:sldId id="289" r:id="rId5"/>
    <p:sldId id="276" r:id="rId6"/>
    <p:sldId id="287" r:id="rId7"/>
    <p:sldId id="271" r:id="rId8"/>
    <p:sldId id="288" r:id="rId9"/>
    <p:sldId id="290" r:id="rId10"/>
    <p:sldId id="291" r:id="rId11"/>
    <p:sldId id="292" r:id="rId12"/>
    <p:sldId id="294" r:id="rId13"/>
    <p:sldId id="295" r:id="rId14"/>
    <p:sldId id="297" r:id="rId15"/>
    <p:sldId id="296" r:id="rId16"/>
    <p:sldId id="298" r:id="rId17"/>
    <p:sldId id="293" r:id="rId18"/>
    <p:sldId id="278" r:id="rId19"/>
    <p:sldId id="279" r:id="rId20"/>
    <p:sldId id="280" r:id="rId21"/>
    <p:sldId id="281" r:id="rId22"/>
    <p:sldId id="28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User’s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9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Questionnaire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2601913"/>
            <a:ext cx="1048544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4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3012281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9" y="1776564"/>
            <a:ext cx="4586534" cy="49683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9713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figures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3607600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5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 and MERAV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281463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44012481"/>
              </p:ext>
            </p:extLst>
          </p:nvPr>
        </p:nvGraphicFramePr>
        <p:xfrm>
          <a:off x="2265149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12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08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30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88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2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08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19" y="3968875"/>
            <a:ext cx="1490778" cy="14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533</Words>
  <Application>Microsoft Office PowerPoint</Application>
  <PresentationFormat>Widescreen</PresentationFormat>
  <Paragraphs>203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123</cp:revision>
  <dcterms:created xsi:type="dcterms:W3CDTF">2019-11-20T07:40:40Z</dcterms:created>
  <dcterms:modified xsi:type="dcterms:W3CDTF">2020-02-01T16:05:05Z</dcterms:modified>
</cp:coreProperties>
</file>