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4" r:id="rId2"/>
    <p:sldId id="269" r:id="rId3"/>
    <p:sldId id="270" r:id="rId4"/>
    <p:sldId id="271" r:id="rId5"/>
    <p:sldId id="272" r:id="rId6"/>
    <p:sldId id="276" r:id="rId7"/>
    <p:sldId id="273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24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/>
            <a:t>Not </a:t>
          </a:r>
          <a:r>
            <a:rPr lang="fr-FR" dirty="0" err="1"/>
            <a:t>well</a:t>
          </a:r>
          <a:r>
            <a:rPr lang="fr-FR" dirty="0"/>
            <a:t> </a:t>
          </a:r>
          <a:r>
            <a:rPr lang="fr-FR" dirty="0" err="1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/>
            <a:t>Data protection (</a:t>
          </a:r>
          <a:r>
            <a:rPr lang="fr-FR" dirty="0" err="1"/>
            <a:t>temporary</a:t>
          </a:r>
          <a:r>
            <a:rPr lang="fr-FR" dirty="0"/>
            <a:t>)</a:t>
          </a:r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packages</a:t>
          </a:r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537515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/>
            <a:t>Risk</a:t>
          </a:r>
          <a:r>
            <a:rPr lang="fr-FR" sz="1000" kern="1200" dirty="0"/>
            <a:t> of high </a:t>
          </a:r>
          <a:r>
            <a:rPr lang="fr-FR" sz="1000" kern="1200" dirty="0" err="1"/>
            <a:t>demand</a:t>
          </a:r>
          <a:r>
            <a:rPr lang="fr-FR" sz="1000" kern="1200" dirty="0"/>
            <a:t> (server)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Data protection (</a:t>
          </a:r>
          <a:r>
            <a:rPr lang="fr-FR" sz="1000" kern="1200" dirty="0" err="1"/>
            <a:t>temporary</a:t>
          </a:r>
          <a:r>
            <a:rPr lang="fr-FR" sz="1000" kern="1200" dirty="0"/>
            <a:t>)</a:t>
          </a:r>
        </a:p>
      </dsp:txBody>
      <dsp:txXfrm>
        <a:off x="4121277" y="2884522"/>
        <a:ext cx="1247560" cy="849684"/>
      </dsp:txXfrm>
    </dsp:sp>
    <dsp:sp modelId="{431C4C2F-7F42-4D62-8EEF-918E7AD22EA0}">
      <dsp:nvSpPr>
        <dsp:cNvPr id="0" name=""/>
        <dsp:cNvSpPr/>
      </dsp:nvSpPr>
      <dsp:spPr>
        <a:xfrm>
          <a:off x="474019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No </a:t>
          </a:r>
          <a:r>
            <a:rPr lang="fr-FR" sz="1000" kern="1200" dirty="0" err="1"/>
            <a:t>competition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High utility</a:t>
          </a:r>
        </a:p>
      </dsp:txBody>
      <dsp:txXfrm>
        <a:off x="500454" y="2884522"/>
        <a:ext cx="1247560" cy="849684"/>
      </dsp:txXfrm>
    </dsp:sp>
    <dsp:sp modelId="{05478942-E273-4856-8553-F0FD8F015AA2}">
      <dsp:nvSpPr>
        <dsp:cNvPr id="0" name=""/>
        <dsp:cNvSpPr/>
      </dsp:nvSpPr>
      <dsp:spPr>
        <a:xfrm>
          <a:off x="3537515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Short deadlines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Not </a:t>
          </a:r>
          <a:r>
            <a:rPr lang="fr-FR" sz="1000" kern="1200" dirty="0" err="1"/>
            <a:t>well</a:t>
          </a:r>
          <a:r>
            <a:rPr lang="fr-FR" sz="1000" kern="1200" dirty="0"/>
            <a:t> </a:t>
          </a:r>
          <a:r>
            <a:rPr lang="fr-FR" sz="1000" kern="1200" dirty="0" err="1"/>
            <a:t>documented</a:t>
          </a:r>
          <a:endParaRPr lang="fr-FR" sz="1000" kern="1200" dirty="0"/>
        </a:p>
      </dsp:txBody>
      <dsp:txXfrm>
        <a:off x="4121277" y="26435"/>
        <a:ext cx="1247560" cy="849684"/>
      </dsp:txXfrm>
    </dsp:sp>
    <dsp:sp modelId="{BC6F0824-1351-49BA-BADB-F02B71A91728}">
      <dsp:nvSpPr>
        <dsp:cNvPr id="0" name=""/>
        <dsp:cNvSpPr/>
      </dsp:nvSpPr>
      <dsp:spPr>
        <a:xfrm>
          <a:off x="474019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Diverse </a:t>
          </a:r>
          <a:r>
            <a:rPr lang="fr-FR" sz="1000" kern="1200" dirty="0" err="1"/>
            <a:t>skill</a:t>
          </a:r>
          <a:r>
            <a:rPr lang="fr-FR" sz="1000" kern="1200" dirty="0"/>
            <a:t> set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Access to expert </a:t>
          </a:r>
          <a:r>
            <a:rPr lang="fr-FR" sz="1000" kern="1200" dirty="0" err="1"/>
            <a:t>advise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Open source packages</a:t>
          </a:r>
        </a:p>
      </dsp:txBody>
      <dsp:txXfrm>
        <a:off x="500454" y="26435"/>
        <a:ext cx="1247560" cy="849684"/>
      </dsp:txXfrm>
    </dsp:sp>
    <dsp:sp modelId="{E72BDFA6-376E-4614-9D7C-A68241E884D9}">
      <dsp:nvSpPr>
        <dsp:cNvPr id="0" name=""/>
        <dsp:cNvSpPr/>
      </dsp:nvSpPr>
      <dsp:spPr>
        <a:xfrm>
          <a:off x="1252472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/>
            <a:t>S</a:t>
          </a:r>
        </a:p>
      </dsp:txBody>
      <dsp:txXfrm>
        <a:off x="1729407" y="691291"/>
        <a:ext cx="1151422" cy="1151422"/>
      </dsp:txXfrm>
    </dsp:sp>
    <dsp:sp modelId="{A67A60E5-5291-49E4-B3E5-53A58B528285}">
      <dsp:nvSpPr>
        <dsp:cNvPr id="0" name=""/>
        <dsp:cNvSpPr/>
      </dsp:nvSpPr>
      <dsp:spPr>
        <a:xfrm rot="5400000">
          <a:off x="2956043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/>
            <a:t>W</a:t>
          </a:r>
        </a:p>
      </dsp:txBody>
      <dsp:txXfrm rot="-5400000">
        <a:off x="2956043" y="691291"/>
        <a:ext cx="1151422" cy="1151422"/>
      </dsp:txXfrm>
    </dsp:sp>
    <dsp:sp modelId="{CF4FC7F6-A89C-4633-A10E-BFE92B369DCD}">
      <dsp:nvSpPr>
        <dsp:cNvPr id="0" name=""/>
        <dsp:cNvSpPr/>
      </dsp:nvSpPr>
      <dsp:spPr>
        <a:xfrm rot="10800000">
          <a:off x="2956043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/>
            <a:t>T</a:t>
          </a:r>
        </a:p>
      </dsp:txBody>
      <dsp:txXfrm rot="10800000">
        <a:off x="2956043" y="1917927"/>
        <a:ext cx="1151422" cy="1151422"/>
      </dsp:txXfrm>
    </dsp:sp>
    <dsp:sp modelId="{C0852406-3DC0-4222-A1F8-184593FC4596}">
      <dsp:nvSpPr>
        <dsp:cNvPr id="0" name=""/>
        <dsp:cNvSpPr/>
      </dsp:nvSpPr>
      <dsp:spPr>
        <a:xfrm rot="16200000">
          <a:off x="1252472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/>
            <a:t>O</a:t>
          </a:r>
        </a:p>
      </dsp:txBody>
      <dsp:txXfrm rot="5400000">
        <a:off x="1729407" y="1917927"/>
        <a:ext cx="1151422" cy="1151422"/>
      </dsp:txXfrm>
    </dsp:sp>
    <dsp:sp modelId="{3B6382B4-DDDF-482E-9E6A-38E6F7DB930C}">
      <dsp:nvSpPr>
        <dsp:cNvPr id="0" name=""/>
        <dsp:cNvSpPr/>
      </dsp:nvSpPr>
      <dsp:spPr>
        <a:xfrm>
          <a:off x="4959191" y="1554813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959191" y="1626286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78" y="1742214"/>
            <a:ext cx="8938521" cy="1952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065" y="3705225"/>
            <a:ext cx="6935945" cy="30661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Connecteur en angle 7"/>
          <p:cNvCxnSpPr>
            <a:endCxn id="4" idx="1"/>
          </p:cNvCxnSpPr>
          <p:nvPr/>
        </p:nvCxnSpPr>
        <p:spPr>
          <a:xfrm rot="16200000" flipH="1">
            <a:off x="1508488" y="3901711"/>
            <a:ext cx="2164889" cy="50826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5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78" y="1742214"/>
            <a:ext cx="8938521" cy="1952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1438"/>
            <a:ext cx="6577877" cy="25247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599" y="3550076"/>
            <a:ext cx="4868965" cy="31875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Connecteur en angle 6"/>
          <p:cNvCxnSpPr>
            <a:endCxn id="4" idx="0"/>
          </p:cNvCxnSpPr>
          <p:nvPr/>
        </p:nvCxnSpPr>
        <p:spPr>
          <a:xfrm rot="5400000">
            <a:off x="3177201" y="3185139"/>
            <a:ext cx="808038" cy="58456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5156200" y="4787900"/>
            <a:ext cx="2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9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/>
              <a:t>currently</a:t>
            </a:r>
            <a:r>
              <a:rPr lang="fr-FR" sz="2000" dirty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/>
              <a:t>Glycolysis</a:t>
            </a:r>
            <a:r>
              <a:rPr lang="fr-FR" sz="2000" dirty="0"/>
              <a:t> + Krebs 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a 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Results</a:t>
            </a:r>
            <a:r>
              <a:rPr lang="fr-FR" sz="2000" dirty="0"/>
              <a:t> are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Interpretation</a:t>
            </a:r>
            <a:r>
              <a:rPr lang="fr-FR" sz="2000" dirty="0"/>
              <a:t> of </a:t>
            </a:r>
            <a:r>
              <a:rPr lang="fr-FR" sz="2000" dirty="0" err="1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Host the </a:t>
            </a:r>
            <a:r>
              <a:rPr lang="fr-FR" sz="2000" dirty="0" err="1"/>
              <a:t>tool</a:t>
            </a:r>
            <a:r>
              <a:rPr lang="fr-FR" sz="2000" dirty="0"/>
              <a:t> on 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/>
              <a:t>)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 err="1">
                <a:sym typeface="Wingdings" panose="05000000000000000000" pitchFamily="2" charset="2"/>
              </a:rPr>
              <a:t>Download</a:t>
            </a:r>
            <a:r>
              <a:rPr lang="fr-FR" sz="2000" dirty="0">
                <a:sym typeface="Wingdings" panose="05000000000000000000" pitchFamily="2" charset="2"/>
              </a:rPr>
              <a:t> and data </a:t>
            </a:r>
            <a:r>
              <a:rPr lang="fr-FR" sz="2000" dirty="0" err="1">
                <a:sym typeface="Wingdings" panose="05000000000000000000" pitchFamily="2" charset="2"/>
              </a:rPr>
              <a:t>retrieval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 smtClean="0"/>
              <a:t>Teamworking</a:t>
            </a:r>
            <a:endParaRPr lang="fr-FR" sz="2400" dirty="0" smtClean="0"/>
          </a:p>
          <a:p>
            <a:pPr marL="0" indent="0" algn="just">
              <a:buNone/>
            </a:pPr>
            <a:r>
              <a:rPr lang="fr-FR" sz="2400" dirty="0" smtClean="0"/>
              <a:t>Project Management (Kanban + </a:t>
            </a:r>
            <a:r>
              <a:rPr lang="fr-FR" sz="2400" dirty="0" err="1" smtClean="0"/>
              <a:t>timeline</a:t>
            </a:r>
            <a:r>
              <a:rPr lang="fr-FR" sz="2400" dirty="0" smtClean="0"/>
              <a:t>)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/>
              <a:t>Programming</a:t>
            </a:r>
            <a:r>
              <a:rPr lang="fr-FR" sz="2400" dirty="0"/>
              <a:t> </a:t>
            </a:r>
            <a:r>
              <a:rPr lang="fr-FR" sz="2400" dirty="0" err="1"/>
              <a:t>language</a:t>
            </a:r>
            <a:r>
              <a:rPr lang="fr-FR" sz="2400" dirty="0"/>
              <a:t> for </a:t>
            </a:r>
            <a:r>
              <a:rPr lang="fr-FR" sz="2400" dirty="0" err="1"/>
              <a:t>statistical</a:t>
            </a:r>
            <a:r>
              <a:rPr lang="fr-FR" sz="2400" dirty="0"/>
              <a:t> analyses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DESeq2</a:t>
            </a:r>
          </a:p>
          <a:p>
            <a:pPr marL="0" indent="0" algn="just">
              <a:buNone/>
            </a:pPr>
            <a:r>
              <a:rPr lang="fr-FR" sz="2000" dirty="0"/>
              <a:t>	- </a:t>
            </a:r>
            <a:r>
              <a:rPr lang="fr-FR" sz="2000" dirty="0" err="1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57023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57023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6487776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6362076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1467"/>
            <a:ext cx="11303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0"/>
            </p:custDataLst>
          </p:nvPr>
        </p:nvSpPr>
        <p:spPr>
          <a:xfrm>
            <a:off x="-7424" y="3313543"/>
            <a:ext cx="1498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1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2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7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Gather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8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3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Database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on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client’s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server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4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89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4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Tests and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adjustments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5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6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 non-canonical </a:t>
            </a:r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97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Risk</a:t>
            </a:r>
            <a:r>
              <a:rPr lang="fr-FR" dirty="0"/>
              <a:t> Management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 err="1"/>
              <a:t>Started</a:t>
            </a:r>
            <a:r>
              <a:rPr lang="fr-FR" sz="2000" dirty="0"/>
              <a:t> </a:t>
            </a:r>
            <a:r>
              <a:rPr lang="fr-FR" sz="2000" dirty="0" err="1"/>
              <a:t>designing</a:t>
            </a:r>
            <a:r>
              <a:rPr lang="fr-FR" sz="2000" dirty="0"/>
              <a:t> web interface</a:t>
            </a:r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/>
              <a:t>it</a:t>
            </a:r>
            <a:endParaRPr lang="fr-FR" sz="2000" dirty="0"/>
          </a:p>
          <a:p>
            <a:pPr algn="just"/>
            <a:r>
              <a:rPr lang="fr-FR" sz="2000" dirty="0"/>
              <a:t>Local </a:t>
            </a:r>
            <a:r>
              <a:rPr lang="fr-FR" sz="2000" dirty="0" err="1"/>
              <a:t>database</a:t>
            </a:r>
            <a:endParaRPr lang="fr-FR" sz="2000" dirty="0"/>
          </a:p>
          <a:p>
            <a:pPr algn="just"/>
            <a:r>
              <a:rPr lang="fr-FR" sz="2000" dirty="0"/>
              <a:t>Complete the </a:t>
            </a:r>
            <a:r>
              <a:rPr lang="fr-FR" sz="2000" dirty="0" err="1"/>
              <a:t>Rshiny</a:t>
            </a:r>
            <a:r>
              <a:rPr lang="fr-FR" sz="2000" dirty="0"/>
              <a:t> interface</a:t>
            </a:r>
          </a:p>
          <a:p>
            <a:pPr algn="just"/>
            <a:r>
              <a:rPr lang="fr-FR" sz="2000" dirty="0"/>
              <a:t>Strategic </a:t>
            </a:r>
            <a:r>
              <a:rPr lang="fr-FR" sz="2000" dirty="0" err="1"/>
              <a:t>reorientation</a:t>
            </a:r>
            <a:endParaRPr lang="fr-FR" sz="2000" dirty="0"/>
          </a:p>
          <a:p>
            <a:pPr algn="just"/>
            <a:r>
              <a:rPr lang="fr-FR" sz="2000" dirty="0" err="1"/>
              <a:t>Add</a:t>
            </a:r>
            <a:r>
              <a:rPr lang="fr-FR" sz="2000" dirty="0"/>
              <a:t> the </a:t>
            </a:r>
            <a:r>
              <a:rPr lang="fr-FR" sz="2000" dirty="0" err="1"/>
              <a:t>Database</a:t>
            </a:r>
            <a:r>
              <a:rPr lang="fr-FR" sz="2000" dirty="0"/>
              <a:t> on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smtClean="0"/>
              <a:t>server</a:t>
            </a:r>
          </a:p>
          <a:p>
            <a:pPr algn="just"/>
            <a:r>
              <a:rPr lang="fr-FR" sz="2000" dirty="0" err="1" smtClean="0"/>
              <a:t>Executable</a:t>
            </a:r>
            <a:r>
              <a:rPr lang="fr-FR" sz="2000" dirty="0" smtClean="0"/>
              <a:t> file for </a:t>
            </a:r>
            <a:r>
              <a:rPr lang="fr-FR" sz="2000" dirty="0" err="1" smtClean="0"/>
              <a:t>windows</a:t>
            </a:r>
            <a:endParaRPr lang="fr-FR" sz="2000" dirty="0" smtClean="0"/>
          </a:p>
          <a:p>
            <a:pPr algn="just"/>
            <a:r>
              <a:rPr lang="fr-FR" sz="2000" dirty="0" smtClean="0"/>
              <a:t>Application to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(server) 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Complete the web interface</a:t>
            </a:r>
          </a:p>
          <a:p>
            <a:pPr algn="just"/>
            <a:r>
              <a:rPr lang="fr-FR" sz="2000" dirty="0" err="1"/>
              <a:t>Create</a:t>
            </a:r>
            <a:r>
              <a:rPr lang="fr-FR" sz="2000" dirty="0"/>
              <a:t> an </a:t>
            </a:r>
            <a:r>
              <a:rPr lang="fr-FR" sz="2000" dirty="0" err="1"/>
              <a:t>executable</a:t>
            </a:r>
            <a:r>
              <a:rPr lang="fr-FR" sz="2000" dirty="0"/>
              <a:t> </a:t>
            </a:r>
            <a:r>
              <a:rPr lang="fr-FR" sz="2000" dirty="0" smtClean="0"/>
              <a:t>file Mac</a:t>
            </a:r>
          </a:p>
          <a:p>
            <a:pPr algn="just"/>
            <a:r>
              <a:rPr lang="fr-FR" sz="2000" dirty="0" err="1" smtClean="0"/>
              <a:t>Upload</a:t>
            </a:r>
            <a:r>
              <a:rPr lang="fr-FR" sz="2000" dirty="0" smtClean="0"/>
              <a:t> </a:t>
            </a:r>
            <a:r>
              <a:rPr lang="fr-FR" sz="2000" dirty="0" err="1" smtClean="0"/>
              <a:t>everything</a:t>
            </a:r>
            <a:r>
              <a:rPr lang="fr-FR" sz="2000" dirty="0" smtClean="0"/>
              <a:t> to the server</a:t>
            </a: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931734" y="3742433"/>
            <a:ext cx="747613" cy="720427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922586" y="5803999"/>
            <a:ext cx="756761" cy="7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>
          <a:xfrm>
            <a:off x="648393" y="1756666"/>
            <a:ext cx="5074114" cy="51013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29501"/>
          <a:stretch/>
        </p:blipFill>
        <p:spPr>
          <a:xfrm>
            <a:off x="6032614" y="1718225"/>
            <a:ext cx="3454285" cy="243467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14094" b="18958"/>
          <a:stretch/>
        </p:blipFill>
        <p:spPr>
          <a:xfrm>
            <a:off x="6032615" y="4152900"/>
            <a:ext cx="604508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37" y="1776376"/>
            <a:ext cx="7053764" cy="5081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00655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283</Words>
  <Application>Microsoft Office PowerPoint</Application>
  <PresentationFormat>Grand écran</PresentationFormat>
  <Paragraphs>96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gphy</cp:lastModifiedBy>
  <cp:revision>73</cp:revision>
  <dcterms:created xsi:type="dcterms:W3CDTF">2019-11-20T07:40:40Z</dcterms:created>
  <dcterms:modified xsi:type="dcterms:W3CDTF">2020-01-22T10:11:05Z</dcterms:modified>
</cp:coreProperties>
</file>