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4" r:id="rId2"/>
    <p:sldId id="269" r:id="rId3"/>
    <p:sldId id="270" r:id="rId4"/>
    <p:sldId id="282" r:id="rId5"/>
    <p:sldId id="271" r:id="rId6"/>
    <p:sldId id="272" r:id="rId7"/>
    <p:sldId id="276" r:id="rId8"/>
    <p:sldId id="273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/>
            <a:t>S</a:t>
          </a:r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/>
            <a:t>Diverse </a:t>
          </a:r>
          <a:r>
            <a:rPr lang="fr-FR" dirty="0" err="1"/>
            <a:t>skill</a:t>
          </a:r>
          <a:r>
            <a:rPr lang="fr-FR" dirty="0"/>
            <a:t> set</a:t>
          </a:r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/>
            <a:t>W</a:t>
          </a:r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/>
            <a:t>Short deadlines</a:t>
          </a:r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/>
            <a:t>O</a:t>
          </a:r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/>
            <a:t>No </a:t>
          </a:r>
          <a:r>
            <a:rPr lang="fr-FR" dirty="0" err="1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/>
            <a:t>Access to expert </a:t>
          </a:r>
          <a:r>
            <a:rPr lang="fr-FR" dirty="0" err="1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/>
            <a:t>Not </a:t>
          </a:r>
          <a:r>
            <a:rPr lang="fr-FR" dirty="0" err="1"/>
            <a:t>well</a:t>
          </a:r>
          <a:r>
            <a:rPr lang="fr-FR" dirty="0"/>
            <a:t> </a:t>
          </a:r>
          <a:r>
            <a:rPr lang="fr-FR" dirty="0" err="1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/>
            <a:t>High utility</a:t>
          </a:r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/>
            <a:t>Data protection (</a:t>
          </a:r>
          <a:r>
            <a:rPr lang="fr-FR" dirty="0" err="1"/>
            <a:t>temporary</a:t>
          </a:r>
          <a:r>
            <a:rPr lang="fr-FR" dirty="0"/>
            <a:t>)</a:t>
          </a:r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/>
            <a:t>Open source packages</a:t>
          </a:r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10E792CA-6A54-4E59-81A9-D2596CD479D3}" type="presOf" srcId="{7FF71154-70C1-47DE-91E2-5DB90307E807}" destId="{60120B91-D76F-4101-857D-B9B656863593}" srcOrd="1" destOrd="1" presId="urn:microsoft.com/office/officeart/2005/8/layout/cycle4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FED0961E-8858-4D34-97EC-EA6298A2D7A2}" type="presOf" srcId="{AE8D8FFF-9AF0-4B15-AF81-01A130F2BD02}" destId="{FFCC9154-8E22-496A-ADF8-EA81D4AB5D77}" srcOrd="1" destOrd="1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3CE6DC31-8913-4EA7-9612-8A8DD923E800}" type="presOf" srcId="{AE8D8FFF-9AF0-4B15-AF81-01A130F2BD02}" destId="{05478942-E273-4856-8553-F0FD8F015AA2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8CB24317-C189-4E11-828E-2DB5B4E08A1D}" type="presOf" srcId="{7FF71154-70C1-47DE-91E2-5DB90307E807}" destId="{68AC0C8C-6683-4490-8F38-983C8CB47C3F}" srcOrd="0" destOrd="1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15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bg1"/>
                </a:solidFill>
              </a:rPr>
              <a:t>CelloMap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45" y="2009710"/>
            <a:ext cx="4620557" cy="11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37" y="1776376"/>
            <a:ext cx="7053764" cy="5081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006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434"/>
            <a:ext cx="8735483" cy="36489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Connecteur en angle 8"/>
          <p:cNvCxnSpPr/>
          <p:nvPr/>
        </p:nvCxnSpPr>
        <p:spPr>
          <a:xfrm>
            <a:off x="5994400" y="3416300"/>
            <a:ext cx="3327400" cy="1171439"/>
          </a:xfrm>
          <a:prstGeom prst="bentConnector3">
            <a:avLst>
              <a:gd name="adj1" fmla="val 992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2" y="4587739"/>
            <a:ext cx="6113148" cy="2183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845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1721325"/>
            <a:ext cx="6934200" cy="2896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1800"/>
            <a:ext cx="5274760" cy="21644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necteur en angle 9"/>
          <p:cNvCxnSpPr>
            <a:endCxn id="6" idx="0"/>
          </p:cNvCxnSpPr>
          <p:nvPr/>
        </p:nvCxnSpPr>
        <p:spPr>
          <a:xfrm rot="10800000" flipV="1">
            <a:off x="2637380" y="3035300"/>
            <a:ext cx="2645820" cy="12065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860" y="4082898"/>
            <a:ext cx="3459162" cy="24822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Connecteur droit avec flèche 13"/>
          <p:cNvCxnSpPr/>
          <p:nvPr/>
        </p:nvCxnSpPr>
        <p:spPr>
          <a:xfrm>
            <a:off x="4152900" y="5143500"/>
            <a:ext cx="4787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9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Our client</a:t>
            </a:r>
            <a:endParaRPr lang="fr-FR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36684" y="2835479"/>
            <a:ext cx="4199382" cy="37414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contract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organization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algn="just"/>
            <a:r>
              <a:rPr lang="fr-FR" sz="2000" dirty="0" err="1" smtClean="0"/>
              <a:t>Technology</a:t>
            </a:r>
            <a:r>
              <a:rPr lang="fr-FR" sz="2000" dirty="0"/>
              <a:t> </a:t>
            </a:r>
            <a:r>
              <a:rPr lang="fr-FR" sz="2000" dirty="0" smtClean="0"/>
              <a:t>and consulting </a:t>
            </a:r>
            <a:r>
              <a:rPr lang="fr-FR" sz="2000" dirty="0" err="1" smtClean="0"/>
              <a:t>platform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Specialists</a:t>
            </a:r>
            <a:r>
              <a:rPr lang="fr-FR" sz="2000" dirty="0" smtClean="0"/>
              <a:t> in </a:t>
            </a:r>
            <a:r>
              <a:rPr lang="fr-FR" sz="2000" dirty="0" err="1" smtClean="0"/>
              <a:t>metabolic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Managed</a:t>
            </a:r>
            <a:r>
              <a:rPr lang="fr-FR" sz="2000" dirty="0"/>
              <a:t> </a:t>
            </a:r>
            <a:r>
              <a:rPr lang="fr-FR" sz="2000" dirty="0" smtClean="0"/>
              <a:t>by Rodrigue Rossignol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16" y="2468562"/>
            <a:ext cx="5356123" cy="3570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3" y="2101646"/>
            <a:ext cx="574401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,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bioinformatic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C</a:t>
            </a:r>
            <a:r>
              <a:rPr lang="fr-FR" sz="2000" dirty="0" err="1" smtClean="0"/>
              <a:t>lear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publishable</a:t>
            </a:r>
            <a:r>
              <a:rPr lang="fr-FR" sz="2000" dirty="0"/>
              <a:t>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Identification of non-canonical </a:t>
            </a:r>
            <a:r>
              <a:rPr lang="fr-FR" sz="2000" dirty="0" err="1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Easily</a:t>
            </a:r>
            <a:r>
              <a:rPr lang="fr-FR" sz="2000" dirty="0" smtClean="0"/>
              <a:t> </a:t>
            </a:r>
            <a:r>
              <a:rPr lang="fr-FR" sz="2000" dirty="0" err="1" smtClean="0"/>
              <a:t>used</a:t>
            </a:r>
            <a:r>
              <a:rPr lang="fr-FR" sz="2000" dirty="0" smtClean="0"/>
              <a:t> by </a:t>
            </a:r>
            <a:r>
              <a:rPr lang="fr-FR" sz="2000" dirty="0" err="1" smtClean="0"/>
              <a:t>scientists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50" y="2390862"/>
            <a:ext cx="3938212" cy="38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3" y="2101646"/>
            <a:ext cx="574401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,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bioinformatic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C</a:t>
            </a:r>
            <a:r>
              <a:rPr lang="fr-FR" sz="2000" dirty="0" err="1" smtClean="0"/>
              <a:t>lear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publishable</a:t>
            </a:r>
            <a:r>
              <a:rPr lang="fr-FR" sz="2000" dirty="0"/>
              <a:t>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Identification of non-canonical </a:t>
            </a:r>
            <a:r>
              <a:rPr lang="fr-FR" sz="2000" dirty="0" err="1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Easily</a:t>
            </a:r>
            <a:r>
              <a:rPr lang="fr-FR" sz="2000" dirty="0" smtClean="0"/>
              <a:t> </a:t>
            </a:r>
            <a:r>
              <a:rPr lang="fr-FR" sz="2000" dirty="0" err="1" smtClean="0"/>
              <a:t>used</a:t>
            </a:r>
            <a:r>
              <a:rPr lang="fr-FR" sz="2000" dirty="0" smtClean="0"/>
              <a:t> by </a:t>
            </a:r>
            <a:r>
              <a:rPr lang="fr-FR" sz="2000" dirty="0" err="1" smtClean="0"/>
              <a:t>scientists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50" y="2390862"/>
            <a:ext cx="3938212" cy="38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8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 smtClean="0"/>
              <a:t>Teamworking</a:t>
            </a:r>
            <a:endParaRPr lang="fr-FR" sz="2400" dirty="0" smtClean="0"/>
          </a:p>
          <a:p>
            <a:pPr marL="0" indent="0" algn="just">
              <a:buNone/>
            </a:pPr>
            <a:r>
              <a:rPr lang="fr-FR" sz="2400" dirty="0" smtClean="0"/>
              <a:t>Project Management (Kanban + </a:t>
            </a:r>
            <a:r>
              <a:rPr lang="fr-FR" sz="2400" dirty="0" err="1" smtClean="0"/>
              <a:t>timeline</a:t>
            </a:r>
            <a:r>
              <a:rPr lang="fr-FR" sz="2400" dirty="0" smtClean="0"/>
              <a:t>)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 err="1"/>
              <a:t>Programming</a:t>
            </a:r>
            <a:r>
              <a:rPr lang="fr-FR" sz="2400" dirty="0"/>
              <a:t> </a:t>
            </a:r>
            <a:r>
              <a:rPr lang="fr-FR" sz="2400" dirty="0" err="1"/>
              <a:t>language</a:t>
            </a:r>
            <a:r>
              <a:rPr lang="fr-FR" sz="2400" dirty="0"/>
              <a:t> for </a:t>
            </a:r>
            <a:r>
              <a:rPr lang="fr-FR" sz="2400" dirty="0" err="1"/>
              <a:t>statistical</a:t>
            </a:r>
            <a:r>
              <a:rPr lang="fr-FR" sz="2400" dirty="0"/>
              <a:t> analyses</a:t>
            </a:r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DESeq2</a:t>
            </a:r>
          </a:p>
          <a:p>
            <a:pPr marL="0" indent="0" algn="just">
              <a:buNone/>
            </a:pPr>
            <a:r>
              <a:rPr lang="fr-FR" sz="2000" dirty="0"/>
              <a:t>	- </a:t>
            </a:r>
            <a:r>
              <a:rPr lang="fr-FR" sz="2000" dirty="0" err="1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57023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57023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6487776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6362076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1467"/>
            <a:ext cx="11303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0"/>
            </p:custDataLst>
          </p:nvPr>
        </p:nvSpPr>
        <p:spPr>
          <a:xfrm>
            <a:off x="-7424" y="3313543"/>
            <a:ext cx="1498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1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2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7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8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7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3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Add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Database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on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client’s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server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4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89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4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Tests and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adjustments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5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6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Add</a:t>
            </a:r>
            <a:r>
              <a:rPr lang="fr-FR" sz="1100" b="1" spc="-2" dirty="0" smtClean="0">
                <a:solidFill>
                  <a:schemeClr val="dk1"/>
                </a:solidFill>
                <a:latin typeface="Calibri" panose="020F0502020204030204" pitchFamily="34" charset="0"/>
              </a:rPr>
              <a:t> non-canonical </a:t>
            </a:r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97"/>
            </p:custDataLst>
          </p:nvPr>
        </p:nvSpPr>
        <p:spPr>
          <a:xfrm>
            <a:off x="2173502" y="2939514"/>
            <a:ext cx="149251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Risk</a:t>
            </a:r>
            <a:r>
              <a:rPr lang="fr-FR" dirty="0"/>
              <a:t> Management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695524"/>
              </p:ext>
            </p:extLst>
          </p:nvPr>
        </p:nvGraphicFramePr>
        <p:xfrm>
          <a:off x="2426282" y="2835479"/>
          <a:ext cx="5836874" cy="376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 err="1"/>
              <a:t>Started</a:t>
            </a:r>
            <a:r>
              <a:rPr lang="fr-FR" sz="2000" dirty="0"/>
              <a:t> </a:t>
            </a:r>
            <a:r>
              <a:rPr lang="fr-FR" sz="2000" dirty="0" err="1"/>
              <a:t>designing</a:t>
            </a:r>
            <a:r>
              <a:rPr lang="fr-FR" sz="2000" dirty="0"/>
              <a:t> web interface</a:t>
            </a:r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/>
              <a:t>it</a:t>
            </a:r>
            <a:endParaRPr lang="fr-FR" sz="2000" dirty="0"/>
          </a:p>
          <a:p>
            <a:pPr algn="just"/>
            <a:r>
              <a:rPr lang="fr-FR" sz="2000" dirty="0"/>
              <a:t>Local </a:t>
            </a:r>
            <a:r>
              <a:rPr lang="fr-FR" sz="2000" dirty="0" err="1"/>
              <a:t>database</a:t>
            </a:r>
            <a:endParaRPr lang="fr-FR" sz="2000" dirty="0"/>
          </a:p>
          <a:p>
            <a:pPr algn="just"/>
            <a:r>
              <a:rPr lang="fr-FR" sz="2000" dirty="0"/>
              <a:t>Complete the </a:t>
            </a:r>
            <a:r>
              <a:rPr lang="fr-FR" sz="2000" dirty="0" err="1"/>
              <a:t>Rshiny</a:t>
            </a:r>
            <a:r>
              <a:rPr lang="fr-FR" sz="2000" dirty="0"/>
              <a:t> interface</a:t>
            </a:r>
          </a:p>
          <a:p>
            <a:pPr algn="just"/>
            <a:r>
              <a:rPr lang="fr-FR" sz="2000" dirty="0"/>
              <a:t>Strategic </a:t>
            </a:r>
            <a:r>
              <a:rPr lang="fr-FR" sz="2000" dirty="0" err="1"/>
              <a:t>reorientation</a:t>
            </a:r>
            <a:endParaRPr lang="fr-FR" sz="2000" dirty="0"/>
          </a:p>
          <a:p>
            <a:pPr algn="just"/>
            <a:r>
              <a:rPr lang="fr-FR" sz="2000" dirty="0" err="1"/>
              <a:t>Add</a:t>
            </a:r>
            <a:r>
              <a:rPr lang="fr-FR" sz="2000" dirty="0"/>
              <a:t> the </a:t>
            </a:r>
            <a:r>
              <a:rPr lang="fr-FR" sz="2000" dirty="0" err="1"/>
              <a:t>Database</a:t>
            </a:r>
            <a:r>
              <a:rPr lang="fr-FR" sz="2000" dirty="0"/>
              <a:t> on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smtClean="0"/>
              <a:t>server</a:t>
            </a:r>
          </a:p>
          <a:p>
            <a:pPr algn="just"/>
            <a:r>
              <a:rPr lang="fr-FR" sz="2000" dirty="0" err="1" smtClean="0"/>
              <a:t>Executable</a:t>
            </a:r>
            <a:r>
              <a:rPr lang="fr-FR" sz="2000" dirty="0" smtClean="0"/>
              <a:t> file for </a:t>
            </a:r>
            <a:r>
              <a:rPr lang="fr-FR" sz="2000" dirty="0" err="1" smtClean="0"/>
              <a:t>windows</a:t>
            </a:r>
            <a:endParaRPr lang="fr-FR" sz="2000" dirty="0" smtClean="0"/>
          </a:p>
          <a:p>
            <a:pPr algn="just"/>
            <a:r>
              <a:rPr lang="fr-FR" sz="2000" dirty="0" smtClean="0"/>
              <a:t>Application to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 (server) 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Finalize</a:t>
            </a:r>
            <a:r>
              <a:rPr lang="fr-FR" sz="2000" smtClean="0"/>
              <a:t> the </a:t>
            </a:r>
            <a:r>
              <a:rPr lang="fr-FR" sz="2000" dirty="0"/>
              <a:t>web interface</a:t>
            </a:r>
          </a:p>
          <a:p>
            <a:pPr algn="just"/>
            <a:r>
              <a:rPr lang="fr-FR" sz="2000" dirty="0" err="1"/>
              <a:t>Create</a:t>
            </a:r>
            <a:r>
              <a:rPr lang="fr-FR" sz="2000" dirty="0"/>
              <a:t> an </a:t>
            </a:r>
            <a:r>
              <a:rPr lang="fr-FR" sz="2000" dirty="0" err="1"/>
              <a:t>executable</a:t>
            </a:r>
            <a:r>
              <a:rPr lang="fr-FR" sz="2000" dirty="0"/>
              <a:t> </a:t>
            </a:r>
            <a:r>
              <a:rPr lang="fr-FR" sz="2000" dirty="0" smtClean="0"/>
              <a:t>file Mac</a:t>
            </a:r>
          </a:p>
          <a:p>
            <a:pPr algn="just"/>
            <a:r>
              <a:rPr lang="fr-FR" sz="2000" dirty="0" err="1" smtClean="0"/>
              <a:t>Upload</a:t>
            </a:r>
            <a:r>
              <a:rPr lang="fr-FR" sz="2000" dirty="0" smtClean="0"/>
              <a:t> </a:t>
            </a:r>
            <a:r>
              <a:rPr lang="fr-FR" sz="2000" dirty="0" err="1" smtClean="0"/>
              <a:t>everything</a:t>
            </a:r>
            <a:r>
              <a:rPr lang="fr-FR" sz="2000" dirty="0" smtClean="0"/>
              <a:t> to the server</a:t>
            </a: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931734" y="3742433"/>
            <a:ext cx="747613" cy="720427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922586" y="5803999"/>
            <a:ext cx="756761" cy="7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/>
        </p:blipFill>
        <p:spPr>
          <a:xfrm>
            <a:off x="648393" y="1756666"/>
            <a:ext cx="5074114" cy="51013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29501"/>
          <a:stretch/>
        </p:blipFill>
        <p:spPr>
          <a:xfrm>
            <a:off x="6032614" y="1718225"/>
            <a:ext cx="3454285" cy="243467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r="14094" b="18958"/>
          <a:stretch/>
        </p:blipFill>
        <p:spPr>
          <a:xfrm>
            <a:off x="6032615" y="4152900"/>
            <a:ext cx="604508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83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278</Words>
  <Application>Microsoft Office PowerPoint</Application>
  <PresentationFormat>Widescreen</PresentationFormat>
  <Paragraphs>101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78</cp:revision>
  <dcterms:created xsi:type="dcterms:W3CDTF">2019-11-20T07:40:40Z</dcterms:created>
  <dcterms:modified xsi:type="dcterms:W3CDTF">2020-01-30T15:09:34Z</dcterms:modified>
</cp:coreProperties>
</file>