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7" r:id="rId9"/>
    <p:sldId id="274" r:id="rId10"/>
    <p:sldId id="269" r:id="rId11"/>
    <p:sldId id="270" r:id="rId12"/>
    <p:sldId id="271" r:id="rId13"/>
    <p:sldId id="272" r:id="rId14"/>
    <p:sldId id="276" r:id="rId15"/>
    <p:sldId id="273" r:id="rId16"/>
    <p:sldId id="27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 custT="1"/>
      <dgm:spPr/>
      <dgm:t>
        <a:bodyPr/>
        <a:lstStyle/>
        <a:p>
          <a:r>
            <a:rPr lang="fr-FR" sz="900" dirty="0" smtClean="0"/>
            <a:t>Différentes compétences</a:t>
          </a:r>
          <a:endParaRPr lang="fr-FR" sz="900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concurrents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 custT="1"/>
      <dgm:spPr/>
      <dgm:t>
        <a:bodyPr/>
        <a:lstStyle/>
        <a:p>
          <a:r>
            <a:rPr lang="fr-FR" sz="900" dirty="0" smtClean="0"/>
            <a:t>Contact avec un expert</a:t>
          </a:r>
          <a:endParaRPr lang="fr-FR" sz="900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Faible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 custT="1"/>
      <dgm:spPr/>
      <dgm:t>
        <a:bodyPr/>
        <a:lstStyle/>
        <a:p>
          <a:r>
            <a:rPr lang="fr-FR" sz="900" dirty="0" smtClean="0"/>
            <a:t>Utilisation de package ‘open source ’</a:t>
          </a:r>
          <a:endParaRPr lang="fr-FR" sz="900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454528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Risque de forte demande (serveur)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Protection des données (temporaires)</a:t>
          </a:r>
          <a:endParaRPr lang="fr-FR" sz="900" kern="1200" dirty="0"/>
        </a:p>
      </dsp:txBody>
      <dsp:txXfrm>
        <a:off x="4005083" y="2720439"/>
        <a:ext cx="1176594" cy="801351"/>
      </dsp:txXfrm>
    </dsp:sp>
    <dsp:sp modelId="{431C4C2F-7F42-4D62-8EEF-918E7AD22EA0}">
      <dsp:nvSpPr>
        <dsp:cNvPr id="0" name=""/>
        <dsp:cNvSpPr/>
      </dsp:nvSpPr>
      <dsp:spPr>
        <a:xfrm>
          <a:off x="565296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Pas de concurrents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Grande utilité</a:t>
          </a:r>
          <a:endParaRPr lang="fr-FR" sz="900" kern="1200" dirty="0"/>
        </a:p>
      </dsp:txBody>
      <dsp:txXfrm>
        <a:off x="590227" y="2720439"/>
        <a:ext cx="1176594" cy="801351"/>
      </dsp:txXfrm>
    </dsp:sp>
    <dsp:sp modelId="{05478942-E273-4856-8553-F0FD8F015AA2}">
      <dsp:nvSpPr>
        <dsp:cNvPr id="0" name=""/>
        <dsp:cNvSpPr/>
      </dsp:nvSpPr>
      <dsp:spPr>
        <a:xfrm>
          <a:off x="3454528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Deadlines courtes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Faible documentation</a:t>
          </a:r>
          <a:endParaRPr lang="fr-FR" sz="900" kern="1200" dirty="0"/>
        </a:p>
      </dsp:txBody>
      <dsp:txXfrm>
        <a:off x="4005083" y="24931"/>
        <a:ext cx="1176594" cy="801351"/>
      </dsp:txXfrm>
    </dsp:sp>
    <dsp:sp modelId="{BC6F0824-1351-49BA-BADB-F02B71A91728}">
      <dsp:nvSpPr>
        <dsp:cNvPr id="0" name=""/>
        <dsp:cNvSpPr/>
      </dsp:nvSpPr>
      <dsp:spPr>
        <a:xfrm>
          <a:off x="565296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Différentes compétences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Contact avec un expert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Utilisation de package ‘open source ’</a:t>
          </a:r>
          <a:endParaRPr lang="fr-FR" sz="900" kern="1200" dirty="0"/>
        </a:p>
      </dsp:txBody>
      <dsp:txXfrm>
        <a:off x="590227" y="24931"/>
        <a:ext cx="1176594" cy="801351"/>
      </dsp:txXfrm>
    </dsp:sp>
    <dsp:sp modelId="{E72BDFA6-376E-4614-9D7C-A68241E884D9}">
      <dsp:nvSpPr>
        <dsp:cNvPr id="0" name=""/>
        <dsp:cNvSpPr/>
      </dsp:nvSpPr>
      <dsp:spPr>
        <a:xfrm>
          <a:off x="1299468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S</a:t>
          </a:r>
          <a:endParaRPr lang="fr-FR" sz="3800" kern="1200" dirty="0"/>
        </a:p>
      </dsp:txBody>
      <dsp:txXfrm>
        <a:off x="1749273" y="651968"/>
        <a:ext cx="1085925" cy="1085925"/>
      </dsp:txXfrm>
    </dsp:sp>
    <dsp:sp modelId="{A67A60E5-5291-49E4-B3E5-53A58B528285}">
      <dsp:nvSpPr>
        <dsp:cNvPr id="0" name=""/>
        <dsp:cNvSpPr/>
      </dsp:nvSpPr>
      <dsp:spPr>
        <a:xfrm rot="5400000">
          <a:off x="2906133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W</a:t>
          </a:r>
          <a:endParaRPr lang="fr-FR" sz="3800" kern="1200" dirty="0"/>
        </a:p>
      </dsp:txBody>
      <dsp:txXfrm rot="-5400000">
        <a:off x="2906133" y="651968"/>
        <a:ext cx="1085925" cy="1085925"/>
      </dsp:txXfrm>
    </dsp:sp>
    <dsp:sp modelId="{CF4FC7F6-A89C-4633-A10E-BFE92B369DCD}">
      <dsp:nvSpPr>
        <dsp:cNvPr id="0" name=""/>
        <dsp:cNvSpPr/>
      </dsp:nvSpPr>
      <dsp:spPr>
        <a:xfrm rot="10800000">
          <a:off x="2906133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T</a:t>
          </a:r>
          <a:endParaRPr lang="fr-FR" sz="3800" kern="1200" dirty="0"/>
        </a:p>
      </dsp:txBody>
      <dsp:txXfrm rot="10800000">
        <a:off x="2906133" y="1808828"/>
        <a:ext cx="1085925" cy="1085925"/>
      </dsp:txXfrm>
    </dsp:sp>
    <dsp:sp modelId="{C0852406-3DC0-4222-A1F8-184593FC4596}">
      <dsp:nvSpPr>
        <dsp:cNvPr id="0" name=""/>
        <dsp:cNvSpPr/>
      </dsp:nvSpPr>
      <dsp:spPr>
        <a:xfrm rot="16200000">
          <a:off x="1299468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</a:t>
          </a:r>
          <a:endParaRPr lang="fr-FR" sz="3800" kern="1200" dirty="0"/>
        </a:p>
      </dsp:txBody>
      <dsp:txXfrm rot="5400000">
        <a:off x="1749273" y="1808828"/>
        <a:ext cx="1085925" cy="1085925"/>
      </dsp:txXfrm>
    </dsp:sp>
    <dsp:sp modelId="{3B6382B4-DDDF-482E-9E6A-38E6F7DB930C}">
      <dsp:nvSpPr>
        <dsp:cNvPr id="0" name=""/>
        <dsp:cNvSpPr/>
      </dsp:nvSpPr>
      <dsp:spPr>
        <a:xfrm>
          <a:off x="4795333" y="1466369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795333" y="1533776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</a:t>
            </a:r>
            <a:r>
              <a:rPr lang="fr-FR" sz="2000" dirty="0" smtClean="0"/>
              <a:t>a </a:t>
            </a:r>
            <a:r>
              <a:rPr lang="fr-FR" sz="2000" dirty="0"/>
              <a:t>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Download</a:t>
            </a:r>
            <a:r>
              <a:rPr lang="fr-FR" sz="2000" dirty="0" smtClean="0">
                <a:sym typeface="Wingdings" panose="05000000000000000000" pitchFamily="2" charset="2"/>
              </a:rPr>
              <a:t> and data </a:t>
            </a:r>
            <a:r>
              <a:rPr lang="fr-FR" sz="2000" dirty="0" err="1" smtClean="0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759200" y="4056141"/>
            <a:ext cx="20826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just"/>
            <a:r>
              <a:rPr lang="fr-FR" sz="1100" b="1" dirty="0" err="1"/>
              <a:t>Add</a:t>
            </a:r>
            <a:r>
              <a:rPr lang="fr-FR" sz="1100" b="1" dirty="0"/>
              <a:t> the </a:t>
            </a:r>
            <a:r>
              <a:rPr lang="fr-FR" sz="1100" b="1" dirty="0" err="1"/>
              <a:t>Database</a:t>
            </a:r>
            <a:r>
              <a:rPr lang="fr-FR" sz="1100" b="1" dirty="0"/>
              <a:t> on </a:t>
            </a:r>
            <a:r>
              <a:rPr lang="fr-FR" sz="1100" b="1" dirty="0" err="1"/>
              <a:t>client’s</a:t>
            </a:r>
            <a:r>
              <a:rPr lang="fr-FR" sz="1100" b="1" dirty="0"/>
              <a:t> server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 and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 smtClean="0"/>
              <a:t>started</a:t>
            </a:r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 smtClean="0"/>
              <a:t>it</a:t>
            </a:r>
            <a:endParaRPr lang="fr-FR" sz="2000" dirty="0" smtClean="0"/>
          </a:p>
          <a:p>
            <a:pPr algn="just"/>
            <a:r>
              <a:rPr lang="fr-FR" sz="2000" dirty="0" smtClean="0"/>
              <a:t>Local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 smtClean="0"/>
              <a:t>Rshiny</a:t>
            </a:r>
            <a:r>
              <a:rPr lang="fr-FR" sz="2000" dirty="0" smtClean="0"/>
              <a:t> interface</a:t>
            </a:r>
          </a:p>
          <a:p>
            <a:pPr algn="just"/>
            <a:r>
              <a:rPr lang="fr-FR" sz="2000" dirty="0" smtClean="0"/>
              <a:t>Strategic </a:t>
            </a:r>
            <a:r>
              <a:rPr lang="fr-FR" sz="2000" dirty="0" err="1" smtClean="0"/>
              <a:t>reorientation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</a:t>
            </a:r>
            <a:r>
              <a:rPr lang="fr-FR" sz="2000" dirty="0" smtClean="0"/>
              <a:t>interface</a:t>
            </a:r>
          </a:p>
          <a:p>
            <a:pPr algn="just"/>
            <a:r>
              <a:rPr lang="fr-FR" sz="2000" dirty="0" err="1" smtClean="0"/>
              <a:t>Add</a:t>
            </a:r>
            <a:r>
              <a:rPr lang="fr-FR" sz="2000" dirty="0" smtClean="0"/>
              <a:t> the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on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server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368866" y="2852024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959523" y="3250298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128486" y="360734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05594" y="5805638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992896" y="3975647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172639" y="4335942"/>
            <a:ext cx="304695" cy="293615"/>
          </a:xfrm>
          <a:prstGeom prst="rect">
            <a:avLst/>
          </a:prstGeom>
        </p:spPr>
      </p:pic>
      <p:pic>
        <p:nvPicPr>
          <p:cNvPr id="15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718748" y="4704242"/>
            <a:ext cx="304695" cy="293615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980387" y="5105049"/>
            <a:ext cx="304695" cy="293615"/>
          </a:xfrm>
          <a:prstGeom prst="rect">
            <a:avLst/>
          </a:prstGeom>
        </p:spPr>
      </p:pic>
      <p:pic>
        <p:nvPicPr>
          <p:cNvPr id="17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331094" y="6186638"/>
            <a:ext cx="299307" cy="3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90757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Téléchargement et récolte d’informations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0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1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Mettre en place la BDD sur le serveur du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8470900" y="4727498"/>
            <a:ext cx="12435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et ajustements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Gestion des risques</a:t>
            </a:r>
            <a:endParaRPr lang="fr-FR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41913306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</a:t>
            </a:r>
            <a:r>
              <a:rPr lang="fr-FR" sz="2000" dirty="0" smtClean="0"/>
              <a:t>débutée</a:t>
            </a:r>
            <a:endParaRPr lang="fr-FR" sz="2000" dirty="0"/>
          </a:p>
          <a:p>
            <a:pPr algn="just"/>
            <a:r>
              <a:rPr lang="fr-FR" sz="2000" dirty="0"/>
              <a:t>Convertir les 4 scripts R en un seul script et </a:t>
            </a:r>
            <a:r>
              <a:rPr lang="fr-FR" sz="2000" dirty="0" smtClean="0"/>
              <a:t>tester</a:t>
            </a:r>
          </a:p>
          <a:p>
            <a:pPr algn="just"/>
            <a:r>
              <a:rPr lang="fr-FR" sz="2000" dirty="0" smtClean="0"/>
              <a:t>Base de données en local</a:t>
            </a:r>
          </a:p>
          <a:p>
            <a:pPr algn="just"/>
            <a:r>
              <a:rPr lang="fr-FR" sz="2000" dirty="0"/>
              <a:t>Finir l’application </a:t>
            </a:r>
            <a:r>
              <a:rPr lang="fr-FR" sz="2000" dirty="0" err="1" smtClean="0"/>
              <a:t>Rshiny</a:t>
            </a:r>
            <a:endParaRPr lang="fr-FR" sz="2000" dirty="0" smtClean="0"/>
          </a:p>
          <a:p>
            <a:pPr algn="just"/>
            <a:r>
              <a:rPr lang="fr-FR" sz="2000" dirty="0" smtClean="0"/>
              <a:t>Réorientation stratégique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Finir l’interface </a:t>
            </a:r>
            <a:r>
              <a:rPr lang="fr-FR" sz="2000" dirty="0" smtClean="0"/>
              <a:t>web</a:t>
            </a:r>
          </a:p>
          <a:p>
            <a:pPr algn="just"/>
            <a:r>
              <a:rPr lang="fr-FR" sz="2000" dirty="0" smtClean="0"/>
              <a:t>Ajouter le site sur le site du client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04332" y="2835091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30771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59130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709863" y="3979437"/>
            <a:ext cx="304695" cy="293615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78629" y="5824517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82872" y="4334349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70173" y="4723813"/>
            <a:ext cx="304695" cy="293615"/>
          </a:xfrm>
          <a:prstGeom prst="rect">
            <a:avLst/>
          </a:prstGeom>
        </p:spPr>
      </p:pic>
      <p:pic>
        <p:nvPicPr>
          <p:cNvPr id="15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048449" y="6190161"/>
            <a:ext cx="299307" cy="310393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70173" y="5104813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GlkIjoiMzY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iJ9LCJJZCI6ImY1Y2UyZTJjLTZhYTUtNDI1My04NTAwLWUzMzljOGY4NGNmNSIsIkltcG9ydElkIjpudWxsLCJUaXRsZSI6IkFqb3V0ZXIgZGVzIHZvaWVzIG5vbi1jYW5vbmlxdWVzICIsIk5vdGUiOm51bGwsIkh5cGVybGluayI6eyIkaWQiOiIzNzMiLCJBZGRyZXNzIjoiIiwiU3ViQWRkcmVzcyI6IiJ9LCJJc0NoYW5nZWQiOmZhbHNlLCJJc05ldyI6ZmFsc2V9LHsiJGlkIjoiMzc0IiwiR3JvdXBOYW1lIjpudWxsLCJTdGFydERhdGUiOiIyMDIwLTAzLTA5VDAwOjAwOjAwWiIsIkVuZERhdGUiOiIyMDIwLTAzLTIwVDIzOjU5OjAwIiwiUGVyY2VudGFnZUNvbXBsZXRlIjpudWxsLCJTdHlsZSI6eyIkaWQiOiIzNzUiLCJTaGFwZSI6MCwiU2hhcGVUaGlja25lc3MiOjIsIkR1cmF0aW9uRm9ybWF0IjowLCJJbmNsdWRlTm9uV29ya2luZ0RheXNJbkR1cmF0aW9uIjpmYWxzZSwiUGVyY2VudGFnZUNvbXBsZXRlU3R5bGUiOnsiJGlkIjoiMzc2IiwiRm9udFNldHRpbmdzIjp7IiRpZCI6IjM3N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giLCJUb3AiOjAsIkxlZnQiOjAsIlJpZ2h0IjowLCJCb3R0b20iOjB9LCJQYWRkaW5nIjp7IiRpZCI6IjM3OSIsIlRvcCI6MCwiTGVmdCI6MCwiUmlnaHQiOjAsIkJvdHRvbSI6MH0sIkJhY2tncm91bmQiOnsiJHJlZiI6Ijg5In0sIklzVmlzaWJsZSI6dHJ1ZSwiV2lkdGgiOjAuMCwiSGVpZ2h0IjowLjAsIkJvcmRlclN0eWxlIjp7IiRpZCI6IjM4MCIsIkxpbmVDb2xvciI6bnVsbCwiTGluZVdlaWdodCI6MC4wLCJMaW5lVHlwZSI6MCwiUGFyZW50U3R5bGUiOm51bGx9LCJQYXJlbnRTdHlsZSI6bnVsbH0sIkR1cmF0aW9uU3R5bGUiOnsiJGlkIjoiMzgxIiwiRm9udFNldHRpbmdzIjp7IiRpZCI6IjM4MiIsIkZvbnRTaXplIjoxMCwiRm9udE5hbWUiOiJDYWxpYnJpIiwiSXNCb2xkIjpmYWxzZSwiSXNJdGFsaWMiOmZhbHNlLCJJc1VuZGVybGluZWQiOmZhbHNlLCJQYXJlbnRTdHlsZSI6bnVsbH0sIkF1dG9TaXplIjowLCJGb3JlZ3JvdW5kIjp7IiRpZCI6IjM4MyIsIkNvbG9yIjp7IiRyZWYiOiI5My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5NiJ9LCJJc1Zpc2libGUiOnRydWUsIldpZHRoIjowLjAsIkhlaWdodCI6MC4wLCJCb3JkZXJTdHlsZSI6eyIkaWQiOiIzODYiLCJMaW5lQ29sb3IiOm51bGwsIkxpbmVXZWlnaHQiOjAuMCwiTGluZVR5cGUiOjAsIlBhcmVudFN0eWxlIjpudWxsfSwiUGFyZW50U3R5bGUiOm51bGx9LCJIb3Jpem9udGFsQ29ubmVjdG9yU3R5bGUiOnsiJGlkIjoiMzg3IiwiTGluZUNvbG9yIjp7IiRyZWYiOiI5OCJ9LCJMaW5lV2VpZ2h0IjoxLjAsIkxpbmVUeXBlIjowLCJQYXJlbnRTdHlsZSI6bnVsbH0sIlZlcnRpY2FsQ29ubmVjdG9yU3R5bGUiOnsiJGlkIjoiMzg4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kiLCJNYXJnaW4iOnsiJGlkIjoiMzkwIiwiVG9wIjowLCJMZWZ0Ijo0LCJSaWdodCI6NCwiQm90dG9tIjowfSwiUGFkZGluZyI6eyIkaWQiOiIzOTEiLCJUb3AiOjAsIkxlZnQiOjAsIlJpZ2h0IjowLCJCb3R0b20iOjB9LCJCYWNrZ3JvdW5kIjp7IiRpZCI6IjM5MiIsIkNvbG9yIjp7IiRpZCI6IjM5MyIsIkEiOjI1NSwiUiI6OTEsIkciOjE1NSwiQiI6MjEzfX0sIklzVmlzaWJsZSI6dHJ1ZSwiV2lkdGgiOjAuMCwiSGVpZ2h0IjoyMi4wLCJCb3JkZXJTdHlsZSI6eyIkaWQiOiIzOTQiLCJMaW5lQ29sb3IiOnsiJHJlZiI6IjEwOSJ9LCJMaW5lV2VpZ2h0IjowLjAsIkxpbmVUeXBlIjowLCJQYXJlbnRTdHlsZSI6bnVsbH0sIlBhcmVudFN0eWxlIjpudWxsfSwiVGl0bGVTdHlsZSI6eyIkaWQiOiIzOTUiLCJGb250U2V0dGluZ3MiOnsiJGlkIjoiMzk2IiwiRm9udFNpemUiOjExLCJGb250TmFtZSI6IkNhbGlicmkiLCJJc0JvbGQiOnRydWUsIklzSXRhbGljIjpmYWxzZSwiSXNVbmRlcmxpbmVkIjpmYWxzZSwiUGFyZW50U3R5bGUiOm51bGx9LCJBdXRvU2l6ZSI6MCwiRm9yZWdyb3VuZCI6eyIkaWQiOiIzOTciLCJDb2xvciI6eyIkcmVmIjoiMTE0In19LCJNYXhXaWR0aCI6NzIwLjAsIk1heEhlaWdodCI6IkluZmluaXR5IiwiU21hcnRGb3JlZ3JvdW5kSXNBY3RpdmUiOmZhbHNlLCJIb3Jpem9udGFsQWxpZ25tZW50IjoyLCJWZXJ0aWNhbEFsaWdubWVudCI6MCwiU21hcnRGb3JlZ3JvdW5kIjpudWxsLCJCYWNrZ3JvdW5kRmlsbFR5cGUiOjAsIk1hcmdpbiI6eyIkaWQiOiIzOTgiLCJUb3AiOjAsIkxlZnQiOjAsIlJpZ2h0IjowLCJCb3R0b20iOjB9LCJQYWRkaW5nIjp7IiRpZCI6IjM5OSIsIlRvcCI6MCwiTGVmdCI6MCwiUmlnaHQiOjAsIkJvdHRvbSI6MH0sIkJhY2tncm91bmQiOnsiJHJlZiI6IjExNyJ9LCJJc1Zpc2libGUiOnRydWUsIldpZHRoIjowLjAsIkhlaWdodCI6MC4wLCJCb3JkZXJTdHlsZSI6eyIkaWQiOiI0MDAiLCJMaW5lQ29sb3IiOm51bGwsIkxpbmVXZWlnaHQiOjAuMCwiTGluZVR5cGUiOjAsIlBhcmVudFN0eWxlIjpudWxsfSwiUGFyZW50U3R5bGUiOm51bGx9LCJEYXRlU3R5bGUiOnsiJGlkIjoiNDAxIiwiRm9udFNldHRpbmdzIjp7IiRpZCI6IjQwMiIsIkZvbnRTaXplIjoxMCwiRm9udE5hbWUiOiJDYWxpYnJpIiwiSXNCb2xkIjpmYWxzZSwiSXNJdGFsaWMiOmZhbHNlLCJJc1VuZGVybGluZWQiOmZhbHNlLCJQYXJlbnRTdHlsZSI6bnVsbH0sIkF1dG9TaXplIjowLCJGb3JlZ3JvdW5kIjp7IiRpZCI6IjQwMyIsIkNvbG9yIjp7IiRyZWYiOiIxMjEifX0sIk1heFdpZHRoIjoyMDAuMCwiTWF4SGVpZ2h0IjoiSW5maW5pdHkiLCJTbWFydEZvcmVncm91bmRJc0FjdGl2ZSI6ZmFsc2UsIkhvcml6b250YWxBbGlnbm1lbnQiOjAsIlZlcnRpY2FsQWxpZ25tZW50IjowLCJTbWFydEZvcmVncm91bmQiOm51bGwsIkJhY2tncm91bmRGaWxsVHlwZSI6MCwiTWFyZ2luIjp7IiRpZCI6IjQwNCIsIlRvcCI6MCwiTGVmdCI6MCwiUmlnaHQiOjAsIkJvdHRvbSI6MH0sIlBhZGRpbmciOnsiJGlkIjoiNDA1IiwiVG9wIjowLCJMZWZ0IjowLCJSaWdodCI6MCwiQm90dG9tIjowfSwiQmFja2dyb3VuZCI6eyIkcmVmIjoiMTI0In0sIklzVmlzaWJsZSI6dHJ1ZSwiV2lkdGgiOjAuMCwiSGVpZ2h0IjowLjAsIkJvcmRlclN0eWxlIjp7IiRpZCI6IjQwNiIsIkxpbmVDb2xvciI6bnVsbCwiTGluZVdlaWdodCI6MC4wLCJMaW5lVHlwZSI6MCwiUGFyZW50U3R5bGUiOm51bGx9LCJQYXJlbnRTdHlsZSI6bnVsbH0sIkRhdGVGb3JtYXQiOnsiJGlkIjoiNDA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cifSwiSWQiOiJlOWZlZDBmOS0yYTMwLTQ3MTgtODNkNy1lYjFmN2I5NGYyYzgiLCJJbXBvcnRJZCI6bnVsbCwiVGl0bGUiOiJJbXBsw6ltZW50ZXIgbCdvdXRpbHMgc3VyIGxlIHNlcnZldXIgY2xpZW50IiwiTm90ZSI6bnVsbCwiSHlwZXJsaW5rIjp7IiRpZCI6IjQwOCIsIkFkZHJlc3MiOiIiLCJTdWJBZGRyZXNzIjoiIn0sIklzQ2hhbmdlZCI6ZmFsc2UsIklzTmV3IjpmYWxzZX1dLCJTd2ltbGFuZXMiOltdLCJNc1Byb2plY3RJdGVtc1RyZWUiOnsiJGlkIjoiNDA5IiwiUm9vdCI6eyJJbXBvcnRJZCI6bnVsbCwiSXNJbXBvcnRlZCI6ZmFsc2UsIkNoaWxkcmVuIjpbXX19LCJNZXRhZGF0YSI6eyIkaWQiOiI0MTAiLCJSZWNlbnRDb2xvcnNDb2xsZWN0aW9uIjoiW1wiI0ZGRUQ3RDMxXCIsXCIjRkY3MEFENDdcIixcIiNGRkVBMTYxRVwiXSJ9LCJTZXR0aW5ncyI6eyIkaWQiOiI0MTEiLCJJbXBhT3B0aW9ucyI6eyIkaWQiOiI0M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M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526</Words>
  <Application>Microsoft Office PowerPoint</Application>
  <PresentationFormat>Grand écran</PresentationFormat>
  <Paragraphs>176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65</cp:revision>
  <dcterms:created xsi:type="dcterms:W3CDTF">2019-11-20T07:40:40Z</dcterms:created>
  <dcterms:modified xsi:type="dcterms:W3CDTF">2020-01-13T10:23:38Z</dcterms:modified>
</cp:coreProperties>
</file>