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 custT="1"/>
      <dgm:spPr/>
      <dgm:t>
        <a:bodyPr/>
        <a:lstStyle/>
        <a:p>
          <a:r>
            <a:rPr lang="fr-FR" sz="900" dirty="0" smtClean="0"/>
            <a:t>Différentes compétences</a:t>
          </a:r>
          <a:endParaRPr lang="fr-FR" sz="900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concurrents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 custT="1"/>
      <dgm:spPr/>
      <dgm:t>
        <a:bodyPr/>
        <a:lstStyle/>
        <a:p>
          <a:r>
            <a:rPr lang="fr-FR" sz="900" dirty="0" smtClean="0"/>
            <a:t>Contact avec un expert</a:t>
          </a:r>
          <a:endParaRPr lang="fr-FR" sz="900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Faible 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 custT="1"/>
      <dgm:spPr/>
      <dgm:t>
        <a:bodyPr/>
        <a:lstStyle/>
        <a:p>
          <a:r>
            <a:rPr lang="fr-FR" sz="900" dirty="0" smtClean="0"/>
            <a:t>Utilisation de package ‘open source ’</a:t>
          </a:r>
          <a:endParaRPr lang="fr-FR" sz="900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6B9277A7-CA54-4F35-9238-6B293056936A}" type="presOf" srcId="{CC293B1C-4CF8-4FF0-BBC7-4942ED2D7F88}" destId="{39401A14-B365-4553-9A3D-A401D3183747}" srcOrd="0" destOrd="0" presId="urn:microsoft.com/office/officeart/2005/8/layout/cycle4"/>
    <dgm:cxn modelId="{594EBED0-7019-4844-8AA3-77E16DDCEA91}" type="presOf" srcId="{1981BF8C-ABB4-462F-BD54-45D3229B3478}" destId="{FFCC9154-8E22-496A-ADF8-EA81D4AB5D77}" srcOrd="1" destOrd="0" presId="urn:microsoft.com/office/officeart/2005/8/layout/cycle4"/>
    <dgm:cxn modelId="{09AEA446-435C-465E-B5B0-84494931B8E0}" type="presOf" srcId="{9B35DA45-8824-4EE3-89F0-3F4E07F980E3}" destId="{60120B91-D76F-4101-857D-B9B656863593}" srcOrd="1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4F8409B2-54B7-43AF-833D-9870DB0DBEFB}" type="presOf" srcId="{7FF71154-70C1-47DE-91E2-5DB90307E807}" destId="{68AC0C8C-6683-4490-8F38-983C8CB47C3F}" srcOrd="0" destOrd="1" presId="urn:microsoft.com/office/officeart/2005/8/layout/cycle4"/>
    <dgm:cxn modelId="{39C49AD4-34D6-4D67-97D5-03B85A4D4DB0}" type="presOf" srcId="{62885FA7-E7FB-4933-9935-6A8AA90289B4}" destId="{8128ED5B-798D-45C7-BB11-A0996A8BF223}" srcOrd="1" destOrd="2" presId="urn:microsoft.com/office/officeart/2005/8/layout/cycle4"/>
    <dgm:cxn modelId="{CEA5792A-112B-43E2-8005-665EF9ACC764}" type="presOf" srcId="{35F1F2D2-FC47-4990-98DB-731AFE036343}" destId="{BC6F0824-1351-49BA-BADB-F02B71A91728}" srcOrd="0" destOrd="0" presId="urn:microsoft.com/office/officeart/2005/8/layout/cycle4"/>
    <dgm:cxn modelId="{F95E7EB0-BDA3-485C-A85B-B165D638FA09}" type="presOf" srcId="{1981BF8C-ABB4-462F-BD54-45D3229B3478}" destId="{05478942-E273-4856-8553-F0FD8F015AA2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7DB0AB94-F9F4-4CE6-94CC-DA4CA4F2DF1C}" type="presOf" srcId="{21C7A246-DDB5-40DD-9118-CC4963BF878A}" destId="{8128ED5B-798D-45C7-BB11-A0996A8BF223}" srcOrd="1" destOrd="1" presId="urn:microsoft.com/office/officeart/2005/8/layout/cycle4"/>
    <dgm:cxn modelId="{D7961909-99B0-41FD-898D-A09DE6A22D75}" type="presOf" srcId="{49454F30-2B75-445A-845F-7473D893477D}" destId="{431C4C2F-7F42-4D62-8EEF-918E7AD22EA0}" srcOrd="0" destOrd="0" presId="urn:microsoft.com/office/officeart/2005/8/layout/cycle4"/>
    <dgm:cxn modelId="{2FC9A567-D5D2-4F48-B6A5-F02B03FDB4F9}" type="presOf" srcId="{9B35DA45-8824-4EE3-89F0-3F4E07F980E3}" destId="{68AC0C8C-6683-4490-8F38-983C8CB47C3F}" srcOrd="0" destOrd="0" presId="urn:microsoft.com/office/officeart/2005/8/layout/cycle4"/>
    <dgm:cxn modelId="{A9E903FD-4EB4-4C75-AC67-2EF657541B40}" type="presOf" srcId="{850DD825-7D08-4BBC-94B9-7E217910F9A2}" destId="{53088BBF-CDFB-43AD-88FA-A16B4FDD4AEA}" srcOrd="1" destOrd="1" presId="urn:microsoft.com/office/officeart/2005/8/layout/cycle4"/>
    <dgm:cxn modelId="{5BA266A5-F43E-4A6E-875B-74ABCFBAFE27}" type="presOf" srcId="{0916D3E2-7950-4B1E-A80A-B1A0DFE4D7BE}" destId="{CF4FC7F6-A89C-4633-A10E-BFE92B369DCD}" srcOrd="0" destOrd="0" presId="urn:microsoft.com/office/officeart/2005/8/layout/cycle4"/>
    <dgm:cxn modelId="{C19F7F47-C295-46D6-BC13-4CB467502E49}" type="presOf" srcId="{850DD825-7D08-4BBC-94B9-7E217910F9A2}" destId="{431C4C2F-7F42-4D62-8EEF-918E7AD22EA0}" srcOrd="0" destOrd="1" presId="urn:microsoft.com/office/officeart/2005/8/layout/cycle4"/>
    <dgm:cxn modelId="{C895CA18-EB60-4E07-BF48-74933154DD19}" type="presOf" srcId="{AE8D8FFF-9AF0-4B15-AF81-01A130F2BD02}" destId="{FFCC9154-8E22-496A-ADF8-EA81D4AB5D77}" srcOrd="1" destOrd="1" presId="urn:microsoft.com/office/officeart/2005/8/layout/cycle4"/>
    <dgm:cxn modelId="{95AEBB02-2693-4111-8155-DF3425DFD662}" type="presOf" srcId="{7FF71154-70C1-47DE-91E2-5DB90307E807}" destId="{60120B91-D76F-4101-857D-B9B65686359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E0DB9A03-1B3C-442A-9BB6-801F9715D9AD}" type="presOf" srcId="{62885FA7-E7FB-4933-9935-6A8AA90289B4}" destId="{BC6F0824-1351-49BA-BADB-F02B71A91728}" srcOrd="0" destOrd="2" presId="urn:microsoft.com/office/officeart/2005/8/layout/cycle4"/>
    <dgm:cxn modelId="{E9237DD8-5C8A-4577-90AB-3FB65F4C9B5D}" type="presOf" srcId="{21C7A246-DDB5-40DD-9118-CC4963BF878A}" destId="{BC6F0824-1351-49BA-BADB-F02B71A91728}" srcOrd="0" destOrd="1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77A53404-CFA4-4DA0-8688-7EAE133F70CE}" type="presOf" srcId="{DCE41F30-8A4B-4090-95D5-6CBD1CFA1EEC}" destId="{A67A60E5-5291-49E4-B3E5-53A58B528285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22E4D068-81D7-4390-966B-5F375A22B25A}" type="presOf" srcId="{35F1F2D2-FC47-4990-98DB-731AFE036343}" destId="{8128ED5B-798D-45C7-BB11-A0996A8BF223}" srcOrd="1" destOrd="0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A8531F62-E377-498C-9E53-9C57D1407036}" type="presOf" srcId="{8BEA78FF-204F-4428-9092-659961DC247C}" destId="{C0852406-3DC0-4222-A1F8-184593FC4596}" srcOrd="0" destOrd="0" presId="urn:microsoft.com/office/officeart/2005/8/layout/cycle4"/>
    <dgm:cxn modelId="{078A296D-EE5C-44E1-A07D-BA12131668AA}" type="presOf" srcId="{AE8D8FFF-9AF0-4B15-AF81-01A130F2BD02}" destId="{05478942-E273-4856-8553-F0FD8F015AA2}" srcOrd="0" destOrd="1" presId="urn:microsoft.com/office/officeart/2005/8/layout/cycle4"/>
    <dgm:cxn modelId="{EADFDB7A-51A6-4A87-B1BD-6A6341A48DAC}" type="presOf" srcId="{49454F30-2B75-445A-845F-7473D893477D}" destId="{53088BBF-CDFB-43AD-88FA-A16B4FDD4AEA}" srcOrd="1" destOrd="0" presId="urn:microsoft.com/office/officeart/2005/8/layout/cycle4"/>
    <dgm:cxn modelId="{B85282AE-B703-4A26-93FB-98E76F40B9BD}" type="presOf" srcId="{8FEE133A-1A79-4187-9AFD-4F06B42A70BC}" destId="{E72BDFA6-376E-4614-9D7C-A68241E884D9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BA229FEE-6649-455F-9D4F-E94840FDFBCD}" type="presParOf" srcId="{39401A14-B365-4553-9A3D-A401D3183747}" destId="{D7E58549-68A7-4F21-BF0D-84F7636DCD92}" srcOrd="0" destOrd="0" presId="urn:microsoft.com/office/officeart/2005/8/layout/cycle4"/>
    <dgm:cxn modelId="{49F6564E-EFE6-46BC-870C-5D6B38324DFA}" type="presParOf" srcId="{D7E58549-68A7-4F21-BF0D-84F7636DCD92}" destId="{5D458377-8CFE-43EB-BDF2-7CB3F0D876C1}" srcOrd="0" destOrd="0" presId="urn:microsoft.com/office/officeart/2005/8/layout/cycle4"/>
    <dgm:cxn modelId="{1067F352-CA4A-4DDA-B200-309B21C72373}" type="presParOf" srcId="{5D458377-8CFE-43EB-BDF2-7CB3F0D876C1}" destId="{BC6F0824-1351-49BA-BADB-F02B71A91728}" srcOrd="0" destOrd="0" presId="urn:microsoft.com/office/officeart/2005/8/layout/cycle4"/>
    <dgm:cxn modelId="{EDC44910-0BDC-49C9-A656-310B080E6C1F}" type="presParOf" srcId="{5D458377-8CFE-43EB-BDF2-7CB3F0D876C1}" destId="{8128ED5B-798D-45C7-BB11-A0996A8BF223}" srcOrd="1" destOrd="0" presId="urn:microsoft.com/office/officeart/2005/8/layout/cycle4"/>
    <dgm:cxn modelId="{914415FD-9D6A-4684-996B-91A0AA351458}" type="presParOf" srcId="{D7E58549-68A7-4F21-BF0D-84F7636DCD92}" destId="{D1CAC0FF-E414-4230-81F1-48A389FCAA90}" srcOrd="1" destOrd="0" presId="urn:microsoft.com/office/officeart/2005/8/layout/cycle4"/>
    <dgm:cxn modelId="{B6267F7D-6F83-4747-B96D-094CC49F60E0}" type="presParOf" srcId="{D1CAC0FF-E414-4230-81F1-48A389FCAA90}" destId="{05478942-E273-4856-8553-F0FD8F015AA2}" srcOrd="0" destOrd="0" presId="urn:microsoft.com/office/officeart/2005/8/layout/cycle4"/>
    <dgm:cxn modelId="{87F2037C-FA7D-4C1C-869E-969E655E8108}" type="presParOf" srcId="{D1CAC0FF-E414-4230-81F1-48A389FCAA90}" destId="{FFCC9154-8E22-496A-ADF8-EA81D4AB5D77}" srcOrd="1" destOrd="0" presId="urn:microsoft.com/office/officeart/2005/8/layout/cycle4"/>
    <dgm:cxn modelId="{DD22FD01-9A5B-4D9C-87B9-7AA3F1F3A987}" type="presParOf" srcId="{D7E58549-68A7-4F21-BF0D-84F7636DCD92}" destId="{AC6B2FBF-7301-4489-8CBA-C72E325139A7}" srcOrd="2" destOrd="0" presId="urn:microsoft.com/office/officeart/2005/8/layout/cycle4"/>
    <dgm:cxn modelId="{B4014597-72A6-410F-80D6-0ECB7C57725A}" type="presParOf" srcId="{AC6B2FBF-7301-4489-8CBA-C72E325139A7}" destId="{68AC0C8C-6683-4490-8F38-983C8CB47C3F}" srcOrd="0" destOrd="0" presId="urn:microsoft.com/office/officeart/2005/8/layout/cycle4"/>
    <dgm:cxn modelId="{944AB859-17FC-46BF-AECB-5D99E6AA9049}" type="presParOf" srcId="{AC6B2FBF-7301-4489-8CBA-C72E325139A7}" destId="{60120B91-D76F-4101-857D-B9B656863593}" srcOrd="1" destOrd="0" presId="urn:microsoft.com/office/officeart/2005/8/layout/cycle4"/>
    <dgm:cxn modelId="{B5E35598-016F-4A45-8567-BE5A567E309A}" type="presParOf" srcId="{D7E58549-68A7-4F21-BF0D-84F7636DCD92}" destId="{FE4735BA-FC16-4D11-8D7D-854C3BB49539}" srcOrd="3" destOrd="0" presId="urn:microsoft.com/office/officeart/2005/8/layout/cycle4"/>
    <dgm:cxn modelId="{BA89B734-B4F6-4D82-B511-8BDEA8779AC7}" type="presParOf" srcId="{FE4735BA-FC16-4D11-8D7D-854C3BB49539}" destId="{431C4C2F-7F42-4D62-8EEF-918E7AD22EA0}" srcOrd="0" destOrd="0" presId="urn:microsoft.com/office/officeart/2005/8/layout/cycle4"/>
    <dgm:cxn modelId="{911155B3-7C1F-4EB7-A4A6-DCD32BF4EE08}" type="presParOf" srcId="{FE4735BA-FC16-4D11-8D7D-854C3BB49539}" destId="{53088BBF-CDFB-43AD-88FA-A16B4FDD4AEA}" srcOrd="1" destOrd="0" presId="urn:microsoft.com/office/officeart/2005/8/layout/cycle4"/>
    <dgm:cxn modelId="{EFD66DF8-D7A7-4208-BD4B-F3E2147B56AD}" type="presParOf" srcId="{D7E58549-68A7-4F21-BF0D-84F7636DCD92}" destId="{4C71D571-69A8-40F3-850A-97D36405B4CD}" srcOrd="4" destOrd="0" presId="urn:microsoft.com/office/officeart/2005/8/layout/cycle4"/>
    <dgm:cxn modelId="{BB55986B-5003-41D8-A1E4-9F2305093FB5}" type="presParOf" srcId="{39401A14-B365-4553-9A3D-A401D3183747}" destId="{BFB0D660-5BF3-4B91-8837-C379A331C3C8}" srcOrd="1" destOrd="0" presId="urn:microsoft.com/office/officeart/2005/8/layout/cycle4"/>
    <dgm:cxn modelId="{B24582CC-041F-4813-9087-AA8172C25C54}" type="presParOf" srcId="{BFB0D660-5BF3-4B91-8837-C379A331C3C8}" destId="{E72BDFA6-376E-4614-9D7C-A68241E884D9}" srcOrd="0" destOrd="0" presId="urn:microsoft.com/office/officeart/2005/8/layout/cycle4"/>
    <dgm:cxn modelId="{23FD35AB-CDC8-4C99-A15D-2E35B7A4E24D}" type="presParOf" srcId="{BFB0D660-5BF3-4B91-8837-C379A331C3C8}" destId="{A67A60E5-5291-49E4-B3E5-53A58B528285}" srcOrd="1" destOrd="0" presId="urn:microsoft.com/office/officeart/2005/8/layout/cycle4"/>
    <dgm:cxn modelId="{CE1EC820-0122-42B3-BE62-837F5DFE71F7}" type="presParOf" srcId="{BFB0D660-5BF3-4B91-8837-C379A331C3C8}" destId="{CF4FC7F6-A89C-4633-A10E-BFE92B369DCD}" srcOrd="2" destOrd="0" presId="urn:microsoft.com/office/officeart/2005/8/layout/cycle4"/>
    <dgm:cxn modelId="{FFE7EA79-C5D8-4FD4-BD56-59325EA0BBD7}" type="presParOf" srcId="{BFB0D660-5BF3-4B91-8837-C379A331C3C8}" destId="{C0852406-3DC0-4222-A1F8-184593FC4596}" srcOrd="3" destOrd="0" presId="urn:microsoft.com/office/officeart/2005/8/layout/cycle4"/>
    <dgm:cxn modelId="{4C9CF310-F4A2-4AFD-81C5-ABA90C98A5C7}" type="presParOf" srcId="{BFB0D660-5BF3-4B91-8837-C379A331C3C8}" destId="{B569151F-8995-4BD7-A8F3-A948642763E3}" srcOrd="4" destOrd="0" presId="urn:microsoft.com/office/officeart/2005/8/layout/cycle4"/>
    <dgm:cxn modelId="{BF11FFD6-ABD2-4158-A892-39197158860F}" type="presParOf" srcId="{39401A14-B365-4553-9A3D-A401D3183747}" destId="{3B6382B4-DDDF-482E-9E6A-38E6F7DB930C}" srcOrd="2" destOrd="0" presId="urn:microsoft.com/office/officeart/2005/8/layout/cycle4"/>
    <dgm:cxn modelId="{7E60C588-5691-4B0B-A884-A2938E9B6586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454528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Risque de forte demande (serveur)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Protection des données (temporaires)</a:t>
          </a:r>
          <a:endParaRPr lang="fr-FR" sz="900" kern="1200" dirty="0"/>
        </a:p>
      </dsp:txBody>
      <dsp:txXfrm>
        <a:off x="4005083" y="2720439"/>
        <a:ext cx="1176594" cy="801351"/>
      </dsp:txXfrm>
    </dsp:sp>
    <dsp:sp modelId="{431C4C2F-7F42-4D62-8EEF-918E7AD22EA0}">
      <dsp:nvSpPr>
        <dsp:cNvPr id="0" name=""/>
        <dsp:cNvSpPr/>
      </dsp:nvSpPr>
      <dsp:spPr>
        <a:xfrm>
          <a:off x="565296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Pas de concurrents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Grande utilité</a:t>
          </a:r>
          <a:endParaRPr lang="fr-FR" sz="900" kern="1200" dirty="0"/>
        </a:p>
      </dsp:txBody>
      <dsp:txXfrm>
        <a:off x="590227" y="2720439"/>
        <a:ext cx="1176594" cy="801351"/>
      </dsp:txXfrm>
    </dsp:sp>
    <dsp:sp modelId="{05478942-E273-4856-8553-F0FD8F015AA2}">
      <dsp:nvSpPr>
        <dsp:cNvPr id="0" name=""/>
        <dsp:cNvSpPr/>
      </dsp:nvSpPr>
      <dsp:spPr>
        <a:xfrm>
          <a:off x="3454528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Deadlines courtes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Faible documentation</a:t>
          </a:r>
          <a:endParaRPr lang="fr-FR" sz="900" kern="1200" dirty="0"/>
        </a:p>
      </dsp:txBody>
      <dsp:txXfrm>
        <a:off x="4005083" y="24931"/>
        <a:ext cx="1176594" cy="801351"/>
      </dsp:txXfrm>
    </dsp:sp>
    <dsp:sp modelId="{BC6F0824-1351-49BA-BADB-F02B71A91728}">
      <dsp:nvSpPr>
        <dsp:cNvPr id="0" name=""/>
        <dsp:cNvSpPr/>
      </dsp:nvSpPr>
      <dsp:spPr>
        <a:xfrm>
          <a:off x="565296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Différentes compétences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Contact avec un expert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Utilisation de package ‘open source ’</a:t>
          </a:r>
          <a:endParaRPr lang="fr-FR" sz="900" kern="1200" dirty="0"/>
        </a:p>
      </dsp:txBody>
      <dsp:txXfrm>
        <a:off x="590227" y="24931"/>
        <a:ext cx="1176594" cy="801351"/>
      </dsp:txXfrm>
    </dsp:sp>
    <dsp:sp modelId="{E72BDFA6-376E-4614-9D7C-A68241E884D9}">
      <dsp:nvSpPr>
        <dsp:cNvPr id="0" name=""/>
        <dsp:cNvSpPr/>
      </dsp:nvSpPr>
      <dsp:spPr>
        <a:xfrm>
          <a:off x="1299468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S</a:t>
          </a:r>
          <a:endParaRPr lang="fr-FR" sz="3800" kern="1200" dirty="0"/>
        </a:p>
      </dsp:txBody>
      <dsp:txXfrm>
        <a:off x="1749273" y="651968"/>
        <a:ext cx="1085925" cy="1085925"/>
      </dsp:txXfrm>
    </dsp:sp>
    <dsp:sp modelId="{A67A60E5-5291-49E4-B3E5-53A58B528285}">
      <dsp:nvSpPr>
        <dsp:cNvPr id="0" name=""/>
        <dsp:cNvSpPr/>
      </dsp:nvSpPr>
      <dsp:spPr>
        <a:xfrm rot="5400000">
          <a:off x="2906133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W</a:t>
          </a:r>
          <a:endParaRPr lang="fr-FR" sz="3800" kern="1200" dirty="0"/>
        </a:p>
      </dsp:txBody>
      <dsp:txXfrm rot="-5400000">
        <a:off x="2906133" y="651968"/>
        <a:ext cx="1085925" cy="1085925"/>
      </dsp:txXfrm>
    </dsp:sp>
    <dsp:sp modelId="{CF4FC7F6-A89C-4633-A10E-BFE92B369DCD}">
      <dsp:nvSpPr>
        <dsp:cNvPr id="0" name=""/>
        <dsp:cNvSpPr/>
      </dsp:nvSpPr>
      <dsp:spPr>
        <a:xfrm rot="10800000">
          <a:off x="2906133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T</a:t>
          </a:r>
          <a:endParaRPr lang="fr-FR" sz="3800" kern="1200" dirty="0"/>
        </a:p>
      </dsp:txBody>
      <dsp:txXfrm rot="10800000">
        <a:off x="2906133" y="1808828"/>
        <a:ext cx="1085925" cy="1085925"/>
      </dsp:txXfrm>
    </dsp:sp>
    <dsp:sp modelId="{C0852406-3DC0-4222-A1F8-184593FC4596}">
      <dsp:nvSpPr>
        <dsp:cNvPr id="0" name=""/>
        <dsp:cNvSpPr/>
      </dsp:nvSpPr>
      <dsp:spPr>
        <a:xfrm rot="16200000">
          <a:off x="1299468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O</a:t>
          </a:r>
          <a:endParaRPr lang="fr-FR" sz="3800" kern="1200" dirty="0"/>
        </a:p>
      </dsp:txBody>
      <dsp:txXfrm rot="5400000">
        <a:off x="1749273" y="1808828"/>
        <a:ext cx="1085925" cy="1085925"/>
      </dsp:txXfrm>
    </dsp:sp>
    <dsp:sp modelId="{3B6382B4-DDDF-482E-9E6A-38E6F7DB930C}">
      <dsp:nvSpPr>
        <dsp:cNvPr id="0" name=""/>
        <dsp:cNvSpPr/>
      </dsp:nvSpPr>
      <dsp:spPr>
        <a:xfrm>
          <a:off x="4795333" y="1466369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795333" y="1533776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47890-3F18-40DD-8048-C281F47864B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0C64A-D2F8-4E59-8011-8411162DB6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4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17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27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79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C596-9649-42E4-9A96-CC75FDBD1F9B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075-B541-4081-B110-4E6B52FE43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5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C596-9649-42E4-9A96-CC75FDBD1F9B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075-B541-4081-B110-4E6B52FE43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41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C596-9649-42E4-9A96-CC75FDBD1F9B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075-B541-4081-B110-4E6B52FE43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56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5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C596-9649-42E4-9A96-CC75FDBD1F9B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075-B541-4081-B110-4E6B52FE43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8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C596-9649-42E4-9A96-CC75FDBD1F9B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075-B541-4081-B110-4E6B52FE43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23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C596-9649-42E4-9A96-CC75FDBD1F9B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075-B541-4081-B110-4E6B52FE43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47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C596-9649-42E4-9A96-CC75FDBD1F9B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075-B541-4081-B110-4E6B52FE43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06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C596-9649-42E4-9A96-CC75FDBD1F9B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075-B541-4081-B110-4E6B52FE43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63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C596-9649-42E4-9A96-CC75FDBD1F9B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075-B541-4081-B110-4E6B52FE43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17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C596-9649-42E4-9A96-CC75FDBD1F9B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075-B541-4081-B110-4E6B52FE43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96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C596-9649-42E4-9A96-CC75FDBD1F9B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075-B541-4081-B110-4E6B52FE43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4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C596-9649-42E4-9A96-CC75FDBD1F9B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8075-B541-4081-B110-4E6B52FE43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75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4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27867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90757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Téléchargement et récolte d’informations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750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080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080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5865280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5739581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Mettre en place la BDD sur le serveur du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8470900" y="4727498"/>
            <a:ext cx="12435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et ajustements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9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Gestion des risques</a:t>
            </a:r>
            <a:endParaRPr lang="fr-FR" dirty="0"/>
          </a:p>
        </p:txBody>
      </p:sp>
      <p:graphicFrame>
        <p:nvGraphicFramePr>
          <p:cNvPr id="16" name="Diagram 15"/>
          <p:cNvGraphicFramePr/>
          <p:nvPr>
            <p:extLst/>
          </p:nvPr>
        </p:nvGraphicFramePr>
        <p:xfrm>
          <a:off x="2362434" y="2954746"/>
          <a:ext cx="5741332" cy="354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</a:t>
            </a:r>
            <a:r>
              <a:rPr lang="fr-FR" sz="2000" dirty="0" smtClean="0"/>
              <a:t>débutée</a:t>
            </a:r>
            <a:endParaRPr lang="fr-FR" sz="2000" dirty="0"/>
          </a:p>
          <a:p>
            <a:pPr algn="just"/>
            <a:r>
              <a:rPr lang="fr-FR" sz="2000" dirty="0"/>
              <a:t>Convertir les 4 scripts R en un seul script et </a:t>
            </a:r>
            <a:r>
              <a:rPr lang="fr-FR" sz="2000" dirty="0" smtClean="0"/>
              <a:t>tester</a:t>
            </a:r>
          </a:p>
          <a:p>
            <a:pPr algn="just"/>
            <a:r>
              <a:rPr lang="fr-FR" sz="2000" dirty="0" smtClean="0"/>
              <a:t>Base de données en local</a:t>
            </a:r>
          </a:p>
          <a:p>
            <a:pPr algn="just"/>
            <a:r>
              <a:rPr lang="fr-FR" sz="2000" dirty="0"/>
              <a:t>Finir l’application </a:t>
            </a:r>
            <a:r>
              <a:rPr lang="fr-FR" sz="2000" dirty="0" err="1" smtClean="0"/>
              <a:t>Rshiny</a:t>
            </a:r>
            <a:endParaRPr lang="fr-FR" sz="2000" dirty="0" smtClean="0"/>
          </a:p>
          <a:p>
            <a:pPr algn="just"/>
            <a:r>
              <a:rPr lang="fr-FR" sz="2000" dirty="0" smtClean="0"/>
              <a:t>Réorientation stratégique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Finir l’interface </a:t>
            </a:r>
            <a:r>
              <a:rPr lang="fr-FR" sz="2000" dirty="0" smtClean="0"/>
              <a:t>web</a:t>
            </a:r>
          </a:p>
          <a:p>
            <a:pPr algn="just"/>
            <a:r>
              <a:rPr lang="fr-FR" sz="2000" dirty="0" smtClean="0"/>
              <a:t>Ajouter le site sur le site du client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04332" y="2835091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30771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59130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709863" y="3979437"/>
            <a:ext cx="304695" cy="293615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78629" y="5824517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82872" y="4334349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70173" y="4723813"/>
            <a:ext cx="304695" cy="293615"/>
          </a:xfrm>
          <a:prstGeom prst="rect">
            <a:avLst/>
          </a:prstGeom>
        </p:spPr>
      </p:pic>
      <p:pic>
        <p:nvPicPr>
          <p:cNvPr id="15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048449" y="6190161"/>
            <a:ext cx="299307" cy="310393"/>
          </a:xfrm>
          <a:prstGeom prst="rect">
            <a:avLst/>
          </a:prstGeom>
        </p:spPr>
      </p:pic>
      <p:pic>
        <p:nvPicPr>
          <p:cNvPr id="16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70173" y="5104813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GlkIjoiMzYy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iJ9LCJJZCI6ImY1Y2UyZTJjLTZhYTUtNDI1My04NTAwLWUzMzljOGY4NGNmNSIsIkltcG9ydElkIjpudWxsLCJUaXRsZSI6IkFqb3V0ZXIgZGVzIHZvaWVzIG5vbi1jYW5vbmlxdWVzICIsIk5vdGUiOm51bGwsIkh5cGVybGluayI6eyIkaWQiOiIzNzMiLCJBZGRyZXNzIjoiIiwiU3ViQWRkcmVzcyI6IiJ9LCJJc0NoYW5nZWQiOmZhbHNlLCJJc05ldyI6ZmFsc2V9LHsiJGlkIjoiMzc0IiwiR3JvdXBOYW1lIjpudWxsLCJTdGFydERhdGUiOiIyMDIwLTAzLTA5VDAwOjAwOjAwWiIsIkVuZERhdGUiOiIyMDIwLTAzLTIwVDIzOjU5OjAwIiwiUGVyY2VudGFnZUNvbXBsZXRlIjpudWxsLCJTdHlsZSI6eyIkaWQiOiIzNzUiLCJTaGFwZSI6MCwiU2hhcGVUaGlja25lc3MiOjIsIkR1cmF0aW9uRm9ybWF0IjowLCJJbmNsdWRlTm9uV29ya2luZ0RheXNJbkR1cmF0aW9uIjpmYWxzZSwiUGVyY2VudGFnZUNvbXBsZXRlU3R5bGUiOnsiJGlkIjoiMzc2IiwiRm9udFNldHRpbmdzIjp7IiRpZCI6IjM3N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giLCJUb3AiOjAsIkxlZnQiOjAsIlJpZ2h0IjowLCJCb3R0b20iOjB9LCJQYWRkaW5nIjp7IiRpZCI6IjM3OSIsIlRvcCI6MCwiTGVmdCI6MCwiUmlnaHQiOjAsIkJvdHRvbSI6MH0sIkJhY2tncm91bmQiOnsiJHJlZiI6Ijg5In0sIklzVmlzaWJsZSI6dHJ1ZSwiV2lkdGgiOjAuMCwiSGVpZ2h0IjowLjAsIkJvcmRlclN0eWxlIjp7IiRpZCI6IjM4MCIsIkxpbmVDb2xvciI6bnVsbCwiTGluZVdlaWdodCI6MC4wLCJMaW5lVHlwZSI6MCwiUGFyZW50U3R5bGUiOm51bGx9LCJQYXJlbnRTdHlsZSI6bnVsbH0sIkR1cmF0aW9uU3R5bGUiOnsiJGlkIjoiMzgxIiwiRm9udFNldHRpbmdzIjp7IiRpZCI6IjM4MiIsIkZvbnRTaXplIjoxMCwiRm9udE5hbWUiOiJDYWxpYnJpIiwiSXNCb2xkIjpmYWxzZSwiSXNJdGFsaWMiOmZhbHNlLCJJc1VuZGVybGluZWQiOmZhbHNlLCJQYXJlbnRTdHlsZSI6bnVsbH0sIkF1dG9TaXplIjowLCJGb3JlZ3JvdW5kIjp7IiRpZCI6IjM4MyIsIkNvbG9yIjp7IiRyZWYiOiI5My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5NiJ9LCJJc1Zpc2libGUiOnRydWUsIldpZHRoIjowLjAsIkhlaWdodCI6MC4wLCJCb3JkZXJTdHlsZSI6eyIkaWQiOiIzODYiLCJMaW5lQ29sb3IiOm51bGwsIkxpbmVXZWlnaHQiOjAuMCwiTGluZVR5cGUiOjAsIlBhcmVudFN0eWxlIjpudWxsfSwiUGFyZW50U3R5bGUiOm51bGx9LCJIb3Jpem9udGFsQ29ubmVjdG9yU3R5bGUiOnsiJGlkIjoiMzg3IiwiTGluZUNvbG9yIjp7IiRyZWYiOiI5OCJ9LCJMaW5lV2VpZ2h0IjoxLjAsIkxpbmVUeXBlIjowLCJQYXJlbnRTdHlsZSI6bnVsbH0sIlZlcnRpY2FsQ29ubmVjdG9yU3R5bGUiOnsiJGlkIjoiMzg4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kiLCJNYXJnaW4iOnsiJGlkIjoiMzkwIiwiVG9wIjowLCJMZWZ0Ijo0LCJSaWdodCI6NCwiQm90dG9tIjowfSwiUGFkZGluZyI6eyIkaWQiOiIzOTEiLCJUb3AiOjAsIkxlZnQiOjAsIlJpZ2h0IjowLCJCb3R0b20iOjB9LCJCYWNrZ3JvdW5kIjp7IiRpZCI6IjM5MiIsIkNvbG9yIjp7IiRpZCI6IjM5MyIsIkEiOjI1NSwiUiI6OTEsIkciOjE1NSwiQiI6MjEzfX0sIklzVmlzaWJsZSI6dHJ1ZSwiV2lkdGgiOjAuMCwiSGVpZ2h0IjoyMi4wLCJCb3JkZXJTdHlsZSI6eyIkaWQiOiIzOTQiLCJMaW5lQ29sb3IiOnsiJHJlZiI6IjEwOSJ9LCJMaW5lV2VpZ2h0IjowLjAsIkxpbmVUeXBlIjowLCJQYXJlbnRTdHlsZSI6bnVsbH0sIlBhcmVudFN0eWxlIjpudWxsfSwiVGl0bGVTdHlsZSI6eyIkaWQiOiIzOTUiLCJGb250U2V0dGluZ3MiOnsiJGlkIjoiMzk2IiwiRm9udFNpemUiOjExLCJGb250TmFtZSI6IkNhbGlicmkiLCJJc0JvbGQiOnRydWUsIklzSXRhbGljIjpmYWxzZSwiSXNVbmRlcmxpbmVkIjpmYWxzZSwiUGFyZW50U3R5bGUiOm51bGx9LCJBdXRvU2l6ZSI6MCwiRm9yZWdyb3VuZCI6eyIkaWQiOiIzOTciLCJDb2xvciI6eyIkcmVmIjoiMTE0In19LCJNYXhXaWR0aCI6NzIwLjAsIk1heEhlaWdodCI6IkluZmluaXR5IiwiU21hcnRGb3JlZ3JvdW5kSXNBY3RpdmUiOmZhbHNlLCJIb3Jpem9udGFsQWxpZ25tZW50IjoyLCJWZXJ0aWNhbEFsaWdubWVudCI6MCwiU21hcnRGb3JlZ3JvdW5kIjpudWxsLCJCYWNrZ3JvdW5kRmlsbFR5cGUiOjAsIk1hcmdpbiI6eyIkaWQiOiIzOTgiLCJUb3AiOjAsIkxlZnQiOjAsIlJpZ2h0IjowLCJCb3R0b20iOjB9LCJQYWRkaW5nIjp7IiRpZCI6IjM5OSIsIlRvcCI6MCwiTGVmdCI6MCwiUmlnaHQiOjAsIkJvdHRvbSI6MH0sIkJhY2tncm91bmQiOnsiJHJlZiI6IjExNyJ9LCJJc1Zpc2libGUiOnRydWUsIldpZHRoIjowLjAsIkhlaWdodCI6MC4wLCJCb3JkZXJTdHlsZSI6eyIkaWQiOiI0MDAiLCJMaW5lQ29sb3IiOm51bGwsIkxpbmVXZWlnaHQiOjAuMCwiTGluZVR5cGUiOjAsIlBhcmVudFN0eWxlIjpudWxsfSwiUGFyZW50U3R5bGUiOm51bGx9LCJEYXRlU3R5bGUiOnsiJGlkIjoiNDAxIiwiRm9udFNldHRpbmdzIjp7IiRpZCI6IjQwMiIsIkZvbnRTaXplIjoxMCwiRm9udE5hbWUiOiJDYWxpYnJpIiwiSXNCb2xkIjpmYWxzZSwiSXNJdGFsaWMiOmZhbHNlLCJJc1VuZGVybGluZWQiOmZhbHNlLCJQYXJlbnRTdHlsZSI6bnVsbH0sIkF1dG9TaXplIjowLCJGb3JlZ3JvdW5kIjp7IiRpZCI6IjQwMyIsIkNvbG9yIjp7IiRyZWYiOiIxMjEifX0sIk1heFdpZHRoIjoyMDAuMCwiTWF4SGVpZ2h0IjoiSW5maW5pdHkiLCJTbWFydEZvcmVncm91bmRJc0FjdGl2ZSI6ZmFsc2UsIkhvcml6b250YWxBbGlnbm1lbnQiOjAsIlZlcnRpY2FsQWxpZ25tZW50IjowLCJTbWFydEZvcmVncm91bmQiOm51bGwsIkJhY2tncm91bmRGaWxsVHlwZSI6MCwiTWFyZ2luIjp7IiRpZCI6IjQwNCIsIlRvcCI6MCwiTGVmdCI6MCwiUmlnaHQiOjAsIkJvdHRvbSI6MH0sIlBhZGRpbmciOnsiJGlkIjoiNDA1IiwiVG9wIjowLCJMZWZ0IjowLCJSaWdodCI6MCwiQm90dG9tIjowfSwiQmFja2dyb3VuZCI6eyIkcmVmIjoiMTI0In0sIklzVmlzaWJsZSI6dHJ1ZSwiV2lkdGgiOjAuMCwiSGVpZ2h0IjowLjAsIkJvcmRlclN0eWxlIjp7IiRpZCI6IjQwNiIsIkxpbmVDb2xvciI6bnVsbCwiTGluZVdlaWdodCI6MC4wLCJMaW5lVHlwZSI6MCwiUGFyZW50U3R5bGUiOm51bGx9LCJQYXJlbnRTdHlsZSI6bnVsbH0sIkRhdGVGb3JtYXQiOnsiJGlkIjoiNDA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cifSwiSWQiOiJlOWZlZDBmOS0yYTMwLTQ3MTgtODNkNy1lYjFmN2I5NGYyYzgiLCJJbXBvcnRJZCI6bnVsbCwiVGl0bGUiOiJJbXBsw6ltZW50ZXIgbCdvdXRpbHMgc3VyIGxlIHNlcnZldXIgY2xpZW50IiwiTm90ZSI6bnVsbCwiSHlwZXJsaW5rIjp7IiRpZCI6IjQwOCIsIkFkZHJlc3MiOiIiLCJTdWJBZGRyZXNzIjoiIn0sIklzQ2hhbmdlZCI6ZmFsc2UsIklzTmV3IjpmYWxzZX1dLCJTd2ltbGFuZXMiOltdLCJNc1Byb2plY3RJdGVtc1RyZWUiOnsiJGlkIjoiNDA5IiwiUm9vdCI6eyJJbXBvcnRJZCI6bnVsbCwiSXNJbXBvcnRlZCI6ZmFsc2UsIkNoaWxkcmVuIjpbXX19LCJNZXRhZGF0YSI6eyIkaWQiOiI0MTAiLCJSZWNlbnRDb2xvcnNDb2xsZWN0aW9uIjoiW1wiI0ZGRUQ3RDMxXCIsXCIjRkY3MEFENDdcIixcIiNGRkVBMTYxRVwiXSJ9LCJTZXR0aW5ncyI6eyIkaWQiOiI0MTEiLCJJbXBhT3B0aW9ucyI6eyIkaWQiOiI0MT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MiLCJVc2VUaW1lIjpmYWxzZSwiV29ya0RheVN0YXJ0IjoiMDA6MDA6MDAiLCJXb3JrRGF5RW5kIjoiMjM6NTk6MDAifSwiTGFzdFVzZWRUZW1wbGF0ZUlkIjoiOTVmYmYwZjctY2E2Yy00YmI5LWFlNzgtMWFhZjJjYTk2MGVi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88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Metabolic Pathway Analysis</dc:title>
  <dc:creator>yohan lefol</dc:creator>
  <cp:lastModifiedBy>yohan lefol</cp:lastModifiedBy>
  <cp:revision>1</cp:revision>
  <dcterms:created xsi:type="dcterms:W3CDTF">2020-01-13T12:06:28Z</dcterms:created>
  <dcterms:modified xsi:type="dcterms:W3CDTF">2020-01-13T12:07:16Z</dcterms:modified>
</cp:coreProperties>
</file>