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1270-C779-5C36-F967-51C40FC00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E4B69-DD77-0375-D8C4-0126CA8D5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E488-F483-2117-72D1-8705296E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008E-47B7-5A84-FBEB-9ADB90A8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EA89F-20F6-CE54-62CF-16B3211D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9AEE-8ABF-27DE-3FA6-FA44F7AE2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9C821-FCB6-94E5-FC2D-493E4C3BE5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6CC76-4459-7D84-96B7-3C7ACE11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EAC66-B40A-9133-4092-BA364FAD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C643-390D-B036-A52E-1464D7D7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6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44EAD-A797-D7E8-9890-B8E409A89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5F943A-7378-3B2D-B3CF-2A9A42934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5D93-BFE5-3E84-D09F-7575C2025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18E4-A822-6457-66D5-A708C0A0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1DA3-B587-156B-9BFA-F36B494E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1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7815-51CE-ED26-3AB1-4439F7810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F359-1D1C-46BF-7C4D-4ED279A61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F2D1D-D77C-C90D-C56B-EC0E5823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C01D-D70A-E6A7-3C75-5507B1A9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EF46D-D4F1-6B57-8A92-D9ECA5B4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2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F531-F677-1FAA-9DB6-BF1E5755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6D82F-1A19-E791-3209-84BECB6EE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133D2-042C-2336-30F9-CC4F664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5E890-B081-B21C-1B96-15875746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10DF-C5CF-E2BD-7995-66B0F294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1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70AF-F12A-894D-B4EB-2D96374B0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BBF40-8FD4-022F-60A1-F49BDED4B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F5A0D-5732-A37B-1075-83050DB8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7DE2B-F463-0D96-DBC1-A77812753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98626D-7D0E-5CA0-B4F4-D7B1FCE5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9AD88-4862-A5F8-6C86-7E6B8DC6F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164F-6623-B8EB-A1E1-6EF740DA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177DF-1636-54AF-58E1-89588950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534704-0B95-BBDE-6989-51160BC5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12A10-000D-F209-8927-F9DDF3B115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D8FA7-46CB-7FF8-580E-00BED5E9F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037BE-096C-9CED-079A-32D56E35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E64495-1D25-A4A6-43FB-9E8B966A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4EE0DC-30B4-5975-56E1-9AAE9F53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F007-002B-BD43-6E67-100941DF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720DD-CA09-BA8B-3689-451731F1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FA6CF-1F83-6422-8092-10F00853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C0CF9-3EC7-E70A-8CDB-01FFEF409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94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6E3525-AA7D-8097-59CE-3EA5FE160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BF777-9768-06BF-4977-D56671B3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BACD0-BD0B-FD61-42A9-5B8CFDD08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C763-7B56-C4A3-6C81-DCEC02929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47ED5-61E3-7783-710D-A58FB1F2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FC9238-F4BD-B06F-E0B6-7354D6035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F48DD-A6F4-2A76-BAD1-0217A1B3A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9055-B05F-15B6-CB4B-8DF9114B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1AE89-C13D-32C7-20EE-25538A5E1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31BE-3D24-53F6-F963-7E5BF09B0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F364-8C22-FE11-F1DA-9F8475665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3D0D7-A72A-0127-21CE-B6D6D259E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6CC68-1166-C1D9-4116-2903874D5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9B105-0F26-7EF2-5280-35D131830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193C0-3923-9CC3-4E89-9FE14D122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269111-0065-448C-A097-CD358D7B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6B51B-E2DD-F0AF-E144-D4E501D4B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3AAAD-ADD4-A470-A8CD-D5F583484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35CCE-55D4-41A9-BDB8-A4CE9CB703D2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37D03-56B7-B791-5B0E-4D9A2F3DD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EA801-9F5A-28E3-822A-E88409E7C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8A62A-E174-48F9-B2C6-7DE17A5D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160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FAD044FC-521B-78EE-6942-7871863381CA}"/>
              </a:ext>
            </a:extLst>
          </p:cNvPr>
          <p:cNvGrpSpPr/>
          <p:nvPr/>
        </p:nvGrpSpPr>
        <p:grpSpPr>
          <a:xfrm>
            <a:off x="2420417" y="1928719"/>
            <a:ext cx="7351166" cy="2839083"/>
            <a:chOff x="1744361" y="766669"/>
            <a:chExt cx="7351166" cy="2839083"/>
          </a:xfrm>
        </p:grpSpPr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E9002EF3-4725-16CC-26C3-0D593D27370A}"/>
                </a:ext>
              </a:extLst>
            </p:cNvPr>
            <p:cNvCxnSpPr/>
            <p:nvPr/>
          </p:nvCxnSpPr>
          <p:spPr>
            <a:xfrm flipV="1">
              <a:off x="5876925" y="1981200"/>
              <a:ext cx="2124511" cy="962025"/>
            </a:xfrm>
            <a:prstGeom prst="bentConnector3">
              <a:avLst>
                <a:gd name="adj1" fmla="val 99766"/>
              </a:avLst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3D28C89D-2EB9-3553-1539-1B34E21582E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838452" y="1981203"/>
              <a:ext cx="2393008" cy="962023"/>
            </a:xfrm>
            <a:prstGeom prst="bentConnector3">
              <a:avLst>
                <a:gd name="adj1" fmla="val 92590"/>
              </a:avLst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A711891-DFCC-43ED-4838-EDFE9AC76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7036" l="3111" r="95333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4361" y="1074447"/>
              <a:ext cx="2743200" cy="154228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433C091-BF38-D3B7-64ED-04ADEB237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7346" y="947404"/>
              <a:ext cx="2188181" cy="1458787"/>
            </a:xfrm>
            <a:prstGeom prst="rect">
              <a:avLst/>
            </a:prstGeom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AD45DE-5D08-4FE7-11AB-DD7DEB246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7327" y="1206631"/>
              <a:ext cx="2399121" cy="239912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14D8DF-24BE-ED46-10B0-955CA9C2B4C0}"/>
                </a:ext>
              </a:extLst>
            </p:cNvPr>
            <p:cNvSpPr txBox="1"/>
            <p:nvPr/>
          </p:nvSpPr>
          <p:spPr>
            <a:xfrm>
              <a:off x="6478324" y="2996094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USB-to-Serial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56BB29-4705-D1DB-025E-D4A98C87FD31}"/>
                </a:ext>
              </a:extLst>
            </p:cNvPr>
            <p:cNvSpPr txBox="1"/>
            <p:nvPr/>
          </p:nvSpPr>
          <p:spPr>
            <a:xfrm>
              <a:off x="3187589" y="2996094"/>
              <a:ext cx="1418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USB-to-Serial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715A2C-9FCD-D3A1-6A1E-8D869BE081FA}"/>
                </a:ext>
              </a:extLst>
            </p:cNvPr>
            <p:cNvSpPr/>
            <p:nvPr/>
          </p:nvSpPr>
          <p:spPr>
            <a:xfrm>
              <a:off x="2924175" y="2714625"/>
              <a:ext cx="168164" cy="152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423BEC-CEB3-CF04-31B5-A738373C4625}"/>
                </a:ext>
              </a:extLst>
            </p:cNvPr>
            <p:cNvSpPr txBox="1"/>
            <p:nvPr/>
          </p:nvSpPr>
          <p:spPr>
            <a:xfrm>
              <a:off x="3348710" y="2367566"/>
              <a:ext cx="1372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Null-Modem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93A85E-82A2-0362-7D49-C9ECB6E2E534}"/>
                </a:ext>
              </a:extLst>
            </p:cNvPr>
            <p:cNvCxnSpPr>
              <a:endCxn id="25" idx="3"/>
            </p:cNvCxnSpPr>
            <p:nvPr/>
          </p:nvCxnSpPr>
          <p:spPr>
            <a:xfrm flipH="1">
              <a:off x="3187589" y="2714625"/>
              <a:ext cx="555736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7C24B84-7A46-01DF-F047-3C80E987032F}"/>
                </a:ext>
              </a:extLst>
            </p:cNvPr>
            <p:cNvSpPr txBox="1"/>
            <p:nvPr/>
          </p:nvSpPr>
          <p:spPr>
            <a:xfrm>
              <a:off x="4772636" y="3275111"/>
              <a:ext cx="15485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Modern Computer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DE7A96E-8267-8EA0-891F-EC574284D89C}"/>
                </a:ext>
              </a:extLst>
            </p:cNvPr>
            <p:cNvSpPr txBox="1"/>
            <p:nvPr/>
          </p:nvSpPr>
          <p:spPr>
            <a:xfrm>
              <a:off x="2461825" y="766670"/>
              <a:ext cx="10928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Windows XP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5F254D-F722-352E-C5E2-B6BB1DF51349}"/>
                </a:ext>
              </a:extLst>
            </p:cNvPr>
            <p:cNvSpPr txBox="1"/>
            <p:nvPr/>
          </p:nvSpPr>
          <p:spPr>
            <a:xfrm>
              <a:off x="7510436" y="766669"/>
              <a:ext cx="982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Artista 180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31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Default</dc:creator>
  <cp:lastModifiedBy>Default</cp:lastModifiedBy>
  <cp:revision>1</cp:revision>
  <dcterms:created xsi:type="dcterms:W3CDTF">2025-10-19T17:32:34Z</dcterms:created>
  <dcterms:modified xsi:type="dcterms:W3CDTF">2025-10-19T17:33:00Z</dcterms:modified>
</cp:coreProperties>
</file>