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4" r:id="rId3"/>
    <p:sldId id="413" r:id="rId4"/>
    <p:sldId id="1015" r:id="rId5"/>
    <p:sldId id="1016" r:id="rId6"/>
    <p:sldId id="502" r:id="rId7"/>
    <p:sldId id="550" r:id="rId8"/>
    <p:sldId id="549" r:id="rId9"/>
    <p:sldId id="1018" r:id="rId10"/>
    <p:sldId id="1017" r:id="rId11"/>
    <p:sldId id="9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5336" y="1203157"/>
            <a:ext cx="6749032" cy="4595469"/>
            <a:chOff x="1747307" y="536283"/>
            <a:chExt cx="8463492" cy="57628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307" y="536283"/>
              <a:ext cx="4128559" cy="3851846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2240" y="536283"/>
              <a:ext cx="4128559" cy="3851846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205" y="2324716"/>
              <a:ext cx="4997321" cy="3974425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379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servercloud.png">
            <a:extLst>
              <a:ext uri="{FF2B5EF4-FFF2-40B4-BE49-F238E27FC236}">
                <a16:creationId xmlns:a16="http://schemas.microsoft.com/office/drawing/2014/main" id="{FF4AE561-A065-4DD5-83AE-BC516C8019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773" y="641884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7168681-BFC3-4398-9C73-95A7600FC892}"/>
              </a:ext>
            </a:extLst>
          </p:cNvPr>
          <p:cNvSpPr txBox="1"/>
          <p:nvPr/>
        </p:nvSpPr>
        <p:spPr>
          <a:xfrm>
            <a:off x="2134903" y="547805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C934F-83E4-4C19-A172-BECBFA376FCE}"/>
              </a:ext>
            </a:extLst>
          </p:cNvPr>
          <p:cNvSpPr/>
          <p:nvPr/>
        </p:nvSpPr>
        <p:spPr>
          <a:xfrm>
            <a:off x="2717580" y="2208735"/>
            <a:ext cx="1811044" cy="133165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A3B329-7A96-46FD-9E1C-01F0DFA30098}"/>
              </a:ext>
            </a:extLst>
          </p:cNvPr>
          <p:cNvGrpSpPr/>
          <p:nvPr/>
        </p:nvGrpSpPr>
        <p:grpSpPr>
          <a:xfrm>
            <a:off x="3280784" y="2208734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C3E2C-BE26-42F8-99A9-E634D7F51A03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94439-A187-4EDF-BE0F-7656C39C4F27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DE7F3-83E7-442F-A8C3-909AB4D1CB70}"/>
              </a:ext>
            </a:extLst>
          </p:cNvPr>
          <p:cNvGrpSpPr/>
          <p:nvPr/>
        </p:nvGrpSpPr>
        <p:grpSpPr>
          <a:xfrm>
            <a:off x="3843988" y="2213728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84097C-C7EA-46F0-851D-48A489391149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42B210-36AF-4AF3-9CA8-D55E1B52AEE8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F8AC15-0553-47BB-B9AA-C5732DE0297A}"/>
              </a:ext>
            </a:extLst>
          </p:cNvPr>
          <p:cNvGrpSpPr/>
          <p:nvPr/>
        </p:nvGrpSpPr>
        <p:grpSpPr>
          <a:xfrm>
            <a:off x="4418037" y="2218721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10EBB8-2F3F-4B6C-AEA3-FA2683E32A4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36086-B145-4799-8068-5A5F6C77CB50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3F78F9-F5F8-4C1A-91C0-A21BF047B0A0}"/>
              </a:ext>
            </a:extLst>
          </p:cNvPr>
          <p:cNvGrpSpPr/>
          <p:nvPr/>
        </p:nvGrpSpPr>
        <p:grpSpPr>
          <a:xfrm>
            <a:off x="4981240" y="2214142"/>
            <a:ext cx="1811044" cy="1331651"/>
            <a:chOff x="6289208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FDB995-4E38-435C-AE5F-D0FAAC396B4C}"/>
                </a:ext>
              </a:extLst>
            </p:cNvPr>
            <p:cNvSpPr/>
            <p:nvPr/>
          </p:nvSpPr>
          <p:spPr>
            <a:xfrm>
              <a:off x="6289208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07813-ECDF-4D12-B5A0-D14CE8C06FDB}"/>
                </a:ext>
              </a:extLst>
            </p:cNvPr>
            <p:cNvSpPr/>
            <p:nvPr/>
          </p:nvSpPr>
          <p:spPr>
            <a:xfrm>
              <a:off x="6546231" y="1581179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B742D3-4372-4C69-9E19-B0A6824ACF79}"/>
              </a:ext>
            </a:extLst>
          </p:cNvPr>
          <p:cNvGrpSpPr/>
          <p:nvPr/>
        </p:nvGrpSpPr>
        <p:grpSpPr>
          <a:xfrm>
            <a:off x="5555290" y="2208734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CC1F95-6367-4EC9-8360-CBB370382250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3261A2-BB22-45C2-9B24-CD5CC3F994B6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AE1FAF-7218-4315-9925-76142518ED7E}"/>
              </a:ext>
            </a:extLst>
          </p:cNvPr>
          <p:cNvGrpSpPr/>
          <p:nvPr/>
        </p:nvGrpSpPr>
        <p:grpSpPr>
          <a:xfrm>
            <a:off x="6129339" y="2213727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8B2B1F-4645-4405-884A-DB67A6848C9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363F4F-B214-4560-9FED-569C0BAF1319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E8FEE8-A2DC-467A-8205-07943D39CC07}"/>
              </a:ext>
            </a:extLst>
          </p:cNvPr>
          <p:cNvGrpSpPr/>
          <p:nvPr/>
        </p:nvGrpSpPr>
        <p:grpSpPr>
          <a:xfrm>
            <a:off x="6681697" y="2213520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82587D-3294-4248-8A14-CE9B12F9A2D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7AB4C7-5B97-4F50-9108-EA82434B13C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8EFA17-AB51-4876-8078-F739FE4C1F42}"/>
              </a:ext>
            </a:extLst>
          </p:cNvPr>
          <p:cNvGrpSpPr/>
          <p:nvPr/>
        </p:nvGrpSpPr>
        <p:grpSpPr>
          <a:xfrm>
            <a:off x="7255746" y="2218513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7B7652-A716-44B7-8538-C143EFACA30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EAA60-E384-4FA3-9B25-DFF586AA26F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E3EFC-1219-4800-802F-B55DE68216C3}"/>
              </a:ext>
            </a:extLst>
          </p:cNvPr>
          <p:cNvCxnSpPr/>
          <p:nvPr/>
        </p:nvCxnSpPr>
        <p:spPr>
          <a:xfrm>
            <a:off x="4285058" y="1956620"/>
            <a:ext cx="4524646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B2672-5B87-40E4-B24A-3DE5A1937B9B}"/>
              </a:ext>
            </a:extLst>
          </p:cNvPr>
          <p:cNvCxnSpPr/>
          <p:nvPr/>
        </p:nvCxnSpPr>
        <p:spPr>
          <a:xfrm flipH="1">
            <a:off x="2979175" y="3795252"/>
            <a:ext cx="4542503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C8BB226-08C4-4EE9-B82F-0F470806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55" y="2108257"/>
            <a:ext cx="1140093" cy="114009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9" name="Arrow: Right 88">
            <a:extLst>
              <a:ext uri="{FF2B5EF4-FFF2-40B4-BE49-F238E27FC236}">
                <a16:creationId xmlns:a16="http://schemas.microsoft.com/office/drawing/2014/main" id="{8B2D1D39-4533-49C5-93F5-585DCDE6B589}"/>
              </a:ext>
            </a:extLst>
          </p:cNvPr>
          <p:cNvSpPr/>
          <p:nvPr/>
        </p:nvSpPr>
        <p:spPr>
          <a:xfrm rot="10800000">
            <a:off x="8492740" y="2678304"/>
            <a:ext cx="1333923" cy="3698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365E1B05-6DB2-4DC2-AA64-F9F8E0DB5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10" y="4836986"/>
            <a:ext cx="1175539" cy="117553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8D4E63-2804-4EFC-9F74-74C892BB2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480" y="5157230"/>
            <a:ext cx="1264607" cy="110294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81E116C-B764-4D86-835C-01C394649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03" y="4836986"/>
            <a:ext cx="1175539" cy="117553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016A708-E4AB-4F1F-B57A-A69CAEC1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73" y="5157230"/>
            <a:ext cx="1264607" cy="110294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5F752FE-D0C3-4771-821A-B5AE54A16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76" y="4836986"/>
            <a:ext cx="1175539" cy="117553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6AFB9C4-EDFC-4CCD-A35A-441316F2A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746" y="5157230"/>
            <a:ext cx="1264607" cy="110294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7677CA58-CF96-45DB-A323-2FF5A84AAEE3}"/>
              </a:ext>
            </a:extLst>
          </p:cNvPr>
          <p:cNvSpPr/>
          <p:nvPr/>
        </p:nvSpPr>
        <p:spPr>
          <a:xfrm rot="5400000">
            <a:off x="7218888" y="4045724"/>
            <a:ext cx="1333923" cy="3698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14BD957C-9A49-4AD9-BF49-5413A50C4C4C}"/>
              </a:ext>
            </a:extLst>
          </p:cNvPr>
          <p:cNvSpPr/>
          <p:nvPr/>
        </p:nvSpPr>
        <p:spPr>
          <a:xfrm rot="5400000">
            <a:off x="4921049" y="4055470"/>
            <a:ext cx="1333923" cy="3698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C28A1AF-6E15-4828-95E1-01649AFEEBBB}"/>
              </a:ext>
            </a:extLst>
          </p:cNvPr>
          <p:cNvSpPr/>
          <p:nvPr/>
        </p:nvSpPr>
        <p:spPr>
          <a:xfrm rot="5400000">
            <a:off x="2650663" y="4066753"/>
            <a:ext cx="1333923" cy="3698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A98321-CCA0-4EC9-9E74-78DF6DB8F05A}"/>
              </a:ext>
            </a:extLst>
          </p:cNvPr>
          <p:cNvCxnSpPr>
            <a:cxnSpLocks/>
          </p:cNvCxnSpPr>
          <p:nvPr/>
        </p:nvCxnSpPr>
        <p:spPr>
          <a:xfrm>
            <a:off x="4285058" y="1435510"/>
            <a:ext cx="0" cy="43540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07F68D-A3C5-4427-BB81-D4507F6576A6}"/>
              </a:ext>
            </a:extLst>
          </p:cNvPr>
          <p:cNvCxnSpPr>
            <a:cxnSpLocks/>
          </p:cNvCxnSpPr>
          <p:nvPr/>
        </p:nvCxnSpPr>
        <p:spPr>
          <a:xfrm>
            <a:off x="6559564" y="1435510"/>
            <a:ext cx="0" cy="43540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A4A791-7B1F-4580-B467-A523ADA59920}"/>
              </a:ext>
            </a:extLst>
          </p:cNvPr>
          <p:cNvCxnSpPr>
            <a:cxnSpLocks/>
          </p:cNvCxnSpPr>
          <p:nvPr/>
        </p:nvCxnSpPr>
        <p:spPr>
          <a:xfrm>
            <a:off x="8802981" y="1435510"/>
            <a:ext cx="0" cy="43540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8A8C65-C11E-4860-95F2-33B327C6A061}"/>
              </a:ext>
            </a:extLst>
          </p:cNvPr>
          <p:cNvSpPr/>
          <p:nvPr/>
        </p:nvSpPr>
        <p:spPr bwMode="auto">
          <a:xfrm>
            <a:off x="1476570" y="2357847"/>
            <a:ext cx="1333922" cy="66951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Desktop</a:t>
            </a:r>
          </a:p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Multiplexor</a:t>
            </a:r>
          </a:p>
        </p:txBody>
      </p:sp>
    </p:spTree>
    <p:extLst>
      <p:ext uri="{BB962C8B-B14F-4D97-AF65-F5344CB8AC3E}">
        <p14:creationId xmlns:p14="http://schemas.microsoft.com/office/powerpoint/2010/main" val="29189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215F724-E773-459D-B743-33C82384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8" y="3579353"/>
            <a:ext cx="1175539" cy="1175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9B63B-EF98-43E7-9E94-CB0D20AD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8" y="1808651"/>
            <a:ext cx="1175539" cy="1175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D1808-7EBC-466A-B41E-1B6318F0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658" y="2128895"/>
            <a:ext cx="1264607" cy="110294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B72CD-1C20-4A52-B457-EB6A28F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658" y="3976745"/>
            <a:ext cx="1264607" cy="110294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ervercloud.png">
            <a:extLst>
              <a:ext uri="{FF2B5EF4-FFF2-40B4-BE49-F238E27FC236}">
                <a16:creationId xmlns:a16="http://schemas.microsoft.com/office/drawing/2014/main" id="{ACC96E24-3DE6-435E-9480-81691CC35B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433" y="2396421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D4C2D-5AAC-4B86-B6B1-818EE23F9492}"/>
              </a:ext>
            </a:extLst>
          </p:cNvPr>
          <p:cNvSpPr txBox="1"/>
          <p:nvPr/>
        </p:nvSpPr>
        <p:spPr>
          <a:xfrm>
            <a:off x="5327939" y="2255763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0FB8C4DA-EBFD-4D4C-8704-E49A9875CB27}"/>
              </a:ext>
            </a:extLst>
          </p:cNvPr>
          <p:cNvSpPr/>
          <p:nvPr/>
        </p:nvSpPr>
        <p:spPr bwMode="auto">
          <a:xfrm>
            <a:off x="8546658" y="3464338"/>
            <a:ext cx="1333922" cy="54743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7908DD2-A754-4F12-B8A4-E2EBB07B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19" y="2493186"/>
            <a:ext cx="1140093" cy="114009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4F48E8-BFC8-45BD-B9B5-5AF417E5C5B8}"/>
              </a:ext>
            </a:extLst>
          </p:cNvPr>
          <p:cNvGrpSpPr/>
          <p:nvPr/>
        </p:nvGrpSpPr>
        <p:grpSpPr>
          <a:xfrm rot="20162580">
            <a:off x="4035990" y="4314826"/>
            <a:ext cx="1171575" cy="190500"/>
            <a:chOff x="5629275" y="5419725"/>
            <a:chExt cx="1171575" cy="1905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537B005-98E1-4CC9-B8FA-CA472BC2B779}"/>
                </a:ext>
              </a:extLst>
            </p:cNvPr>
            <p:cNvCxnSpPr/>
            <p:nvPr/>
          </p:nvCxnSpPr>
          <p:spPr>
            <a:xfrm>
              <a:off x="5629275" y="56102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233155-25B2-4282-B78C-6FE30A07D452}"/>
                </a:ext>
              </a:extLst>
            </p:cNvPr>
            <p:cNvCxnSpPr/>
            <p:nvPr/>
          </p:nvCxnSpPr>
          <p:spPr>
            <a:xfrm flipH="1">
              <a:off x="5629275" y="54197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C086AA-76C4-4204-8120-96A1DAF7D346}"/>
              </a:ext>
            </a:extLst>
          </p:cNvPr>
          <p:cNvGrpSpPr/>
          <p:nvPr/>
        </p:nvGrpSpPr>
        <p:grpSpPr>
          <a:xfrm>
            <a:off x="7245673" y="3633279"/>
            <a:ext cx="1171575" cy="190500"/>
            <a:chOff x="5629275" y="5419725"/>
            <a:chExt cx="1171575" cy="1905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E6A2F7-898B-454E-9A8A-ADCBDDB813A5}"/>
                </a:ext>
              </a:extLst>
            </p:cNvPr>
            <p:cNvCxnSpPr/>
            <p:nvPr/>
          </p:nvCxnSpPr>
          <p:spPr>
            <a:xfrm>
              <a:off x="5629275" y="56102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5D54CA-68A9-4426-87CD-90FF1B3399D3}"/>
                </a:ext>
              </a:extLst>
            </p:cNvPr>
            <p:cNvCxnSpPr/>
            <p:nvPr/>
          </p:nvCxnSpPr>
          <p:spPr>
            <a:xfrm flipH="1">
              <a:off x="5629275" y="54197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164254-85F5-4706-99F7-AD5B0B728324}"/>
              </a:ext>
            </a:extLst>
          </p:cNvPr>
          <p:cNvGrpSpPr/>
          <p:nvPr/>
        </p:nvGrpSpPr>
        <p:grpSpPr>
          <a:xfrm rot="1200611">
            <a:off x="4086648" y="2975541"/>
            <a:ext cx="1171575" cy="190500"/>
            <a:chOff x="5629275" y="5419725"/>
            <a:chExt cx="1171575" cy="1905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657DDE-FB65-4CA9-8D14-E23EDCA78143}"/>
                </a:ext>
              </a:extLst>
            </p:cNvPr>
            <p:cNvCxnSpPr/>
            <p:nvPr/>
          </p:nvCxnSpPr>
          <p:spPr>
            <a:xfrm>
              <a:off x="5629275" y="56102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929BDE-607A-42C0-8203-C1C2EDC189B3}"/>
                </a:ext>
              </a:extLst>
            </p:cNvPr>
            <p:cNvCxnSpPr/>
            <p:nvPr/>
          </p:nvCxnSpPr>
          <p:spPr>
            <a:xfrm flipH="1">
              <a:off x="5629275" y="5419725"/>
              <a:ext cx="11715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70F6F57-5D2F-4BFD-B171-0B4517CC6167}"/>
              </a:ext>
            </a:extLst>
          </p:cNvPr>
          <p:cNvSpPr txBox="1"/>
          <p:nvPr/>
        </p:nvSpPr>
        <p:spPr>
          <a:xfrm>
            <a:off x="1933370" y="29225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7E048C-72FB-4363-A6BF-DAD24A16A727}"/>
              </a:ext>
            </a:extLst>
          </p:cNvPr>
          <p:cNvSpPr txBox="1"/>
          <p:nvPr/>
        </p:nvSpPr>
        <p:spPr>
          <a:xfrm>
            <a:off x="1900162" y="473262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7CCBC-B75E-4AAB-A966-4DC161F0EA61}"/>
              </a:ext>
            </a:extLst>
          </p:cNvPr>
          <p:cNvSpPr txBox="1"/>
          <p:nvPr/>
        </p:nvSpPr>
        <p:spPr>
          <a:xfrm>
            <a:off x="4181213" y="2086486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100% User1</a:t>
            </a:r>
            <a:br>
              <a:rPr lang="en-US" sz="1100" b="1" dirty="0"/>
            </a:br>
            <a:r>
              <a:rPr lang="en-US" sz="1100" dirty="0"/>
              <a:t>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C3426-1293-4ECF-A1AB-E77C2ABF8DD0}"/>
              </a:ext>
            </a:extLst>
          </p:cNvPr>
          <p:cNvSpPr txBox="1"/>
          <p:nvPr/>
        </p:nvSpPr>
        <p:spPr>
          <a:xfrm>
            <a:off x="4727274" y="4951289"/>
            <a:ext cx="870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100% User2</a:t>
            </a:r>
            <a:br>
              <a:rPr lang="en-US" sz="1100" b="1" dirty="0"/>
            </a:br>
            <a:r>
              <a:rPr lang="en-US" sz="1100" dirty="0"/>
              <a:t>Traffic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1F9E5D-7EEC-4AC3-9B48-DC3B79C2ED5F}"/>
              </a:ext>
            </a:extLst>
          </p:cNvPr>
          <p:cNvSpPr txBox="1"/>
          <p:nvPr/>
        </p:nvSpPr>
        <p:spPr>
          <a:xfrm>
            <a:off x="7467667" y="4400273"/>
            <a:ext cx="1324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50% User1</a:t>
            </a:r>
            <a:r>
              <a:rPr lang="en-US" sz="1100" dirty="0"/>
              <a:t> and </a:t>
            </a:r>
            <a:r>
              <a:rPr lang="en-US" sz="1100" b="1" dirty="0"/>
              <a:t>50% User 2</a:t>
            </a:r>
            <a:r>
              <a:rPr lang="en-US" sz="1100" dirty="0"/>
              <a:t> Traffic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78463C-B476-45F4-8346-1A18848AE7D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06557" y="3927675"/>
            <a:ext cx="323238" cy="47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8E5874-33D3-4DCC-9391-61C7FF88C28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616589" y="2517373"/>
            <a:ext cx="79046" cy="3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29BAFD-81D7-4CE9-B687-0A59B53C8B2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786202" y="4528217"/>
            <a:ext cx="376448" cy="42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DADB0E2A-5F64-4944-9036-1E3847468CD5}"/>
              </a:ext>
            </a:extLst>
          </p:cNvPr>
          <p:cNvSpPr/>
          <p:nvPr/>
        </p:nvSpPr>
        <p:spPr bwMode="auto">
          <a:xfrm>
            <a:off x="5704693" y="4226135"/>
            <a:ext cx="1333922" cy="66951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Desktop</a:t>
            </a:r>
          </a:p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Multiplexor</a:t>
            </a:r>
          </a:p>
        </p:txBody>
      </p:sp>
    </p:spTree>
    <p:extLst>
      <p:ext uri="{BB962C8B-B14F-4D97-AF65-F5344CB8AC3E}">
        <p14:creationId xmlns:p14="http://schemas.microsoft.com/office/powerpoint/2010/main" val="142032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734726" y="4177365"/>
            <a:ext cx="3977165" cy="519764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627820" y="3569662"/>
            <a:ext cx="1106906" cy="904775"/>
          </a:xfrm>
          <a:custGeom>
            <a:avLst/>
            <a:gdLst>
              <a:gd name="connsiteX0" fmla="*/ 0 w 1106906"/>
              <a:gd name="connsiteY0" fmla="*/ 904775 h 904775"/>
              <a:gd name="connsiteX1" fmla="*/ 760396 w 1106906"/>
              <a:gd name="connsiteY1" fmla="*/ 452388 h 904775"/>
              <a:gd name="connsiteX2" fmla="*/ 1106906 w 1106906"/>
              <a:gd name="connsiteY2" fmla="*/ 0 h 9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906" h="904775">
                <a:moveTo>
                  <a:pt x="0" y="904775"/>
                </a:moveTo>
                <a:cubicBezTo>
                  <a:pt x="287956" y="753979"/>
                  <a:pt x="575912" y="603184"/>
                  <a:pt x="760396" y="452388"/>
                </a:cubicBezTo>
                <a:cubicBezTo>
                  <a:pt x="944880" y="301592"/>
                  <a:pt x="1025893" y="150796"/>
                  <a:pt x="1106906" y="0"/>
                </a:cubicBezTo>
              </a:path>
            </a:pathLst>
          </a:custGeom>
          <a:noFill/>
          <a:ln w="539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5604141" y="3204769"/>
            <a:ext cx="1406176" cy="500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726004" y="2501681"/>
            <a:ext cx="3022332" cy="500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245367" y="1550146"/>
            <a:ext cx="2213274" cy="2471904"/>
            <a:chOff x="3014188" y="1664577"/>
            <a:chExt cx="2213274" cy="2471904"/>
          </a:xfrm>
        </p:grpSpPr>
        <p:pic>
          <p:nvPicPr>
            <p:cNvPr id="3" name="Picture 8" descr="servercloud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4188" y="1759481"/>
              <a:ext cx="2213274" cy="237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3077110" y="1664577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02" y="1766885"/>
            <a:ext cx="2093173" cy="195288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https://www.bhphotovideo.com/images/images1000x1000/intel_boxnuc6i5syh_nuc_kit_nuc6i5syh_mini_121418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52" y="2117122"/>
            <a:ext cx="1261374" cy="12613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7617">
            <a:off x="9610492" y="4363944"/>
            <a:ext cx="431761" cy="566687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 rot="21322544">
            <a:off x="2516549" y="4083104"/>
            <a:ext cx="2713330" cy="1456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"title": "My Server",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"SessionRecording": {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"filepath": "C:\\recordings",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"protocols": [ 1, 2, 100, 101 ]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 rot="21324411">
            <a:off x="2507236" y="5599219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28668" y="4272307"/>
            <a:ext cx="573606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Data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908552" y="4272307"/>
            <a:ext cx="469342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Time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573164" y="4272307"/>
            <a:ext cx="573606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Data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53048" y="4272307"/>
            <a:ext cx="469342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Time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8717660" y="4272307"/>
            <a:ext cx="573606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Data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8197544" y="4272307"/>
            <a:ext cx="469342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52766" y="41869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 rot="935868">
            <a:off x="9320645" y="49122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file.mcrec</a:t>
            </a:r>
          </a:p>
        </p:txBody>
      </p:sp>
    </p:spTree>
    <p:extLst>
      <p:ext uri="{BB962C8B-B14F-4D97-AF65-F5344CB8AC3E}">
        <p14:creationId xmlns:p14="http://schemas.microsoft.com/office/powerpoint/2010/main" val="142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12317" y="1071166"/>
            <a:ext cx="7382454" cy="4954078"/>
            <a:chOff x="1280283" y="211921"/>
            <a:chExt cx="9150554" cy="61405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907" y="556543"/>
              <a:ext cx="4102776" cy="3355307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9794" y="211921"/>
              <a:ext cx="4102776" cy="3355307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283" y="2308781"/>
              <a:ext cx="4430386" cy="316066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482" y="2052570"/>
              <a:ext cx="4078355" cy="3029315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8536" y="3323189"/>
              <a:ext cx="4078355" cy="3029314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363">
            <a:off x="9503759" y="1468371"/>
            <a:ext cx="431761" cy="566687"/>
          </a:xfrm>
          <a:prstGeom prst="rect">
            <a:avLst/>
          </a:prstGeom>
          <a:effectLst>
            <a:outerShdw blurRad="1651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8046720" y="1325958"/>
            <a:ext cx="1597794" cy="512467"/>
          </a:xfrm>
          <a:custGeom>
            <a:avLst/>
            <a:gdLst>
              <a:gd name="connsiteX0" fmla="*/ 1597794 w 1597794"/>
              <a:gd name="connsiteY0" fmla="*/ 358463 h 512467"/>
              <a:gd name="connsiteX1" fmla="*/ 1183908 w 1597794"/>
              <a:gd name="connsiteY1" fmla="*/ 2328 h 512467"/>
              <a:gd name="connsiteX2" fmla="*/ 0 w 1597794"/>
              <a:gd name="connsiteY2" fmla="*/ 512467 h 51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794" h="512467">
                <a:moveTo>
                  <a:pt x="1597794" y="358463"/>
                </a:moveTo>
                <a:cubicBezTo>
                  <a:pt x="1524000" y="167562"/>
                  <a:pt x="1450207" y="-23339"/>
                  <a:pt x="1183908" y="2328"/>
                </a:cubicBezTo>
                <a:cubicBezTo>
                  <a:pt x="917609" y="27995"/>
                  <a:pt x="458804" y="270231"/>
                  <a:pt x="0" y="512467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619126">
            <a:off x="9359019" y="1995268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.mcrec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6824312" y="920048"/>
            <a:ext cx="517728" cy="74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C934F-83E4-4C19-A172-BECBFA376FCE}"/>
              </a:ext>
            </a:extLst>
          </p:cNvPr>
          <p:cNvSpPr/>
          <p:nvPr/>
        </p:nvSpPr>
        <p:spPr>
          <a:xfrm>
            <a:off x="4061392" y="1835003"/>
            <a:ext cx="1811044" cy="133165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A3B329-7A96-46FD-9E1C-01F0DFA30098}"/>
              </a:ext>
            </a:extLst>
          </p:cNvPr>
          <p:cNvGrpSpPr/>
          <p:nvPr/>
        </p:nvGrpSpPr>
        <p:grpSpPr>
          <a:xfrm>
            <a:off x="5152773" y="2618124"/>
            <a:ext cx="1811044" cy="1331651"/>
            <a:chOff x="4010177" y="1313894"/>
            <a:chExt cx="1811044" cy="13316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C3E2C-BE26-42F8-99A9-E634D7F51A03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94439-A187-4EDF-BE0F-7656C39C4F27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3F78F9-F5F8-4C1A-91C0-A21BF047B0A0}"/>
              </a:ext>
            </a:extLst>
          </p:cNvPr>
          <p:cNvGrpSpPr/>
          <p:nvPr/>
        </p:nvGrpSpPr>
        <p:grpSpPr>
          <a:xfrm>
            <a:off x="6431921" y="3548847"/>
            <a:ext cx="1811044" cy="1331651"/>
            <a:chOff x="6289208" y="1313894"/>
            <a:chExt cx="1811044" cy="13316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FDB995-4E38-435C-AE5F-D0FAAC396B4C}"/>
                </a:ext>
              </a:extLst>
            </p:cNvPr>
            <p:cNvSpPr/>
            <p:nvPr/>
          </p:nvSpPr>
          <p:spPr>
            <a:xfrm>
              <a:off x="6289208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07813-ECDF-4D12-B5A0-D14CE8C06FDB}"/>
                </a:ext>
              </a:extLst>
            </p:cNvPr>
            <p:cNvSpPr/>
            <p:nvPr/>
          </p:nvSpPr>
          <p:spPr>
            <a:xfrm>
              <a:off x="6546231" y="1581179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554930-8F89-4925-BC3E-C1F12645950E}"/>
              </a:ext>
            </a:extLst>
          </p:cNvPr>
          <p:cNvCxnSpPr/>
          <p:nvPr/>
        </p:nvCxnSpPr>
        <p:spPr>
          <a:xfrm>
            <a:off x="5872436" y="1835003"/>
            <a:ext cx="2370529" cy="171384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15DB4-392B-4C6E-8E29-9BF5133EB630}"/>
              </a:ext>
            </a:extLst>
          </p:cNvPr>
          <p:cNvCxnSpPr/>
          <p:nvPr/>
        </p:nvCxnSpPr>
        <p:spPr>
          <a:xfrm>
            <a:off x="4061392" y="1844371"/>
            <a:ext cx="2370529" cy="171384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71C1BA-A1E9-4EAB-BE1A-74AE3E24A0FD}"/>
              </a:ext>
            </a:extLst>
          </p:cNvPr>
          <p:cNvCxnSpPr/>
          <p:nvPr/>
        </p:nvCxnSpPr>
        <p:spPr>
          <a:xfrm>
            <a:off x="4061392" y="3176022"/>
            <a:ext cx="2370529" cy="171384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11147-BCCE-48FC-8578-BEBFAB0B2A78}"/>
              </a:ext>
            </a:extLst>
          </p:cNvPr>
          <p:cNvSpPr txBox="1"/>
          <p:nvPr/>
        </p:nvSpPr>
        <p:spPr>
          <a:xfrm>
            <a:off x="7256207" y="224175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030E9F-6682-48D7-9911-A9EC1CEB878A}"/>
              </a:ext>
            </a:extLst>
          </p:cNvPr>
          <p:cNvCxnSpPr>
            <a:stCxn id="13" idx="2"/>
          </p:cNvCxnSpPr>
          <p:nvPr/>
        </p:nvCxnSpPr>
        <p:spPr>
          <a:xfrm>
            <a:off x="7580976" y="2611086"/>
            <a:ext cx="324768" cy="2743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11F8A2-61ED-412D-8424-FBD8243037B5}"/>
              </a:ext>
            </a:extLst>
          </p:cNvPr>
          <p:cNvSpPr txBox="1"/>
          <p:nvPr/>
        </p:nvSpPr>
        <p:spPr>
          <a:xfrm>
            <a:off x="3608824" y="1064743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full frame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27A0D3-F73E-40CE-A999-31ECE6DE8912}"/>
              </a:ext>
            </a:extLst>
          </p:cNvPr>
          <p:cNvCxnSpPr>
            <a:stCxn id="16" idx="2"/>
          </p:cNvCxnSpPr>
          <p:nvPr/>
        </p:nvCxnSpPr>
        <p:spPr>
          <a:xfrm>
            <a:off x="4380799" y="1434075"/>
            <a:ext cx="456673" cy="59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012955-C655-4953-9E6E-BEC780DF15D5}"/>
              </a:ext>
            </a:extLst>
          </p:cNvPr>
          <p:cNvSpPr txBox="1"/>
          <p:nvPr/>
        </p:nvSpPr>
        <p:spPr>
          <a:xfrm>
            <a:off x="4061392" y="4695832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frames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C7552-D798-4490-99FF-6F4D52CEE3BB}"/>
              </a:ext>
            </a:extLst>
          </p:cNvPr>
          <p:cNvCxnSpPr>
            <a:cxnSpLocks/>
          </p:cNvCxnSpPr>
          <p:nvPr/>
        </p:nvCxnSpPr>
        <p:spPr>
          <a:xfrm flipH="1">
            <a:off x="5409797" y="2955568"/>
            <a:ext cx="1077773" cy="173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2C306B-B954-43F6-AD0A-A1301BA99E06}"/>
              </a:ext>
            </a:extLst>
          </p:cNvPr>
          <p:cNvCxnSpPr>
            <a:cxnSpLocks/>
          </p:cNvCxnSpPr>
          <p:nvPr/>
        </p:nvCxnSpPr>
        <p:spPr>
          <a:xfrm flipH="1">
            <a:off x="5598472" y="4212285"/>
            <a:ext cx="1292755" cy="53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C934F-83E4-4C19-A172-BECBFA376FCE}"/>
              </a:ext>
            </a:extLst>
          </p:cNvPr>
          <p:cNvSpPr/>
          <p:nvPr/>
        </p:nvSpPr>
        <p:spPr>
          <a:xfrm>
            <a:off x="2855230" y="1549974"/>
            <a:ext cx="1811044" cy="133165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A3B329-7A96-46FD-9E1C-01F0DFA30098}"/>
              </a:ext>
            </a:extLst>
          </p:cNvPr>
          <p:cNvGrpSpPr/>
          <p:nvPr/>
        </p:nvGrpSpPr>
        <p:grpSpPr>
          <a:xfrm>
            <a:off x="3418434" y="1549973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C3E2C-BE26-42F8-99A9-E634D7F51A03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94439-A187-4EDF-BE0F-7656C39C4F27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DE7F3-83E7-442F-A8C3-909AB4D1CB70}"/>
              </a:ext>
            </a:extLst>
          </p:cNvPr>
          <p:cNvGrpSpPr/>
          <p:nvPr/>
        </p:nvGrpSpPr>
        <p:grpSpPr>
          <a:xfrm>
            <a:off x="3981638" y="1554967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84097C-C7EA-46F0-851D-48A489391149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42B210-36AF-4AF3-9CA8-D55E1B52AEE8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F8AC15-0553-47BB-B9AA-C5732DE0297A}"/>
              </a:ext>
            </a:extLst>
          </p:cNvPr>
          <p:cNvGrpSpPr/>
          <p:nvPr/>
        </p:nvGrpSpPr>
        <p:grpSpPr>
          <a:xfrm>
            <a:off x="4555687" y="1559960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10EBB8-2F3F-4B6C-AEA3-FA2683E32A4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36086-B145-4799-8068-5A5F6C77CB50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3F78F9-F5F8-4C1A-91C0-A21BF047B0A0}"/>
              </a:ext>
            </a:extLst>
          </p:cNvPr>
          <p:cNvGrpSpPr/>
          <p:nvPr/>
        </p:nvGrpSpPr>
        <p:grpSpPr>
          <a:xfrm>
            <a:off x="5118890" y="1555381"/>
            <a:ext cx="1811044" cy="1331651"/>
            <a:chOff x="6289208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FDB995-4E38-435C-AE5F-D0FAAC396B4C}"/>
                </a:ext>
              </a:extLst>
            </p:cNvPr>
            <p:cNvSpPr/>
            <p:nvPr/>
          </p:nvSpPr>
          <p:spPr>
            <a:xfrm>
              <a:off x="6289208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07813-ECDF-4D12-B5A0-D14CE8C06FDB}"/>
                </a:ext>
              </a:extLst>
            </p:cNvPr>
            <p:cNvSpPr/>
            <p:nvPr/>
          </p:nvSpPr>
          <p:spPr>
            <a:xfrm>
              <a:off x="6546231" y="1581179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B742D3-4372-4C69-9E19-B0A6824ACF79}"/>
              </a:ext>
            </a:extLst>
          </p:cNvPr>
          <p:cNvGrpSpPr/>
          <p:nvPr/>
        </p:nvGrpSpPr>
        <p:grpSpPr>
          <a:xfrm>
            <a:off x="5692940" y="1549973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CC1F95-6367-4EC9-8360-CBB370382250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3261A2-BB22-45C2-9B24-CD5CC3F994B6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AE1FAF-7218-4315-9925-76142518ED7E}"/>
              </a:ext>
            </a:extLst>
          </p:cNvPr>
          <p:cNvGrpSpPr/>
          <p:nvPr/>
        </p:nvGrpSpPr>
        <p:grpSpPr>
          <a:xfrm>
            <a:off x="6266989" y="1554966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8B2B1F-4645-4405-884A-DB67A6848C9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363F4F-B214-4560-9FED-569C0BAF1319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E8FEE8-A2DC-467A-8205-07943D39CC07}"/>
              </a:ext>
            </a:extLst>
          </p:cNvPr>
          <p:cNvGrpSpPr/>
          <p:nvPr/>
        </p:nvGrpSpPr>
        <p:grpSpPr>
          <a:xfrm>
            <a:off x="6819347" y="1554759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82587D-3294-4248-8A14-CE9B12F9A2D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7AB4C7-5B97-4F50-9108-EA82434B13C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8EFA17-AB51-4876-8078-F739FE4C1F42}"/>
              </a:ext>
            </a:extLst>
          </p:cNvPr>
          <p:cNvGrpSpPr/>
          <p:nvPr/>
        </p:nvGrpSpPr>
        <p:grpSpPr>
          <a:xfrm>
            <a:off x="7393396" y="1559752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7B7652-A716-44B7-8538-C143EFACA30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EAA60-E384-4FA3-9B25-DFF586AA26F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84C543-0880-4277-A696-7833D02C19F6}"/>
              </a:ext>
            </a:extLst>
          </p:cNvPr>
          <p:cNvGrpSpPr/>
          <p:nvPr/>
        </p:nvGrpSpPr>
        <p:grpSpPr>
          <a:xfrm>
            <a:off x="3091983" y="3512575"/>
            <a:ext cx="4552335" cy="294967"/>
            <a:chOff x="3067665" y="3048001"/>
            <a:chExt cx="4552335" cy="45228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B5D437B-3D2E-4B82-AAAF-7534427B8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665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44F8BF3-1CD7-4323-B6CB-BF9E2EC3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123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C8E0CA-A556-4956-BD19-FC4D646DC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6584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929250-7ECF-42E3-9315-1CB42BF93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291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F52D51-41BB-4DCB-8AE7-2BE20D73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0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61D90027-2392-478B-9422-CEC7E9A14E25}"/>
              </a:ext>
            </a:extLst>
          </p:cNvPr>
          <p:cNvSpPr/>
          <p:nvPr/>
        </p:nvSpPr>
        <p:spPr>
          <a:xfrm>
            <a:off x="2945980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D35B5C-EFF4-4C18-A9F3-E727985A01EC}"/>
              </a:ext>
            </a:extLst>
          </p:cNvPr>
          <p:cNvSpPr/>
          <p:nvPr/>
        </p:nvSpPr>
        <p:spPr>
          <a:xfrm>
            <a:off x="3501503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7B0C6C-583C-47DA-9CD2-28E434F17D0B}"/>
              </a:ext>
            </a:extLst>
          </p:cNvPr>
          <p:cNvSpPr/>
          <p:nvPr/>
        </p:nvSpPr>
        <p:spPr>
          <a:xfrm>
            <a:off x="4057026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C62714-EF15-4F5C-8A5E-4F8295C584FD}"/>
              </a:ext>
            </a:extLst>
          </p:cNvPr>
          <p:cNvSpPr/>
          <p:nvPr/>
        </p:nvSpPr>
        <p:spPr>
          <a:xfrm>
            <a:off x="4656874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C8A383D-93C5-49E2-B1C3-E44818F0EDC2}"/>
              </a:ext>
            </a:extLst>
          </p:cNvPr>
          <p:cNvSpPr/>
          <p:nvPr/>
        </p:nvSpPr>
        <p:spPr>
          <a:xfrm>
            <a:off x="5212397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672294F-89D2-486A-967F-2098E7659F4E}"/>
              </a:ext>
            </a:extLst>
          </p:cNvPr>
          <p:cNvSpPr/>
          <p:nvPr/>
        </p:nvSpPr>
        <p:spPr>
          <a:xfrm>
            <a:off x="5767920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301743-AAEB-4B4D-9F93-3B6E406C98D2}"/>
              </a:ext>
            </a:extLst>
          </p:cNvPr>
          <p:cNvSpPr/>
          <p:nvPr/>
        </p:nvSpPr>
        <p:spPr>
          <a:xfrm>
            <a:off x="6366124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472640-6B98-4E38-91D6-5D5CE055954B}"/>
              </a:ext>
            </a:extLst>
          </p:cNvPr>
          <p:cNvSpPr/>
          <p:nvPr/>
        </p:nvSpPr>
        <p:spPr>
          <a:xfrm>
            <a:off x="6921647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7EF56F-032C-4344-8870-E3F802A1BE00}"/>
              </a:ext>
            </a:extLst>
          </p:cNvPr>
          <p:cNvSpPr/>
          <p:nvPr/>
        </p:nvSpPr>
        <p:spPr>
          <a:xfrm>
            <a:off x="7477170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F7BAD6-8887-4B1E-9090-13ECFC701F7A}"/>
              </a:ext>
            </a:extLst>
          </p:cNvPr>
          <p:cNvSpPr/>
          <p:nvPr/>
        </p:nvSpPr>
        <p:spPr>
          <a:xfrm>
            <a:off x="2924835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397B87D-A77B-4602-A184-2D502EBCE704}"/>
              </a:ext>
            </a:extLst>
          </p:cNvPr>
          <p:cNvSpPr/>
          <p:nvPr/>
        </p:nvSpPr>
        <p:spPr>
          <a:xfrm>
            <a:off x="4057026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342003-9ED3-433A-BD14-9D45424A779C}"/>
              </a:ext>
            </a:extLst>
          </p:cNvPr>
          <p:cNvSpPr/>
          <p:nvPr/>
        </p:nvSpPr>
        <p:spPr>
          <a:xfrm>
            <a:off x="4060461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B8C1D4-A1DA-4A2B-9EA5-5A949DDE6152}"/>
              </a:ext>
            </a:extLst>
          </p:cNvPr>
          <p:cNvSpPr/>
          <p:nvPr/>
        </p:nvSpPr>
        <p:spPr>
          <a:xfrm>
            <a:off x="5193754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A84979C-9462-48DB-A411-3ED48E3E4209}"/>
              </a:ext>
            </a:extLst>
          </p:cNvPr>
          <p:cNvSpPr/>
          <p:nvPr/>
        </p:nvSpPr>
        <p:spPr>
          <a:xfrm>
            <a:off x="5197189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4A76E7-4E4F-4F73-AAB7-783F2088F71E}"/>
              </a:ext>
            </a:extLst>
          </p:cNvPr>
          <p:cNvSpPr/>
          <p:nvPr/>
        </p:nvSpPr>
        <p:spPr>
          <a:xfrm>
            <a:off x="6343749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69961B-B521-4505-B562-223E94007901}"/>
              </a:ext>
            </a:extLst>
          </p:cNvPr>
          <p:cNvSpPr/>
          <p:nvPr/>
        </p:nvSpPr>
        <p:spPr>
          <a:xfrm>
            <a:off x="6347184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A79C78-2DD7-4D02-BF98-1EBD50D1A442}"/>
              </a:ext>
            </a:extLst>
          </p:cNvPr>
          <p:cNvSpPr/>
          <p:nvPr/>
        </p:nvSpPr>
        <p:spPr>
          <a:xfrm>
            <a:off x="7462439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68A463-93AD-4233-AD9B-4CE9ABCF404F}"/>
              </a:ext>
            </a:extLst>
          </p:cNvPr>
          <p:cNvSpPr/>
          <p:nvPr/>
        </p:nvSpPr>
        <p:spPr>
          <a:xfrm>
            <a:off x="7465874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E95B902-045D-4C96-9F31-5F849D6C0FE5}"/>
              </a:ext>
            </a:extLst>
          </p:cNvPr>
          <p:cNvSpPr/>
          <p:nvPr/>
        </p:nvSpPr>
        <p:spPr>
          <a:xfrm>
            <a:off x="5193754" y="4886618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949C04-7584-47E3-95E5-7D01485C09D5}"/>
              </a:ext>
            </a:extLst>
          </p:cNvPr>
          <p:cNvSpPr/>
          <p:nvPr/>
        </p:nvSpPr>
        <p:spPr>
          <a:xfrm>
            <a:off x="6343749" y="4893221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D44EC6-724C-4C18-B733-7D04EFC12BB7}"/>
              </a:ext>
            </a:extLst>
          </p:cNvPr>
          <p:cNvSpPr/>
          <p:nvPr/>
        </p:nvSpPr>
        <p:spPr>
          <a:xfrm>
            <a:off x="7462439" y="4886618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0557EB-058F-47E3-8025-CD8B8E145DC1}"/>
              </a:ext>
            </a:extLst>
          </p:cNvPr>
          <p:cNvSpPr txBox="1"/>
          <p:nvPr/>
        </p:nvSpPr>
        <p:spPr>
          <a:xfrm>
            <a:off x="8507069" y="2930085"/>
            <a:ext cx="16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numbers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2DA4-BF55-4F93-BF5B-CBF222A71A74}"/>
              </a:ext>
            </a:extLst>
          </p:cNvPr>
          <p:cNvSpPr txBox="1"/>
          <p:nvPr/>
        </p:nvSpPr>
        <p:spPr>
          <a:xfrm>
            <a:off x="8527222" y="414346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54195882-4C51-45DA-8B30-1DA8B268BEB0}"/>
              </a:ext>
            </a:extLst>
          </p:cNvPr>
          <p:cNvSpPr/>
          <p:nvPr/>
        </p:nvSpPr>
        <p:spPr>
          <a:xfrm>
            <a:off x="8078032" y="3512575"/>
            <a:ext cx="369962" cy="1714942"/>
          </a:xfrm>
          <a:prstGeom prst="righ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70788B83-DA13-41E7-9B87-5B6C7B98F8C9}"/>
              </a:ext>
            </a:extLst>
          </p:cNvPr>
          <p:cNvSpPr/>
          <p:nvPr/>
        </p:nvSpPr>
        <p:spPr bwMode="auto">
          <a:xfrm>
            <a:off x="2834850" y="4389428"/>
            <a:ext cx="770343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Image1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8358C0B5-50CB-4416-B5F2-19263B2BAA91}"/>
              </a:ext>
            </a:extLst>
          </p:cNvPr>
          <p:cNvSpPr/>
          <p:nvPr/>
        </p:nvSpPr>
        <p:spPr bwMode="auto">
          <a:xfrm>
            <a:off x="3672569" y="4389428"/>
            <a:ext cx="770343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Image2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0A1DD58-6043-4E1F-AC3A-A8CD7D8C0B17}"/>
              </a:ext>
            </a:extLst>
          </p:cNvPr>
          <p:cNvSpPr/>
          <p:nvPr/>
        </p:nvSpPr>
        <p:spPr bwMode="auto">
          <a:xfrm>
            <a:off x="4510288" y="4389428"/>
            <a:ext cx="770343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Image3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735C2BA1-BBE2-465E-8319-D4E48F6CD350}"/>
              </a:ext>
            </a:extLst>
          </p:cNvPr>
          <p:cNvSpPr/>
          <p:nvPr/>
        </p:nvSpPr>
        <p:spPr bwMode="auto">
          <a:xfrm>
            <a:off x="5348007" y="4389428"/>
            <a:ext cx="770343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Image4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2F322-4690-449F-B375-A3B2A847DBFC}"/>
              </a:ext>
            </a:extLst>
          </p:cNvPr>
          <p:cNvSpPr txBox="1"/>
          <p:nvPr/>
        </p:nvSpPr>
        <p:spPr>
          <a:xfrm>
            <a:off x="6085306" y="4304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A628D912-7C6A-46CB-8BF8-DA93840CB4E5}"/>
              </a:ext>
            </a:extLst>
          </p:cNvPr>
          <p:cNvSpPr/>
          <p:nvPr/>
        </p:nvSpPr>
        <p:spPr bwMode="auto">
          <a:xfrm>
            <a:off x="6395626" y="4389428"/>
            <a:ext cx="770343" cy="314134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Index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BBC4BC-F73D-49EC-96DE-7D0420555BD3}"/>
              </a:ext>
            </a:extLst>
          </p:cNvPr>
          <p:cNvSpPr/>
          <p:nvPr/>
        </p:nvSpPr>
        <p:spPr>
          <a:xfrm>
            <a:off x="4096082" y="4752901"/>
            <a:ext cx="2560320" cy="789351"/>
          </a:xfrm>
          <a:custGeom>
            <a:avLst/>
            <a:gdLst>
              <a:gd name="connsiteX0" fmla="*/ 2560320 w 2560320"/>
              <a:gd name="connsiteY0" fmla="*/ 38501 h 789351"/>
              <a:gd name="connsiteX1" fmla="*/ 1087655 w 2560320"/>
              <a:gd name="connsiteY1" fmla="*/ 789271 h 789351"/>
              <a:gd name="connsiteX2" fmla="*/ 0 w 2560320"/>
              <a:gd name="connsiteY2" fmla="*/ 0 h 78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0" h="789351">
                <a:moveTo>
                  <a:pt x="2560320" y="38501"/>
                </a:moveTo>
                <a:cubicBezTo>
                  <a:pt x="2037347" y="417094"/>
                  <a:pt x="1514375" y="795688"/>
                  <a:pt x="1087655" y="789271"/>
                </a:cubicBezTo>
                <a:cubicBezTo>
                  <a:pt x="660935" y="782854"/>
                  <a:pt x="330467" y="391427"/>
                  <a:pt x="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67837F-0766-4B49-BB01-67353C89B1BD}"/>
              </a:ext>
            </a:extLst>
          </p:cNvPr>
          <p:cNvSpPr/>
          <p:nvPr/>
        </p:nvSpPr>
        <p:spPr>
          <a:xfrm>
            <a:off x="5645749" y="4762526"/>
            <a:ext cx="827773" cy="259897"/>
          </a:xfrm>
          <a:custGeom>
            <a:avLst/>
            <a:gdLst>
              <a:gd name="connsiteX0" fmla="*/ 827773 w 827773"/>
              <a:gd name="connsiteY0" fmla="*/ 0 h 259897"/>
              <a:gd name="connsiteX1" fmla="*/ 308009 w 827773"/>
              <a:gd name="connsiteY1" fmla="*/ 259882 h 259897"/>
              <a:gd name="connsiteX2" fmla="*/ 0 w 827773"/>
              <a:gd name="connsiteY2" fmla="*/ 9625 h 25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73" h="259897">
                <a:moveTo>
                  <a:pt x="827773" y="0"/>
                </a:moveTo>
                <a:cubicBezTo>
                  <a:pt x="636872" y="129139"/>
                  <a:pt x="445971" y="258278"/>
                  <a:pt x="308009" y="259882"/>
                </a:cubicBezTo>
                <a:cubicBezTo>
                  <a:pt x="170047" y="261486"/>
                  <a:pt x="85023" y="135555"/>
                  <a:pt x="0" y="9625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5D75BD-966B-4EA3-AE08-7E6FBD223EA8}"/>
              </a:ext>
            </a:extLst>
          </p:cNvPr>
          <p:cNvCxnSpPr/>
          <p:nvPr/>
        </p:nvCxnSpPr>
        <p:spPr>
          <a:xfrm>
            <a:off x="2834850" y="4304576"/>
            <a:ext cx="4331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8076D5-17F9-4841-AF85-2D635EA380F3}"/>
              </a:ext>
            </a:extLst>
          </p:cNvPr>
          <p:cNvSpPr txBox="1"/>
          <p:nvPr/>
        </p:nvSpPr>
        <p:spPr>
          <a:xfrm>
            <a:off x="2742974" y="4107757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Recording.mcrec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5167C-E077-4F04-81D9-A3A5B0810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70" b="11532"/>
          <a:stretch/>
        </p:blipFill>
        <p:spPr>
          <a:xfrm>
            <a:off x="3309978" y="1714844"/>
            <a:ext cx="3669300" cy="2098295"/>
          </a:xfrm>
          <a:prstGeom prst="rect">
            <a:avLst/>
          </a:prstGeom>
          <a:effectLst>
            <a:outerShdw blurRad="1778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EBE46-6734-4390-B3BF-CFE75EBEE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70" r="57333" b="44049"/>
          <a:stretch/>
        </p:blipFill>
        <p:spPr>
          <a:xfrm>
            <a:off x="2857144" y="1345513"/>
            <a:ext cx="1565591" cy="1061313"/>
          </a:xfrm>
          <a:prstGeom prst="rect">
            <a:avLst/>
          </a:prstGeom>
          <a:effectLst>
            <a:outerShdw blurRad="1778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F0E1DA-E1ED-43BD-8342-63B1C30A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8" t="76380" b="11532"/>
          <a:stretch/>
        </p:blipFill>
        <p:spPr>
          <a:xfrm>
            <a:off x="5755098" y="3594166"/>
            <a:ext cx="1615307" cy="385495"/>
          </a:xfrm>
          <a:prstGeom prst="rect">
            <a:avLst/>
          </a:prstGeom>
          <a:effectLst>
            <a:outerShdw blurRad="1778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54C4D6-1752-466E-8DCC-7C34F574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42" y="3113780"/>
            <a:ext cx="1614034" cy="1402773"/>
          </a:xfrm>
          <a:prstGeom prst="rect">
            <a:avLst/>
          </a:prstGeom>
          <a:effectLst>
            <a:outerShdw blurRad="1778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3D3B81-7988-48DF-AEBD-4EAF646A4685}"/>
              </a:ext>
            </a:extLst>
          </p:cNvPr>
          <p:cNvSpPr/>
          <p:nvPr/>
        </p:nvSpPr>
        <p:spPr>
          <a:xfrm>
            <a:off x="7286324" y="4572000"/>
            <a:ext cx="1222409" cy="328127"/>
          </a:xfrm>
          <a:custGeom>
            <a:avLst/>
            <a:gdLst>
              <a:gd name="connsiteX0" fmla="*/ 0 w 1222409"/>
              <a:gd name="connsiteY0" fmla="*/ 77002 h 328127"/>
              <a:gd name="connsiteX1" fmla="*/ 750771 w 1222409"/>
              <a:gd name="connsiteY1" fmla="*/ 327259 h 328127"/>
              <a:gd name="connsiteX2" fmla="*/ 1222409 w 1222409"/>
              <a:gd name="connsiteY2" fmla="*/ 0 h 32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409" h="328127">
                <a:moveTo>
                  <a:pt x="0" y="77002"/>
                </a:moveTo>
                <a:cubicBezTo>
                  <a:pt x="273518" y="208547"/>
                  <a:pt x="547036" y="340093"/>
                  <a:pt x="750771" y="327259"/>
                </a:cubicBezTo>
                <a:cubicBezTo>
                  <a:pt x="954506" y="314425"/>
                  <a:pt x="1088457" y="157212"/>
                  <a:pt x="1222409" y="0"/>
                </a:cubicBezTo>
              </a:path>
            </a:pathLst>
          </a:custGeom>
          <a:noFill/>
          <a:ln w="730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5C3584C4-5819-4E89-8FAE-2F974128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87" y="1360838"/>
            <a:ext cx="1013236" cy="10132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1721EF-535A-4263-89E2-28DEBC0E7331}"/>
              </a:ext>
            </a:extLst>
          </p:cNvPr>
          <p:cNvGrpSpPr/>
          <p:nvPr/>
        </p:nvGrpSpPr>
        <p:grpSpPr>
          <a:xfrm>
            <a:off x="2820139" y="4770996"/>
            <a:ext cx="3275861" cy="878566"/>
            <a:chOff x="3020164" y="4801012"/>
            <a:chExt cx="4719308" cy="12656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FECAC5-5C0C-4259-BCB2-CC28A87D2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64" y="4801012"/>
              <a:ext cx="1432364" cy="124954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7436E8-1285-4C12-8A87-10E5C1CE5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636" y="4801012"/>
              <a:ext cx="1432364" cy="1252856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2FA35D-EE27-4D14-8547-2893D5EEE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108" y="4801012"/>
              <a:ext cx="1432364" cy="126568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8" name="Picture 7" descr="servercloud.png">
            <a:extLst>
              <a:ext uri="{FF2B5EF4-FFF2-40B4-BE49-F238E27FC236}">
                <a16:creationId xmlns:a16="http://schemas.microsoft.com/office/drawing/2014/main" id="{A89DD2F8-610D-4685-B6E5-FCFA5C4E6F3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008" y="2544354"/>
            <a:ext cx="1883426" cy="202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1C578E6-80D1-4742-BD32-E8DF91595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6" y="1349635"/>
            <a:ext cx="1013236" cy="10132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4AA154-3808-4CEE-A3FA-928220629126}"/>
              </a:ext>
            </a:extLst>
          </p:cNvPr>
          <p:cNvGrpSpPr/>
          <p:nvPr/>
        </p:nvGrpSpPr>
        <p:grpSpPr>
          <a:xfrm>
            <a:off x="6605923" y="4759793"/>
            <a:ext cx="3275861" cy="878566"/>
            <a:chOff x="3020164" y="4801012"/>
            <a:chExt cx="4719308" cy="12656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6326C5-8AED-418E-9B94-560312A4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64" y="4801012"/>
              <a:ext cx="1432364" cy="124954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E0C066-54D5-44AA-96F1-585397307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636" y="4801012"/>
              <a:ext cx="1432364" cy="1252856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D11859-6124-481A-BC2C-E08060CA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108" y="4801012"/>
              <a:ext cx="1432364" cy="126568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834533-B4AE-469C-956E-20715BFEB382}"/>
              </a:ext>
            </a:extLst>
          </p:cNvPr>
          <p:cNvSpPr/>
          <p:nvPr/>
        </p:nvSpPr>
        <p:spPr>
          <a:xfrm>
            <a:off x="4654434" y="2362200"/>
            <a:ext cx="831966" cy="2295525"/>
          </a:xfrm>
          <a:custGeom>
            <a:avLst/>
            <a:gdLst>
              <a:gd name="connsiteX0" fmla="*/ 41391 w 831966"/>
              <a:gd name="connsiteY0" fmla="*/ 0 h 2295525"/>
              <a:gd name="connsiteX1" fmla="*/ 89016 w 831966"/>
              <a:gd name="connsiteY1" fmla="*/ 1209675 h 2295525"/>
              <a:gd name="connsiteX2" fmla="*/ 831966 w 831966"/>
              <a:gd name="connsiteY2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966" h="2295525">
                <a:moveTo>
                  <a:pt x="41391" y="0"/>
                </a:moveTo>
                <a:cubicBezTo>
                  <a:pt x="-678" y="413544"/>
                  <a:pt x="-42747" y="827088"/>
                  <a:pt x="89016" y="1209675"/>
                </a:cubicBezTo>
                <a:cubicBezTo>
                  <a:pt x="220779" y="1592263"/>
                  <a:pt x="526372" y="1943894"/>
                  <a:pt x="831966" y="2295525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E437A2-E33F-4465-BDCB-B9EC98175D13}"/>
              </a:ext>
            </a:extLst>
          </p:cNvPr>
          <p:cNvSpPr/>
          <p:nvPr/>
        </p:nvSpPr>
        <p:spPr>
          <a:xfrm>
            <a:off x="4267006" y="2400300"/>
            <a:ext cx="190694" cy="2238375"/>
          </a:xfrm>
          <a:custGeom>
            <a:avLst/>
            <a:gdLst>
              <a:gd name="connsiteX0" fmla="*/ 162119 w 190694"/>
              <a:gd name="connsiteY0" fmla="*/ 0 h 2238375"/>
              <a:gd name="connsiteX1" fmla="*/ 194 w 190694"/>
              <a:gd name="connsiteY1" fmla="*/ 1047750 h 2238375"/>
              <a:gd name="connsiteX2" fmla="*/ 190694 w 190694"/>
              <a:gd name="connsiteY2" fmla="*/ 2238375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94" h="2238375">
                <a:moveTo>
                  <a:pt x="162119" y="0"/>
                </a:moveTo>
                <a:cubicBezTo>
                  <a:pt x="78775" y="337344"/>
                  <a:pt x="-4568" y="674688"/>
                  <a:pt x="194" y="1047750"/>
                </a:cubicBezTo>
                <a:cubicBezTo>
                  <a:pt x="4956" y="1420812"/>
                  <a:pt x="97825" y="1829593"/>
                  <a:pt x="190694" y="2238375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CEE9A5-2185-4063-BC50-360625A7DD3E}"/>
              </a:ext>
            </a:extLst>
          </p:cNvPr>
          <p:cNvSpPr/>
          <p:nvPr/>
        </p:nvSpPr>
        <p:spPr>
          <a:xfrm>
            <a:off x="3314700" y="2400300"/>
            <a:ext cx="828675" cy="2247900"/>
          </a:xfrm>
          <a:custGeom>
            <a:avLst/>
            <a:gdLst>
              <a:gd name="connsiteX0" fmla="*/ 828675 w 828675"/>
              <a:gd name="connsiteY0" fmla="*/ 0 h 2181225"/>
              <a:gd name="connsiteX1" fmla="*/ 657225 w 828675"/>
              <a:gd name="connsiteY1" fmla="*/ 847725 h 2181225"/>
              <a:gd name="connsiteX2" fmla="*/ 0 w 828675"/>
              <a:gd name="connsiteY2" fmla="*/ 2181225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2181225">
                <a:moveTo>
                  <a:pt x="828675" y="0"/>
                </a:moveTo>
                <a:cubicBezTo>
                  <a:pt x="812006" y="242094"/>
                  <a:pt x="795337" y="484188"/>
                  <a:pt x="657225" y="847725"/>
                </a:cubicBezTo>
                <a:cubicBezTo>
                  <a:pt x="519112" y="1211263"/>
                  <a:pt x="259556" y="1696244"/>
                  <a:pt x="0" y="2181225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11716C93-3453-438E-BFE5-6AE348039D0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8396" y="2561159"/>
            <a:ext cx="1883426" cy="202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16E3A-C3E8-4C70-BBB1-8EC73B17F36C}"/>
              </a:ext>
            </a:extLst>
          </p:cNvPr>
          <p:cNvCxnSpPr>
            <a:stCxn id="9" idx="2"/>
          </p:cNvCxnSpPr>
          <p:nvPr/>
        </p:nvCxnSpPr>
        <p:spPr>
          <a:xfrm flipH="1">
            <a:off x="8243853" y="2362871"/>
            <a:ext cx="1" cy="48510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F382ED-B140-4043-B62A-D9366A56E7F6}"/>
              </a:ext>
            </a:extLst>
          </p:cNvPr>
          <p:cNvCxnSpPr/>
          <p:nvPr/>
        </p:nvCxnSpPr>
        <p:spPr>
          <a:xfrm flipH="1">
            <a:off x="8243852" y="4225385"/>
            <a:ext cx="1" cy="48510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62E3E3-7C14-4B6D-A4D6-714F59267092}"/>
              </a:ext>
            </a:extLst>
          </p:cNvPr>
          <p:cNvCxnSpPr>
            <a:cxnSpLocks/>
          </p:cNvCxnSpPr>
          <p:nvPr/>
        </p:nvCxnSpPr>
        <p:spPr>
          <a:xfrm>
            <a:off x="8726698" y="4219340"/>
            <a:ext cx="321649" cy="44411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B28CA-DEE0-45C5-96FC-DF8CADAC1B7B}"/>
              </a:ext>
            </a:extLst>
          </p:cNvPr>
          <p:cNvCxnSpPr>
            <a:cxnSpLocks/>
          </p:cNvCxnSpPr>
          <p:nvPr/>
        </p:nvCxnSpPr>
        <p:spPr>
          <a:xfrm flipH="1">
            <a:off x="7402446" y="4224102"/>
            <a:ext cx="334790" cy="43362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896A57-80D9-4E93-94AD-6F409F4D1D2D}"/>
              </a:ext>
            </a:extLst>
          </p:cNvPr>
          <p:cNvGrpSpPr/>
          <p:nvPr/>
        </p:nvGrpSpPr>
        <p:grpSpPr>
          <a:xfrm>
            <a:off x="4016242" y="2056458"/>
            <a:ext cx="2498445" cy="2815947"/>
            <a:chOff x="7360346" y="599713"/>
            <a:chExt cx="2498445" cy="2815947"/>
          </a:xfrm>
        </p:grpSpPr>
        <p:pic>
          <p:nvPicPr>
            <p:cNvPr id="4" name="Picture 3" descr="servercloud.png">
              <a:extLst>
                <a:ext uri="{FF2B5EF4-FFF2-40B4-BE49-F238E27FC236}">
                  <a16:creationId xmlns:a16="http://schemas.microsoft.com/office/drawing/2014/main" id="{0EFFF3CA-9ED4-4097-ACD6-C6C7FEBC6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60346" y="732393"/>
              <a:ext cx="2498445" cy="268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E61ABD-066F-4C6B-9121-3C38EED1CFE3}"/>
                </a:ext>
              </a:extLst>
            </p:cNvPr>
            <p:cNvSpPr txBox="1"/>
            <p:nvPr/>
          </p:nvSpPr>
          <p:spPr>
            <a:xfrm>
              <a:off x="7469603" y="599713"/>
              <a:ext cx="20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MeshCentral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94B5BEF-EA9F-4447-8DCB-51120DA81B76}"/>
              </a:ext>
            </a:extLst>
          </p:cNvPr>
          <p:cNvSpPr/>
          <p:nvPr/>
        </p:nvSpPr>
        <p:spPr>
          <a:xfrm rot="21294106">
            <a:off x="3272130" y="4300294"/>
            <a:ext cx="2565670" cy="79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“settings": {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"DesktopMultiplex": true,</a:t>
            </a:r>
          </a:p>
          <a:p>
            <a:r>
              <a:rPr lang="en-US" sz="10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B6A25-FB94-4D7F-BAA9-255194FDC07F}"/>
              </a:ext>
            </a:extLst>
          </p:cNvPr>
          <p:cNvSpPr txBox="1"/>
          <p:nvPr/>
        </p:nvSpPr>
        <p:spPr>
          <a:xfrm rot="21294106">
            <a:off x="3275909" y="5133947"/>
            <a:ext cx="230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Config.json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45C6D-4267-49E9-ADBD-CBBF38BD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4" y="1171987"/>
            <a:ext cx="2119353" cy="1848857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BE017-2331-41A0-A8D4-93ED357E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061" y="2352174"/>
            <a:ext cx="2119353" cy="185374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11BE8-56CF-4E2F-A5EE-3F23C0CDD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628" y="3843314"/>
            <a:ext cx="2119353" cy="187273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3D7295BE-C1BB-4D0E-843B-E7C419118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50" y="2694337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C979A7-218A-4769-AE79-8EFDC9D4F055}"/>
              </a:ext>
            </a:extLst>
          </p:cNvPr>
          <p:cNvSpPr/>
          <p:nvPr/>
        </p:nvSpPr>
        <p:spPr>
          <a:xfrm>
            <a:off x="3637777" y="3219896"/>
            <a:ext cx="694247" cy="30374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4A9B7C-6CF0-4877-9300-DF72CF26F180}"/>
              </a:ext>
            </a:extLst>
          </p:cNvPr>
          <p:cNvSpPr/>
          <p:nvPr/>
        </p:nvSpPr>
        <p:spPr>
          <a:xfrm>
            <a:off x="6198905" y="3219896"/>
            <a:ext cx="694247" cy="30374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D50634-938D-40D5-A0BF-D54DA4097B0A}"/>
              </a:ext>
            </a:extLst>
          </p:cNvPr>
          <p:cNvSpPr/>
          <p:nvPr/>
        </p:nvSpPr>
        <p:spPr>
          <a:xfrm rot="19754557">
            <a:off x="6105400" y="2747461"/>
            <a:ext cx="694247" cy="30374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2C3D53D-37F4-45A8-9917-826F8F2374F3}"/>
              </a:ext>
            </a:extLst>
          </p:cNvPr>
          <p:cNvSpPr/>
          <p:nvPr/>
        </p:nvSpPr>
        <p:spPr>
          <a:xfrm rot="1877621">
            <a:off x="6119028" y="3675383"/>
            <a:ext cx="694247" cy="30374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C934F-83E4-4C19-A172-BECBFA376FCE}"/>
              </a:ext>
            </a:extLst>
          </p:cNvPr>
          <p:cNvSpPr/>
          <p:nvPr/>
        </p:nvSpPr>
        <p:spPr>
          <a:xfrm>
            <a:off x="2855230" y="1549974"/>
            <a:ext cx="1811044" cy="133165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A3B329-7A96-46FD-9E1C-01F0DFA30098}"/>
              </a:ext>
            </a:extLst>
          </p:cNvPr>
          <p:cNvGrpSpPr/>
          <p:nvPr/>
        </p:nvGrpSpPr>
        <p:grpSpPr>
          <a:xfrm>
            <a:off x="3418434" y="1549973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C3E2C-BE26-42F8-99A9-E634D7F51A03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94439-A187-4EDF-BE0F-7656C39C4F27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DE7F3-83E7-442F-A8C3-909AB4D1CB70}"/>
              </a:ext>
            </a:extLst>
          </p:cNvPr>
          <p:cNvGrpSpPr/>
          <p:nvPr/>
        </p:nvGrpSpPr>
        <p:grpSpPr>
          <a:xfrm>
            <a:off x="3981638" y="1554967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84097C-C7EA-46F0-851D-48A489391149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42B210-36AF-4AF3-9CA8-D55E1B52AEE8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F8AC15-0553-47BB-B9AA-C5732DE0297A}"/>
              </a:ext>
            </a:extLst>
          </p:cNvPr>
          <p:cNvGrpSpPr/>
          <p:nvPr/>
        </p:nvGrpSpPr>
        <p:grpSpPr>
          <a:xfrm>
            <a:off x="4555687" y="1559960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10EBB8-2F3F-4B6C-AEA3-FA2683E32A4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36086-B145-4799-8068-5A5F6C77CB50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3F78F9-F5F8-4C1A-91C0-A21BF047B0A0}"/>
              </a:ext>
            </a:extLst>
          </p:cNvPr>
          <p:cNvGrpSpPr/>
          <p:nvPr/>
        </p:nvGrpSpPr>
        <p:grpSpPr>
          <a:xfrm>
            <a:off x="5118890" y="1555381"/>
            <a:ext cx="1811044" cy="1331651"/>
            <a:chOff x="6289208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FDB995-4E38-435C-AE5F-D0FAAC396B4C}"/>
                </a:ext>
              </a:extLst>
            </p:cNvPr>
            <p:cNvSpPr/>
            <p:nvPr/>
          </p:nvSpPr>
          <p:spPr>
            <a:xfrm>
              <a:off x="6289208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07813-ECDF-4D12-B5A0-D14CE8C06FDB}"/>
                </a:ext>
              </a:extLst>
            </p:cNvPr>
            <p:cNvSpPr/>
            <p:nvPr/>
          </p:nvSpPr>
          <p:spPr>
            <a:xfrm>
              <a:off x="6546231" y="1581179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B742D3-4372-4C69-9E19-B0A6824ACF79}"/>
              </a:ext>
            </a:extLst>
          </p:cNvPr>
          <p:cNvGrpSpPr/>
          <p:nvPr/>
        </p:nvGrpSpPr>
        <p:grpSpPr>
          <a:xfrm>
            <a:off x="5692940" y="1549973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CC1F95-6367-4EC9-8360-CBB370382250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3261A2-BB22-45C2-9B24-CD5CC3F994B6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AE1FAF-7218-4315-9925-76142518ED7E}"/>
              </a:ext>
            </a:extLst>
          </p:cNvPr>
          <p:cNvGrpSpPr/>
          <p:nvPr/>
        </p:nvGrpSpPr>
        <p:grpSpPr>
          <a:xfrm>
            <a:off x="6266989" y="1554966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8B2B1F-4645-4405-884A-DB67A6848C9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363F4F-B214-4560-9FED-569C0BAF1319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E8FEE8-A2DC-467A-8205-07943D39CC07}"/>
              </a:ext>
            </a:extLst>
          </p:cNvPr>
          <p:cNvGrpSpPr/>
          <p:nvPr/>
        </p:nvGrpSpPr>
        <p:grpSpPr>
          <a:xfrm>
            <a:off x="6819347" y="1554759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82587D-3294-4248-8A14-CE9B12F9A2D5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7AB4C7-5B97-4F50-9108-EA82434B13C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8EFA17-AB51-4876-8078-F739FE4C1F42}"/>
              </a:ext>
            </a:extLst>
          </p:cNvPr>
          <p:cNvGrpSpPr/>
          <p:nvPr/>
        </p:nvGrpSpPr>
        <p:grpSpPr>
          <a:xfrm>
            <a:off x="7393396" y="1559752"/>
            <a:ext cx="1811044" cy="1331651"/>
            <a:chOff x="4010177" y="1313894"/>
            <a:chExt cx="1811044" cy="1331651"/>
          </a:xfrm>
          <a:scene3d>
            <a:camera prst="isometricRightUp"/>
            <a:lightRig rig="threePt" dir="t"/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7B7652-A716-44B7-8538-C143EFACA302}"/>
                </a:ext>
              </a:extLst>
            </p:cNvPr>
            <p:cNvSpPr/>
            <p:nvPr/>
          </p:nvSpPr>
          <p:spPr>
            <a:xfrm>
              <a:off x="4010177" y="1313894"/>
              <a:ext cx="1811044" cy="133165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EAA60-E384-4FA3-9B25-DFF586AA26F4}"/>
                </a:ext>
              </a:extLst>
            </p:cNvPr>
            <p:cNvSpPr/>
            <p:nvPr/>
          </p:nvSpPr>
          <p:spPr>
            <a:xfrm>
              <a:off x="5014451" y="1313894"/>
              <a:ext cx="806769" cy="534571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84C543-0880-4277-A696-7833D02C19F6}"/>
              </a:ext>
            </a:extLst>
          </p:cNvPr>
          <p:cNvGrpSpPr/>
          <p:nvPr/>
        </p:nvGrpSpPr>
        <p:grpSpPr>
          <a:xfrm>
            <a:off x="3091983" y="3512575"/>
            <a:ext cx="4552335" cy="294967"/>
            <a:chOff x="3067665" y="3048001"/>
            <a:chExt cx="4552335" cy="45228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B5D437B-3D2E-4B82-AAAF-7534427B8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665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44F8BF3-1CD7-4323-B6CB-BF9E2EC3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123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C8E0CA-A556-4956-BD19-FC4D646DC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6584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929250-7ECF-42E3-9315-1CB42BF93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291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F52D51-41BB-4DCB-8AE7-2BE20D73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0" y="3048001"/>
              <a:ext cx="0" cy="452284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61D90027-2392-478B-9422-CEC7E9A14E25}"/>
              </a:ext>
            </a:extLst>
          </p:cNvPr>
          <p:cNvSpPr/>
          <p:nvPr/>
        </p:nvSpPr>
        <p:spPr>
          <a:xfrm>
            <a:off x="2945980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D35B5C-EFF4-4C18-A9F3-E727985A01EC}"/>
              </a:ext>
            </a:extLst>
          </p:cNvPr>
          <p:cNvSpPr/>
          <p:nvPr/>
        </p:nvSpPr>
        <p:spPr>
          <a:xfrm>
            <a:off x="3501503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7B0C6C-583C-47DA-9CD2-28E434F17D0B}"/>
              </a:ext>
            </a:extLst>
          </p:cNvPr>
          <p:cNvSpPr/>
          <p:nvPr/>
        </p:nvSpPr>
        <p:spPr>
          <a:xfrm>
            <a:off x="4057026" y="2991465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C62714-EF15-4F5C-8A5E-4F8295C584FD}"/>
              </a:ext>
            </a:extLst>
          </p:cNvPr>
          <p:cNvSpPr/>
          <p:nvPr/>
        </p:nvSpPr>
        <p:spPr>
          <a:xfrm>
            <a:off x="4656874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C8A383D-93C5-49E2-B1C3-E44818F0EDC2}"/>
              </a:ext>
            </a:extLst>
          </p:cNvPr>
          <p:cNvSpPr/>
          <p:nvPr/>
        </p:nvSpPr>
        <p:spPr>
          <a:xfrm>
            <a:off x="5212397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672294F-89D2-486A-967F-2098E7659F4E}"/>
              </a:ext>
            </a:extLst>
          </p:cNvPr>
          <p:cNvSpPr/>
          <p:nvPr/>
        </p:nvSpPr>
        <p:spPr>
          <a:xfrm>
            <a:off x="5767920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301743-AAEB-4B4D-9F93-3B6E406C98D2}"/>
              </a:ext>
            </a:extLst>
          </p:cNvPr>
          <p:cNvSpPr/>
          <p:nvPr/>
        </p:nvSpPr>
        <p:spPr>
          <a:xfrm>
            <a:off x="6366124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472640-6B98-4E38-91D6-5D5CE055954B}"/>
              </a:ext>
            </a:extLst>
          </p:cNvPr>
          <p:cNvSpPr/>
          <p:nvPr/>
        </p:nvSpPr>
        <p:spPr>
          <a:xfrm>
            <a:off x="6921647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7EF56F-032C-4344-8870-E3F802A1BE00}"/>
              </a:ext>
            </a:extLst>
          </p:cNvPr>
          <p:cNvSpPr/>
          <p:nvPr/>
        </p:nvSpPr>
        <p:spPr>
          <a:xfrm>
            <a:off x="7477170" y="2976669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F7BAD6-8887-4B1E-9090-13ECFC701F7A}"/>
              </a:ext>
            </a:extLst>
          </p:cNvPr>
          <p:cNvSpPr/>
          <p:nvPr/>
        </p:nvSpPr>
        <p:spPr>
          <a:xfrm>
            <a:off x="2924835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397B87D-A77B-4602-A184-2D502EBCE704}"/>
              </a:ext>
            </a:extLst>
          </p:cNvPr>
          <p:cNvSpPr/>
          <p:nvPr/>
        </p:nvSpPr>
        <p:spPr>
          <a:xfrm>
            <a:off x="4057026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342003-9ED3-433A-BD14-9D45424A779C}"/>
              </a:ext>
            </a:extLst>
          </p:cNvPr>
          <p:cNvSpPr/>
          <p:nvPr/>
        </p:nvSpPr>
        <p:spPr>
          <a:xfrm>
            <a:off x="4060461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B8C1D4-A1DA-4A2B-9EA5-5A949DDE6152}"/>
              </a:ext>
            </a:extLst>
          </p:cNvPr>
          <p:cNvSpPr/>
          <p:nvPr/>
        </p:nvSpPr>
        <p:spPr>
          <a:xfrm>
            <a:off x="5193754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A84979C-9462-48DB-A411-3ED48E3E4209}"/>
              </a:ext>
            </a:extLst>
          </p:cNvPr>
          <p:cNvSpPr/>
          <p:nvPr/>
        </p:nvSpPr>
        <p:spPr>
          <a:xfrm>
            <a:off x="5197189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4A76E7-4E4F-4F73-AAB7-783F2088F71E}"/>
              </a:ext>
            </a:extLst>
          </p:cNvPr>
          <p:cNvSpPr/>
          <p:nvPr/>
        </p:nvSpPr>
        <p:spPr>
          <a:xfrm>
            <a:off x="6343749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69961B-B521-4505-B562-223E94007901}"/>
              </a:ext>
            </a:extLst>
          </p:cNvPr>
          <p:cNvSpPr/>
          <p:nvPr/>
        </p:nvSpPr>
        <p:spPr>
          <a:xfrm>
            <a:off x="6347184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A79C78-2DD7-4D02-BF98-1EBD50D1A442}"/>
              </a:ext>
            </a:extLst>
          </p:cNvPr>
          <p:cNvSpPr/>
          <p:nvPr/>
        </p:nvSpPr>
        <p:spPr>
          <a:xfrm>
            <a:off x="7462439" y="3970687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68A463-93AD-4233-AD9B-4CE9ABCF404F}"/>
              </a:ext>
            </a:extLst>
          </p:cNvPr>
          <p:cNvSpPr/>
          <p:nvPr/>
        </p:nvSpPr>
        <p:spPr>
          <a:xfrm>
            <a:off x="7465874" y="4431954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E95B902-045D-4C96-9F31-5F849D6C0FE5}"/>
              </a:ext>
            </a:extLst>
          </p:cNvPr>
          <p:cNvSpPr/>
          <p:nvPr/>
        </p:nvSpPr>
        <p:spPr>
          <a:xfrm>
            <a:off x="5193754" y="4886618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949C04-7584-47E3-95E5-7D01485C09D5}"/>
              </a:ext>
            </a:extLst>
          </p:cNvPr>
          <p:cNvSpPr/>
          <p:nvPr/>
        </p:nvSpPr>
        <p:spPr>
          <a:xfrm>
            <a:off x="6343749" y="4893221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D44EC6-724C-4C18-B733-7D04EFC12BB7}"/>
              </a:ext>
            </a:extLst>
          </p:cNvPr>
          <p:cNvSpPr/>
          <p:nvPr/>
        </p:nvSpPr>
        <p:spPr>
          <a:xfrm>
            <a:off x="7462439" y="4886618"/>
            <a:ext cx="334296" cy="33429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0557EB-058F-47E3-8025-CD8B8E145DC1}"/>
              </a:ext>
            </a:extLst>
          </p:cNvPr>
          <p:cNvSpPr txBox="1"/>
          <p:nvPr/>
        </p:nvSpPr>
        <p:spPr>
          <a:xfrm>
            <a:off x="8507069" y="2930085"/>
            <a:ext cx="16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numbers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2DA4-BF55-4F93-BF5B-CBF222A71A74}"/>
              </a:ext>
            </a:extLst>
          </p:cNvPr>
          <p:cNvSpPr txBox="1"/>
          <p:nvPr/>
        </p:nvSpPr>
        <p:spPr>
          <a:xfrm>
            <a:off x="8527222" y="414346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54195882-4C51-45DA-8B30-1DA8B268BEB0}"/>
              </a:ext>
            </a:extLst>
          </p:cNvPr>
          <p:cNvSpPr/>
          <p:nvPr/>
        </p:nvSpPr>
        <p:spPr>
          <a:xfrm>
            <a:off x="8078032" y="3512575"/>
            <a:ext cx="369962" cy="1714942"/>
          </a:xfrm>
          <a:prstGeom prst="righ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173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2021-11-26T03:31:26Z</dcterms:modified>
</cp:coreProperties>
</file>