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940" r:id="rId3"/>
    <p:sldId id="941" r:id="rId4"/>
    <p:sldId id="944" r:id="rId5"/>
    <p:sldId id="292" r:id="rId6"/>
    <p:sldId id="942" r:id="rId7"/>
    <p:sldId id="94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clou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005" y="855565"/>
            <a:ext cx="3448113" cy="370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051177" y="1799316"/>
            <a:ext cx="67008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/>
              <a:t>MeshCentral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10692" y="3251416"/>
            <a:ext cx="4381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Multi-Domain Servers</a:t>
            </a:r>
          </a:p>
        </p:txBody>
      </p:sp>
    </p:spTree>
    <p:extLst>
      <p:ext uri="{BB962C8B-B14F-4D97-AF65-F5344CB8AC3E}">
        <p14:creationId xmlns:p14="http://schemas.microsoft.com/office/powerpoint/2010/main" val="296395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EDEA6A6B-3C8B-46FB-941E-80177CC4DB2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119" y="2168761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715D3C-DAAF-4E2A-A51C-AD0B25BC77D9}"/>
              </a:ext>
            </a:extLst>
          </p:cNvPr>
          <p:cNvSpPr txBox="1"/>
          <p:nvPr/>
        </p:nvSpPr>
        <p:spPr>
          <a:xfrm>
            <a:off x="4555249" y="2074682"/>
            <a:ext cx="24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25DB3-7A7C-4261-A54E-45A9EBEA5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09" y="533762"/>
            <a:ext cx="2877771" cy="231878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444F81-BEF5-4579-81DB-B20009512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310" y="3762860"/>
            <a:ext cx="2877770" cy="231877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802887-BB08-4161-84AF-FDF695A985F2}"/>
              </a:ext>
            </a:extLst>
          </p:cNvPr>
          <p:cNvSpPr txBox="1"/>
          <p:nvPr/>
        </p:nvSpPr>
        <p:spPr>
          <a:xfrm>
            <a:off x="802861" y="2969147"/>
            <a:ext cx="3450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https://maindomain.com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6F056-F0F8-4556-B6AE-8EC11FDF70D4}"/>
              </a:ext>
            </a:extLst>
          </p:cNvPr>
          <p:cNvSpPr txBox="1"/>
          <p:nvPr/>
        </p:nvSpPr>
        <p:spPr>
          <a:xfrm>
            <a:off x="252050" y="6198244"/>
            <a:ext cx="455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https://maindomain.com/customer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5D63DA-4DE9-4CF0-AC26-8A6775DFD68F}"/>
              </a:ext>
            </a:extLst>
          </p:cNvPr>
          <p:cNvSpPr/>
          <p:nvPr/>
        </p:nvSpPr>
        <p:spPr>
          <a:xfrm>
            <a:off x="7553119" y="1115966"/>
            <a:ext cx="4026172" cy="4383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"settings":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"cert": "maindomain.com",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"port": 443,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"domains":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"":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"title": "MeshCentral",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"customer":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"title": "DevBox",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28C06D6-30DE-49EE-A40B-8E65A3774241}"/>
              </a:ext>
            </a:extLst>
          </p:cNvPr>
          <p:cNvSpPr/>
          <p:nvPr/>
        </p:nvSpPr>
        <p:spPr>
          <a:xfrm>
            <a:off x="4441371" y="4273420"/>
            <a:ext cx="3638939" cy="1090602"/>
          </a:xfrm>
          <a:custGeom>
            <a:avLst/>
            <a:gdLst>
              <a:gd name="connsiteX0" fmla="*/ 3638939 w 3638939"/>
              <a:gd name="connsiteY0" fmla="*/ 0 h 1090602"/>
              <a:gd name="connsiteX1" fmla="*/ 1754156 w 3638939"/>
              <a:gd name="connsiteY1" fmla="*/ 1007706 h 1090602"/>
              <a:gd name="connsiteX2" fmla="*/ 0 w 3638939"/>
              <a:gd name="connsiteY2" fmla="*/ 961053 h 109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939" h="1090602">
                <a:moveTo>
                  <a:pt x="3638939" y="0"/>
                </a:moveTo>
                <a:cubicBezTo>
                  <a:pt x="2999792" y="423765"/>
                  <a:pt x="2360646" y="847531"/>
                  <a:pt x="1754156" y="1007706"/>
                </a:cubicBezTo>
                <a:cubicBezTo>
                  <a:pt x="1147666" y="1167881"/>
                  <a:pt x="573833" y="1064467"/>
                  <a:pt x="0" y="961053"/>
                </a:cubicBezTo>
              </a:path>
            </a:pathLst>
          </a:custGeom>
          <a:noFill/>
          <a:ln w="7302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FF9AE2-40A5-45EC-9FF2-2FC4B29DF7D8}"/>
              </a:ext>
            </a:extLst>
          </p:cNvPr>
          <p:cNvSpPr/>
          <p:nvPr/>
        </p:nvSpPr>
        <p:spPr>
          <a:xfrm>
            <a:off x="4310743" y="1231024"/>
            <a:ext cx="3573624" cy="1782764"/>
          </a:xfrm>
          <a:custGeom>
            <a:avLst/>
            <a:gdLst>
              <a:gd name="connsiteX0" fmla="*/ 3573624 w 3573624"/>
              <a:gd name="connsiteY0" fmla="*/ 1782764 h 1782764"/>
              <a:gd name="connsiteX1" fmla="*/ 2108718 w 3573624"/>
              <a:gd name="connsiteY1" fmla="*/ 131245 h 1782764"/>
              <a:gd name="connsiteX2" fmla="*/ 0 w 3573624"/>
              <a:gd name="connsiteY2" fmla="*/ 224551 h 178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3624" h="1782764">
                <a:moveTo>
                  <a:pt x="3573624" y="1782764"/>
                </a:moveTo>
                <a:cubicBezTo>
                  <a:pt x="3138973" y="1086855"/>
                  <a:pt x="2704322" y="390947"/>
                  <a:pt x="2108718" y="131245"/>
                </a:cubicBezTo>
                <a:cubicBezTo>
                  <a:pt x="1513114" y="-128457"/>
                  <a:pt x="756557" y="48047"/>
                  <a:pt x="0" y="224551"/>
                </a:cubicBezTo>
              </a:path>
            </a:pathLst>
          </a:custGeom>
          <a:noFill/>
          <a:ln w="7302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4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EDEA6A6B-3C8B-46FB-941E-80177CC4DB2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119" y="2168761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715D3C-DAAF-4E2A-A51C-AD0B25BC77D9}"/>
              </a:ext>
            </a:extLst>
          </p:cNvPr>
          <p:cNvSpPr txBox="1"/>
          <p:nvPr/>
        </p:nvSpPr>
        <p:spPr>
          <a:xfrm>
            <a:off x="4555249" y="2074682"/>
            <a:ext cx="24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25DB3-7A7C-4261-A54E-45A9EBEA5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09" y="533762"/>
            <a:ext cx="2877771" cy="231878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444F81-BEF5-4579-81DB-B20009512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310" y="3762860"/>
            <a:ext cx="2877770" cy="231877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802887-BB08-4161-84AF-FDF695A985F2}"/>
              </a:ext>
            </a:extLst>
          </p:cNvPr>
          <p:cNvSpPr txBox="1"/>
          <p:nvPr/>
        </p:nvSpPr>
        <p:spPr>
          <a:xfrm>
            <a:off x="802861" y="2969147"/>
            <a:ext cx="3450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https://maindomain.com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6F056-F0F8-4556-B6AE-8EC11FDF70D4}"/>
              </a:ext>
            </a:extLst>
          </p:cNvPr>
          <p:cNvSpPr txBox="1"/>
          <p:nvPr/>
        </p:nvSpPr>
        <p:spPr>
          <a:xfrm>
            <a:off x="252050" y="6198244"/>
            <a:ext cx="455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https://customer.com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5D63DA-4DE9-4CF0-AC26-8A6775DFD68F}"/>
              </a:ext>
            </a:extLst>
          </p:cNvPr>
          <p:cNvSpPr/>
          <p:nvPr/>
        </p:nvSpPr>
        <p:spPr>
          <a:xfrm>
            <a:off x="7553119" y="1115966"/>
            <a:ext cx="4026172" cy="4383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"settings":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"cert": "maindomain.com",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"port": 443,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"domains":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"":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"title": "MeshCentral",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"customer":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"dns": "customer.com",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"title": "DevBox",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28C06D6-30DE-49EE-A40B-8E65A3774241}"/>
              </a:ext>
            </a:extLst>
          </p:cNvPr>
          <p:cNvSpPr/>
          <p:nvPr/>
        </p:nvSpPr>
        <p:spPr>
          <a:xfrm>
            <a:off x="4441371" y="4273420"/>
            <a:ext cx="3638939" cy="1090602"/>
          </a:xfrm>
          <a:custGeom>
            <a:avLst/>
            <a:gdLst>
              <a:gd name="connsiteX0" fmla="*/ 3638939 w 3638939"/>
              <a:gd name="connsiteY0" fmla="*/ 0 h 1090602"/>
              <a:gd name="connsiteX1" fmla="*/ 1754156 w 3638939"/>
              <a:gd name="connsiteY1" fmla="*/ 1007706 h 1090602"/>
              <a:gd name="connsiteX2" fmla="*/ 0 w 3638939"/>
              <a:gd name="connsiteY2" fmla="*/ 961053 h 109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939" h="1090602">
                <a:moveTo>
                  <a:pt x="3638939" y="0"/>
                </a:moveTo>
                <a:cubicBezTo>
                  <a:pt x="2999792" y="423765"/>
                  <a:pt x="2360646" y="847531"/>
                  <a:pt x="1754156" y="1007706"/>
                </a:cubicBezTo>
                <a:cubicBezTo>
                  <a:pt x="1147666" y="1167881"/>
                  <a:pt x="573833" y="1064467"/>
                  <a:pt x="0" y="961053"/>
                </a:cubicBezTo>
              </a:path>
            </a:pathLst>
          </a:custGeom>
          <a:noFill/>
          <a:ln w="7302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FF9AE2-40A5-45EC-9FF2-2FC4B29DF7D8}"/>
              </a:ext>
            </a:extLst>
          </p:cNvPr>
          <p:cNvSpPr/>
          <p:nvPr/>
        </p:nvSpPr>
        <p:spPr>
          <a:xfrm>
            <a:off x="4310743" y="1231024"/>
            <a:ext cx="3573624" cy="1782764"/>
          </a:xfrm>
          <a:custGeom>
            <a:avLst/>
            <a:gdLst>
              <a:gd name="connsiteX0" fmla="*/ 3573624 w 3573624"/>
              <a:gd name="connsiteY0" fmla="*/ 1782764 h 1782764"/>
              <a:gd name="connsiteX1" fmla="*/ 2108718 w 3573624"/>
              <a:gd name="connsiteY1" fmla="*/ 131245 h 1782764"/>
              <a:gd name="connsiteX2" fmla="*/ 0 w 3573624"/>
              <a:gd name="connsiteY2" fmla="*/ 224551 h 178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3624" h="1782764">
                <a:moveTo>
                  <a:pt x="3573624" y="1782764"/>
                </a:moveTo>
                <a:cubicBezTo>
                  <a:pt x="3138973" y="1086855"/>
                  <a:pt x="2704322" y="390947"/>
                  <a:pt x="2108718" y="131245"/>
                </a:cubicBezTo>
                <a:cubicBezTo>
                  <a:pt x="1513114" y="-128457"/>
                  <a:pt x="756557" y="48047"/>
                  <a:pt x="0" y="224551"/>
                </a:cubicBezTo>
              </a:path>
            </a:pathLst>
          </a:custGeom>
          <a:noFill/>
          <a:ln w="7302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16" r="896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758" y="1037568"/>
            <a:ext cx="2375677" cy="1779252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7016012" y="2248677"/>
            <a:ext cx="1474236" cy="899135"/>
            <a:chOff x="2996150" y="4008419"/>
            <a:chExt cx="1474236" cy="899135"/>
          </a:xfrm>
        </p:grpSpPr>
        <p:sp>
          <p:nvSpPr>
            <p:cNvPr id="17" name="Rounded Rectangle 16"/>
            <p:cNvSpPr/>
            <p:nvPr/>
          </p:nvSpPr>
          <p:spPr>
            <a:xfrm>
              <a:off x="2996150" y="4008419"/>
              <a:ext cx="1474236" cy="8991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651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58274" y="4263465"/>
              <a:ext cx="138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MeshCentral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462687" y="588001"/>
            <a:ext cx="932085" cy="899135"/>
            <a:chOff x="2660201" y="585298"/>
            <a:chExt cx="932085" cy="899135"/>
          </a:xfrm>
        </p:grpSpPr>
        <p:sp>
          <p:nvSpPr>
            <p:cNvPr id="40" name="Rounded Rectangle 39"/>
            <p:cNvSpPr/>
            <p:nvPr/>
          </p:nvSpPr>
          <p:spPr>
            <a:xfrm>
              <a:off x="2660201" y="585298"/>
              <a:ext cx="932085" cy="8991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651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8119" y="726956"/>
              <a:ext cx="615820" cy="615820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4189988" y="1539583"/>
            <a:ext cx="1491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maindomain.com</a:t>
            </a:r>
          </a:p>
          <a:p>
            <a:pPr algn="ctr"/>
            <a:r>
              <a:rPr lang="en-US" sz="1400" b="1" dirty="0"/>
              <a:t>customer.com</a:t>
            </a:r>
          </a:p>
        </p:txBody>
      </p:sp>
      <p:sp>
        <p:nvSpPr>
          <p:cNvPr id="44" name="Freeform 43"/>
          <p:cNvSpPr/>
          <p:nvPr/>
        </p:nvSpPr>
        <p:spPr>
          <a:xfrm>
            <a:off x="4684033" y="2248677"/>
            <a:ext cx="1371546" cy="737119"/>
          </a:xfrm>
          <a:custGeom>
            <a:avLst/>
            <a:gdLst>
              <a:gd name="connsiteX0" fmla="*/ 270534 w 1371546"/>
              <a:gd name="connsiteY0" fmla="*/ 0 h 737119"/>
              <a:gd name="connsiteX1" fmla="*/ 74591 w 1371546"/>
              <a:gd name="connsiteY1" fmla="*/ 475862 h 737119"/>
              <a:gd name="connsiteX2" fmla="*/ 1371546 w 1371546"/>
              <a:gd name="connsiteY2" fmla="*/ 737119 h 737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546" h="737119">
                <a:moveTo>
                  <a:pt x="270534" y="0"/>
                </a:moveTo>
                <a:cubicBezTo>
                  <a:pt x="80811" y="176504"/>
                  <a:pt x="-108911" y="353009"/>
                  <a:pt x="74591" y="475862"/>
                </a:cubicBezTo>
                <a:cubicBezTo>
                  <a:pt x="258093" y="598715"/>
                  <a:pt x="814819" y="667917"/>
                  <a:pt x="1371546" y="737119"/>
                </a:cubicBezTo>
              </a:path>
            </a:pathLst>
          </a:custGeom>
          <a:noFill/>
          <a:ln w="38100">
            <a:solidFill>
              <a:schemeClr val="accent1">
                <a:shade val="50000"/>
                <a:alpha val="29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3328580" y="2925036"/>
            <a:ext cx="3469429" cy="1898889"/>
          </a:xfrm>
          <a:custGeom>
            <a:avLst/>
            <a:gdLst>
              <a:gd name="connsiteX0" fmla="*/ 842216 w 6235310"/>
              <a:gd name="connsiteY0" fmla="*/ 2631232 h 2631232"/>
              <a:gd name="connsiteX1" fmla="*/ 440999 w 6235310"/>
              <a:gd name="connsiteY1" fmla="*/ 1698171 h 2631232"/>
              <a:gd name="connsiteX2" fmla="*/ 6235310 w 6235310"/>
              <a:gd name="connsiteY2" fmla="*/ 0 h 263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5310" h="2631232">
                <a:moveTo>
                  <a:pt x="842216" y="2631232"/>
                </a:moveTo>
                <a:cubicBezTo>
                  <a:pt x="192183" y="2383971"/>
                  <a:pt x="-457850" y="2136710"/>
                  <a:pt x="440999" y="1698171"/>
                </a:cubicBezTo>
                <a:cubicBezTo>
                  <a:pt x="1339848" y="1259632"/>
                  <a:pt x="3787579" y="629816"/>
                  <a:pt x="6235310" y="0"/>
                </a:cubicBezTo>
              </a:path>
            </a:pathLst>
          </a:custGeom>
          <a:noFill/>
          <a:ln w="146050">
            <a:solidFill>
              <a:schemeClr val="accent4">
                <a:alpha val="19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14" y="4544008"/>
            <a:ext cx="1153951" cy="690453"/>
          </a:xfrm>
          <a:prstGeom prst="rect">
            <a:avLst/>
          </a:prstGeom>
          <a:effectLst>
            <a:outerShdw blurRad="177800" dist="38100" dir="5400000" sx="106000" sy="106000" algn="t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/>
          <p:cNvSpPr txBox="1"/>
          <p:nvPr/>
        </p:nvSpPr>
        <p:spPr>
          <a:xfrm>
            <a:off x="6145417" y="2237501"/>
            <a:ext cx="715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Public</a:t>
            </a:r>
            <a:br>
              <a:rPr lang="en-US" sz="1000" dirty="0"/>
            </a:br>
            <a:r>
              <a:rPr lang="en-US" sz="1000" dirty="0"/>
              <a:t>IP address</a:t>
            </a:r>
          </a:p>
          <a:p>
            <a:pPr algn="ctr"/>
            <a:r>
              <a:rPr lang="en-US" sz="1000" dirty="0"/>
              <a:t>x.x.x.x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1428" y="4823926"/>
            <a:ext cx="1662178" cy="1000098"/>
          </a:xfrm>
          <a:prstGeom prst="rect">
            <a:avLst/>
          </a:prstGeom>
          <a:effectLst>
            <a:outerShdw blurRad="165100" dist="38100" dir="5400000" sx="104000" sy="104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699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 flipH="1">
            <a:off x="6023703" y="1779244"/>
            <a:ext cx="1478116" cy="4171028"/>
          </a:xfrm>
          <a:custGeom>
            <a:avLst/>
            <a:gdLst>
              <a:gd name="connsiteX0" fmla="*/ 0 w 1138417"/>
              <a:gd name="connsiteY0" fmla="*/ 4077477 h 4171028"/>
              <a:gd name="connsiteX1" fmla="*/ 1110343 w 1138417"/>
              <a:gd name="connsiteY1" fmla="*/ 3638939 h 4171028"/>
              <a:gd name="connsiteX2" fmla="*/ 830424 w 1138417"/>
              <a:gd name="connsiteY2" fmla="*/ 0 h 417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8417" h="4171028">
                <a:moveTo>
                  <a:pt x="0" y="4077477"/>
                </a:moveTo>
                <a:cubicBezTo>
                  <a:pt x="485969" y="4197998"/>
                  <a:pt x="971939" y="4318519"/>
                  <a:pt x="1110343" y="3638939"/>
                </a:cubicBezTo>
                <a:cubicBezTo>
                  <a:pt x="1248747" y="2959359"/>
                  <a:pt x="830424" y="0"/>
                  <a:pt x="830424" y="0"/>
                </a:cubicBezTo>
              </a:path>
            </a:pathLst>
          </a:custGeom>
          <a:noFill/>
          <a:ln w="127000"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376063" y="895739"/>
            <a:ext cx="2995126" cy="2358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8509528" y="1782147"/>
            <a:ext cx="1138417" cy="4171028"/>
          </a:xfrm>
          <a:custGeom>
            <a:avLst/>
            <a:gdLst>
              <a:gd name="connsiteX0" fmla="*/ 0 w 1138417"/>
              <a:gd name="connsiteY0" fmla="*/ 4077477 h 4171028"/>
              <a:gd name="connsiteX1" fmla="*/ 1110343 w 1138417"/>
              <a:gd name="connsiteY1" fmla="*/ 3638939 h 4171028"/>
              <a:gd name="connsiteX2" fmla="*/ 830424 w 1138417"/>
              <a:gd name="connsiteY2" fmla="*/ 0 h 417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8417" h="4171028">
                <a:moveTo>
                  <a:pt x="0" y="4077477"/>
                </a:moveTo>
                <a:cubicBezTo>
                  <a:pt x="485969" y="4197998"/>
                  <a:pt x="971939" y="4318519"/>
                  <a:pt x="1110343" y="3638939"/>
                </a:cubicBezTo>
                <a:cubicBezTo>
                  <a:pt x="1248747" y="2959359"/>
                  <a:pt x="830424" y="0"/>
                  <a:pt x="830424" y="0"/>
                </a:cubicBezTo>
              </a:path>
            </a:pathLst>
          </a:custGeom>
          <a:noFill/>
          <a:ln w="127000"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16" r="896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428" y="5147408"/>
            <a:ext cx="1685147" cy="126208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727531" y="3626212"/>
            <a:ext cx="1474236" cy="899135"/>
            <a:chOff x="6264240" y="3150351"/>
            <a:chExt cx="1474236" cy="899135"/>
          </a:xfrm>
        </p:grpSpPr>
        <p:sp>
          <p:nvSpPr>
            <p:cNvPr id="4" name="Rounded Rectangle 3"/>
            <p:cNvSpPr/>
            <p:nvPr/>
          </p:nvSpPr>
          <p:spPr>
            <a:xfrm>
              <a:off x="6264240" y="3150351"/>
              <a:ext cx="1474236" cy="8991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651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859" y="3557647"/>
              <a:ext cx="412998" cy="34772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365094" y="3150351"/>
              <a:ext cx="1272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Web Server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727531" y="2499080"/>
            <a:ext cx="1474236" cy="899135"/>
            <a:chOff x="6264240" y="3150351"/>
            <a:chExt cx="1474236" cy="899135"/>
          </a:xfrm>
        </p:grpSpPr>
        <p:sp>
          <p:nvSpPr>
            <p:cNvPr id="13" name="Rounded Rectangle 12"/>
            <p:cNvSpPr/>
            <p:nvPr/>
          </p:nvSpPr>
          <p:spPr>
            <a:xfrm>
              <a:off x="6264240" y="3150351"/>
              <a:ext cx="1474236" cy="8991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651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859" y="3557647"/>
              <a:ext cx="412998" cy="34772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418571" y="3150351"/>
              <a:ext cx="1165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File Server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716559" y="1371948"/>
            <a:ext cx="1474236" cy="899135"/>
            <a:chOff x="6264240" y="3150351"/>
            <a:chExt cx="1474236" cy="899135"/>
          </a:xfrm>
        </p:grpSpPr>
        <p:sp>
          <p:nvSpPr>
            <p:cNvPr id="17" name="Rounded Rectangle 16"/>
            <p:cNvSpPr/>
            <p:nvPr/>
          </p:nvSpPr>
          <p:spPr>
            <a:xfrm>
              <a:off x="6264240" y="3150351"/>
              <a:ext cx="1474236" cy="8991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651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859" y="3557647"/>
              <a:ext cx="412998" cy="34772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309728" y="3150351"/>
              <a:ext cx="138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MeshCentral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966678" y="1520922"/>
            <a:ext cx="7152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Private</a:t>
            </a:r>
            <a:br>
              <a:rPr lang="en-US" sz="1000" dirty="0"/>
            </a:br>
            <a:r>
              <a:rPr lang="en-US" sz="1000" dirty="0"/>
              <a:t>IP address</a:t>
            </a:r>
          </a:p>
          <a:p>
            <a:pPr algn="ctr"/>
            <a:r>
              <a:rPr lang="en-US" sz="1000" dirty="0"/>
              <a:t>y.y.y.1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964002" y="2669728"/>
            <a:ext cx="7152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Private</a:t>
            </a:r>
            <a:br>
              <a:rPr lang="en-US" sz="1000" dirty="0"/>
            </a:br>
            <a:r>
              <a:rPr lang="en-US" sz="1000" dirty="0"/>
              <a:t>IP address</a:t>
            </a:r>
          </a:p>
          <a:p>
            <a:pPr algn="ctr"/>
            <a:r>
              <a:rPr lang="en-US" sz="1000" dirty="0"/>
              <a:t>y.y.y.2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61845" y="3798780"/>
            <a:ext cx="7152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Private</a:t>
            </a:r>
            <a:br>
              <a:rPr lang="en-US" sz="1000" dirty="0"/>
            </a:br>
            <a:r>
              <a:rPr lang="en-US" sz="1000" dirty="0"/>
              <a:t>IP address</a:t>
            </a:r>
          </a:p>
          <a:p>
            <a:pPr algn="ctr"/>
            <a:r>
              <a:rPr lang="en-US" sz="1000" dirty="0"/>
              <a:t>y.y.y.3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895144" y="569340"/>
            <a:ext cx="932085" cy="899135"/>
            <a:chOff x="2660201" y="585298"/>
            <a:chExt cx="932085" cy="899135"/>
          </a:xfrm>
        </p:grpSpPr>
        <p:sp>
          <p:nvSpPr>
            <p:cNvPr id="40" name="Rounded Rectangle 39"/>
            <p:cNvSpPr/>
            <p:nvPr/>
          </p:nvSpPr>
          <p:spPr>
            <a:xfrm>
              <a:off x="2660201" y="585298"/>
              <a:ext cx="932085" cy="8991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651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8119" y="726956"/>
              <a:ext cx="615820" cy="615820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2622445" y="1520922"/>
            <a:ext cx="1491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maindomain.com</a:t>
            </a:r>
          </a:p>
          <a:p>
            <a:pPr algn="ctr"/>
            <a:r>
              <a:rPr lang="en-US" sz="1400" b="1" dirty="0"/>
              <a:t>customer.com</a:t>
            </a:r>
          </a:p>
        </p:txBody>
      </p:sp>
      <p:sp>
        <p:nvSpPr>
          <p:cNvPr id="44" name="Freeform 43"/>
          <p:cNvSpPr/>
          <p:nvPr/>
        </p:nvSpPr>
        <p:spPr>
          <a:xfrm>
            <a:off x="3116490" y="2230016"/>
            <a:ext cx="1371546" cy="737119"/>
          </a:xfrm>
          <a:custGeom>
            <a:avLst/>
            <a:gdLst>
              <a:gd name="connsiteX0" fmla="*/ 270534 w 1371546"/>
              <a:gd name="connsiteY0" fmla="*/ 0 h 737119"/>
              <a:gd name="connsiteX1" fmla="*/ 74591 w 1371546"/>
              <a:gd name="connsiteY1" fmla="*/ 475862 h 737119"/>
              <a:gd name="connsiteX2" fmla="*/ 1371546 w 1371546"/>
              <a:gd name="connsiteY2" fmla="*/ 737119 h 737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546" h="737119">
                <a:moveTo>
                  <a:pt x="270534" y="0"/>
                </a:moveTo>
                <a:cubicBezTo>
                  <a:pt x="80811" y="176504"/>
                  <a:pt x="-108911" y="353009"/>
                  <a:pt x="74591" y="475862"/>
                </a:cubicBezTo>
                <a:cubicBezTo>
                  <a:pt x="258093" y="598715"/>
                  <a:pt x="814819" y="667917"/>
                  <a:pt x="1371546" y="737119"/>
                </a:cubicBezTo>
              </a:path>
            </a:pathLst>
          </a:custGeom>
          <a:noFill/>
          <a:ln w="38100">
            <a:solidFill>
              <a:schemeClr val="accent1">
                <a:shade val="50000"/>
                <a:alpha val="29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1761037" y="2174033"/>
            <a:ext cx="6235310" cy="2631232"/>
          </a:xfrm>
          <a:custGeom>
            <a:avLst/>
            <a:gdLst>
              <a:gd name="connsiteX0" fmla="*/ 842216 w 6235310"/>
              <a:gd name="connsiteY0" fmla="*/ 2631232 h 2631232"/>
              <a:gd name="connsiteX1" fmla="*/ 440999 w 6235310"/>
              <a:gd name="connsiteY1" fmla="*/ 1698171 h 2631232"/>
              <a:gd name="connsiteX2" fmla="*/ 6235310 w 6235310"/>
              <a:gd name="connsiteY2" fmla="*/ 0 h 263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5310" h="2631232">
                <a:moveTo>
                  <a:pt x="842216" y="2631232"/>
                </a:moveTo>
                <a:cubicBezTo>
                  <a:pt x="192183" y="2383971"/>
                  <a:pt x="-457850" y="2136710"/>
                  <a:pt x="440999" y="1698171"/>
                </a:cubicBezTo>
                <a:cubicBezTo>
                  <a:pt x="1339848" y="1259632"/>
                  <a:pt x="3787579" y="629816"/>
                  <a:pt x="6235310" y="0"/>
                </a:cubicBezTo>
              </a:path>
            </a:pathLst>
          </a:custGeom>
          <a:noFill/>
          <a:ln w="146050">
            <a:solidFill>
              <a:schemeClr val="accent4">
                <a:alpha val="19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377558" y="2556936"/>
            <a:ext cx="1487523" cy="899135"/>
            <a:chOff x="3573493" y="2023219"/>
            <a:chExt cx="1487523" cy="899135"/>
          </a:xfrm>
        </p:grpSpPr>
        <p:grpSp>
          <p:nvGrpSpPr>
            <p:cNvPr id="22" name="Group 21"/>
            <p:cNvGrpSpPr/>
            <p:nvPr/>
          </p:nvGrpSpPr>
          <p:grpSpPr>
            <a:xfrm>
              <a:off x="3573493" y="2023219"/>
              <a:ext cx="1487523" cy="899135"/>
              <a:chOff x="6257600" y="3150351"/>
              <a:chExt cx="1487523" cy="899135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6264240" y="3150351"/>
                <a:ext cx="1474236" cy="89913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165100" dist="38100" dir="5400000" sx="103000" sy="103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257600" y="3150351"/>
                <a:ext cx="1487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Reverse Proxy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204" y="2430515"/>
              <a:ext cx="390093" cy="390093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71" y="4525347"/>
            <a:ext cx="1153951" cy="690453"/>
          </a:xfrm>
          <a:prstGeom prst="rect">
            <a:avLst/>
          </a:prstGeom>
          <a:effectLst>
            <a:outerShdw blurRad="177800" dist="38100" dir="5400000" sx="106000" sy="106000" algn="t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/>
          <p:cNvSpPr txBox="1"/>
          <p:nvPr/>
        </p:nvSpPr>
        <p:spPr>
          <a:xfrm>
            <a:off x="4591774" y="2708268"/>
            <a:ext cx="715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Public</a:t>
            </a:r>
            <a:br>
              <a:rPr lang="en-US" sz="1000" dirty="0"/>
            </a:br>
            <a:r>
              <a:rPr lang="en-US" sz="1000" dirty="0"/>
              <a:t>IP address</a:t>
            </a:r>
          </a:p>
          <a:p>
            <a:pPr algn="ctr"/>
            <a:r>
              <a:rPr lang="en-US" sz="1000" dirty="0"/>
              <a:t>x.x.x.x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885" y="4805265"/>
            <a:ext cx="1662178" cy="1000098"/>
          </a:xfrm>
          <a:prstGeom prst="rect">
            <a:avLst/>
          </a:prstGeom>
          <a:effectLst>
            <a:outerShdw blurRad="165100" dist="38100" dir="5400000" sx="104000" sy="104000" algn="t" rotWithShape="0">
              <a:prstClr val="black">
                <a:alpha val="40000"/>
              </a:prstClr>
            </a:outerShdw>
          </a:effectLst>
        </p:spPr>
      </p:pic>
      <p:sp>
        <p:nvSpPr>
          <p:cNvPr id="48" name="TextBox 47"/>
          <p:cNvSpPr txBox="1"/>
          <p:nvPr/>
        </p:nvSpPr>
        <p:spPr>
          <a:xfrm>
            <a:off x="5588156" y="3526718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Ports 80 and 443</a:t>
            </a:r>
          </a:p>
          <a:p>
            <a:pPr algn="ctr"/>
            <a:r>
              <a:rPr lang="en-US" sz="1000" dirty="0"/>
              <a:t>are shared.</a:t>
            </a:r>
          </a:p>
        </p:txBody>
      </p:sp>
    </p:spTree>
    <p:extLst>
      <p:ext uri="{BB962C8B-B14F-4D97-AF65-F5344CB8AC3E}">
        <p14:creationId xmlns:p14="http://schemas.microsoft.com/office/powerpoint/2010/main" val="48688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C2B7CA-73BF-46EF-B844-8320BC1F133D}"/>
              </a:ext>
            </a:extLst>
          </p:cNvPr>
          <p:cNvSpPr/>
          <p:nvPr/>
        </p:nvSpPr>
        <p:spPr>
          <a:xfrm>
            <a:off x="741772" y="1171950"/>
            <a:ext cx="4026172" cy="4383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"settings":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"cert": "maindomain.com",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"port": 443,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"domains":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"":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"title": "MeshCentral",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"customer":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"title": "DevBox",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E9D4FF5-E6AA-4A63-8C5C-F2C378D82FB4}"/>
              </a:ext>
            </a:extLst>
          </p:cNvPr>
          <p:cNvSpPr/>
          <p:nvPr/>
        </p:nvSpPr>
        <p:spPr>
          <a:xfrm>
            <a:off x="4394718" y="1264933"/>
            <a:ext cx="2295331" cy="1468936"/>
          </a:xfrm>
          <a:custGeom>
            <a:avLst/>
            <a:gdLst>
              <a:gd name="connsiteX0" fmla="*/ 0 w 2295331"/>
              <a:gd name="connsiteY0" fmla="*/ 1468936 h 1468936"/>
              <a:gd name="connsiteX1" fmla="*/ 1399592 w 2295331"/>
              <a:gd name="connsiteY1" fmla="*/ 227965 h 1468936"/>
              <a:gd name="connsiteX2" fmla="*/ 2295331 w 2295331"/>
              <a:gd name="connsiteY2" fmla="*/ 4030 h 1468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5331" h="1468936">
                <a:moveTo>
                  <a:pt x="0" y="1468936"/>
                </a:moveTo>
                <a:cubicBezTo>
                  <a:pt x="508518" y="970526"/>
                  <a:pt x="1017037" y="472116"/>
                  <a:pt x="1399592" y="227965"/>
                </a:cubicBezTo>
                <a:cubicBezTo>
                  <a:pt x="1782147" y="-16186"/>
                  <a:pt x="2038739" y="-6078"/>
                  <a:pt x="2295331" y="4030"/>
                </a:cubicBezTo>
              </a:path>
            </a:pathLst>
          </a:custGeom>
          <a:noFill/>
          <a:ln w="730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971DA41-2DF1-4429-AED3-55720C5EDED6}"/>
              </a:ext>
            </a:extLst>
          </p:cNvPr>
          <p:cNvSpPr/>
          <p:nvPr/>
        </p:nvSpPr>
        <p:spPr>
          <a:xfrm>
            <a:off x="3461657" y="4525347"/>
            <a:ext cx="3536302" cy="625750"/>
          </a:xfrm>
          <a:custGeom>
            <a:avLst/>
            <a:gdLst>
              <a:gd name="connsiteX0" fmla="*/ 0 w 3536302"/>
              <a:gd name="connsiteY0" fmla="*/ 0 h 625750"/>
              <a:gd name="connsiteX1" fmla="*/ 1996751 w 3536302"/>
              <a:gd name="connsiteY1" fmla="*/ 578498 h 625750"/>
              <a:gd name="connsiteX2" fmla="*/ 3536302 w 3536302"/>
              <a:gd name="connsiteY2" fmla="*/ 550506 h 6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6302" h="625750">
                <a:moveTo>
                  <a:pt x="0" y="0"/>
                </a:moveTo>
                <a:cubicBezTo>
                  <a:pt x="703683" y="243373"/>
                  <a:pt x="1407367" y="486747"/>
                  <a:pt x="1996751" y="578498"/>
                </a:cubicBezTo>
                <a:cubicBezTo>
                  <a:pt x="2586135" y="670249"/>
                  <a:pt x="3061218" y="610377"/>
                  <a:pt x="3536302" y="550506"/>
                </a:cubicBezTo>
              </a:path>
            </a:pathLst>
          </a:custGeom>
          <a:noFill/>
          <a:ln w="730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754FF-A1F2-4229-AC92-D16264635D9C}"/>
              </a:ext>
            </a:extLst>
          </p:cNvPr>
          <p:cNvSpPr txBox="1"/>
          <p:nvPr/>
        </p:nvSpPr>
        <p:spPr>
          <a:xfrm>
            <a:off x="7165910" y="711421"/>
            <a:ext cx="22512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user//admin</a:t>
            </a:r>
          </a:p>
          <a:p>
            <a:r>
              <a:rPr lang="en-US" sz="2400" dirty="0"/>
              <a:t>nesh//abcdefg…</a:t>
            </a:r>
          </a:p>
          <a:p>
            <a:r>
              <a:rPr lang="en-US" sz="2400" dirty="0"/>
              <a:t>node//abcdefg…</a:t>
            </a:r>
          </a:p>
          <a:p>
            <a:r>
              <a:rPr lang="en-US" sz="2400" dirty="0"/>
              <a:t>ugrp//abcdefg…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899E9-F1AD-4CB1-945D-07D673C0C287}"/>
              </a:ext>
            </a:extLst>
          </p:cNvPr>
          <p:cNvSpPr txBox="1"/>
          <p:nvPr/>
        </p:nvSpPr>
        <p:spPr>
          <a:xfrm>
            <a:off x="7165910" y="3985760"/>
            <a:ext cx="3422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user/customer/admin</a:t>
            </a:r>
          </a:p>
          <a:p>
            <a:r>
              <a:rPr lang="en-US" sz="2400" dirty="0"/>
              <a:t>nesh/customer/abcdefg…</a:t>
            </a:r>
          </a:p>
          <a:p>
            <a:r>
              <a:rPr lang="en-US" sz="2400" dirty="0"/>
              <a:t>node/customer/abcdefg…</a:t>
            </a:r>
          </a:p>
          <a:p>
            <a:r>
              <a:rPr lang="en-US" sz="2400" dirty="0"/>
              <a:t>ugrp/customer/abcdefg…</a:t>
            </a:r>
          </a:p>
        </p:txBody>
      </p:sp>
    </p:spTree>
    <p:extLst>
      <p:ext uri="{BB962C8B-B14F-4D97-AF65-F5344CB8AC3E}">
        <p14:creationId xmlns:p14="http://schemas.microsoft.com/office/powerpoint/2010/main" val="32682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5D63DA-4DE9-4CF0-AC26-8A6775DFD68F}"/>
              </a:ext>
            </a:extLst>
          </p:cNvPr>
          <p:cNvSpPr/>
          <p:nvPr/>
        </p:nvSpPr>
        <p:spPr>
          <a:xfrm>
            <a:off x="1108777" y="607966"/>
            <a:ext cx="5219452" cy="57057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"settings":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"cert": "maindomain.com",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"port": 443,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"ManageCrossDomain": [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"user//admin",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"domains":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"":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"title": "MeshCentral",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"customer":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"dns": "customer.com",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"title": "DevBox",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645BF-7389-47E1-9596-CBBE6DEF60EE}"/>
              </a:ext>
            </a:extLst>
          </p:cNvPr>
          <p:cNvSpPr txBox="1"/>
          <p:nvPr/>
        </p:nvSpPr>
        <p:spPr>
          <a:xfrm>
            <a:off x="7687421" y="1030515"/>
            <a:ext cx="33958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Allow management of</a:t>
            </a:r>
            <a:br>
              <a:rPr lang="en-US" sz="2800" dirty="0"/>
            </a:br>
            <a:r>
              <a:rPr lang="en-US" sz="2800" dirty="0"/>
              <a:t>users across domains.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408F4-F752-449B-B746-F6261B327441}"/>
              </a:ext>
            </a:extLst>
          </p:cNvPr>
          <p:cNvCxnSpPr>
            <a:stCxn id="4" idx="1"/>
          </p:cNvCxnSpPr>
          <p:nvPr/>
        </p:nvCxnSpPr>
        <p:spPr>
          <a:xfrm flipH="1">
            <a:off x="4572000" y="1507569"/>
            <a:ext cx="3115421" cy="480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19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438</Words>
  <Application>Microsoft Office PowerPoint</Application>
  <PresentationFormat>Widescreen</PresentationFormat>
  <Paragraphs>111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126</cp:revision>
  <dcterms:created xsi:type="dcterms:W3CDTF">2018-07-25T01:48:02Z</dcterms:created>
  <dcterms:modified xsi:type="dcterms:W3CDTF">2021-07-16T05:50:00Z</dcterms:modified>
</cp:coreProperties>
</file>