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650" y="234474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1858777" y="203992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00" y="974566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8738361" y="1846384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23" name="Picture 2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B339449-ED53-4F94-92A2-02B10D1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00" y="2557182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789F279-D836-4B6A-BAD8-6A49294D0E1C}"/>
              </a:ext>
            </a:extLst>
          </p:cNvPr>
          <p:cNvSpPr/>
          <p:nvPr/>
        </p:nvSpPr>
        <p:spPr bwMode="auto">
          <a:xfrm>
            <a:off x="8738361" y="3429000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00" y="4139798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8738361" y="5011616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F47D58-4D59-454C-B66B-80CFA290A5BA}"/>
              </a:ext>
            </a:extLst>
          </p:cNvPr>
          <p:cNvSpPr/>
          <p:nvPr/>
        </p:nvSpPr>
        <p:spPr>
          <a:xfrm>
            <a:off x="4268477" y="4292283"/>
            <a:ext cx="3531276" cy="596286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847390-B0D3-4FA0-90B7-057DBC699758}"/>
              </a:ext>
            </a:extLst>
          </p:cNvPr>
          <p:cNvSpPr/>
          <p:nvPr/>
        </p:nvSpPr>
        <p:spPr>
          <a:xfrm flipV="1">
            <a:off x="4268477" y="3294230"/>
            <a:ext cx="3531276" cy="306754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0E8A67-6626-4C56-A270-6A307946A5ED}"/>
              </a:ext>
            </a:extLst>
          </p:cNvPr>
          <p:cNvSpPr/>
          <p:nvPr/>
        </p:nvSpPr>
        <p:spPr>
          <a:xfrm flipV="1">
            <a:off x="4268477" y="1805892"/>
            <a:ext cx="3531276" cy="1098440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121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2725248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43" y="231669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8427604" y="318850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84D7D-9A1F-42C5-AAFB-42F65452B74F}"/>
              </a:ext>
            </a:extLst>
          </p:cNvPr>
          <p:cNvSpPr/>
          <p:nvPr/>
        </p:nvSpPr>
        <p:spPr bwMode="auto">
          <a:xfrm>
            <a:off x="3349328" y="4057681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27F40-7154-4A0E-85BF-5C8E587BA764}"/>
              </a:ext>
            </a:extLst>
          </p:cNvPr>
          <p:cNvSpPr/>
          <p:nvPr/>
        </p:nvSpPr>
        <p:spPr>
          <a:xfrm flipH="1">
            <a:off x="4758004" y="3727583"/>
            <a:ext cx="3422469" cy="647339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49E4F67-5538-4714-9DCA-FBF0B1E4642B}"/>
              </a:ext>
            </a:extLst>
          </p:cNvPr>
          <p:cNvSpPr/>
          <p:nvPr/>
        </p:nvSpPr>
        <p:spPr bwMode="auto">
          <a:xfrm>
            <a:off x="8744957" y="3727583"/>
            <a:ext cx="1056915" cy="42499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8F42A-3AD6-476E-ADF3-2A0A477EDD3D}"/>
              </a:ext>
            </a:extLst>
          </p:cNvPr>
          <p:cNvSpPr txBox="1"/>
          <p:nvPr/>
        </p:nvSpPr>
        <p:spPr>
          <a:xfrm>
            <a:off x="9615879" y="2937539"/>
            <a:ext cx="64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Native</a:t>
            </a:r>
            <a:br>
              <a:rPr lang="en-US" sz="1200" dirty="0"/>
            </a:br>
            <a:r>
              <a:rPr lang="en-US" sz="1200" dirty="0"/>
              <a:t>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5C60C-9038-4D83-A230-ADB24554EDC5}"/>
              </a:ext>
            </a:extLst>
          </p:cNvPr>
          <p:cNvSpPr txBox="1"/>
          <p:nvPr/>
        </p:nvSpPr>
        <p:spPr>
          <a:xfrm>
            <a:off x="9846422" y="3892491"/>
            <a:ext cx="82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MeshCore</a:t>
            </a:r>
            <a:br>
              <a:rPr lang="en-US" sz="1200" dirty="0"/>
            </a:br>
            <a:r>
              <a:rPr lang="en-US" sz="1200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1435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140</cp:revision>
  <dcterms:created xsi:type="dcterms:W3CDTF">2018-07-25T01:48:02Z</dcterms:created>
  <dcterms:modified xsi:type="dcterms:W3CDTF">2021-08-10T04:52:10Z</dcterms:modified>
</cp:coreProperties>
</file>