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2147" y="96189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5741274" y="96189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A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29" y="2416037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2721578" y="3424452"/>
            <a:ext cx="910307" cy="466567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60" y="746655"/>
            <a:ext cx="1110516" cy="116543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 rot="3284460">
            <a:off x="3747128" y="1098771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rot="7633333" flipH="1">
            <a:off x="3747129" y="2551694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ervercloud.png">
            <a:extLst>
              <a:ext uri="{FF2B5EF4-FFF2-40B4-BE49-F238E27FC236}">
                <a16:creationId xmlns:a16="http://schemas.microsoft.com/office/drawing/2014/main" id="{B44281B7-D0C5-4B68-8204-DC2B7D4DF3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2147" y="387017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AA9845-F792-4F97-91E3-BCB7B69DD9FB}"/>
              </a:ext>
            </a:extLst>
          </p:cNvPr>
          <p:cNvSpPr txBox="1"/>
          <p:nvPr/>
        </p:nvSpPr>
        <p:spPr>
          <a:xfrm>
            <a:off x="5741274" y="387017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B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566427-A24B-4D83-BF7F-2A245104E4C1}"/>
              </a:ext>
            </a:extLst>
          </p:cNvPr>
          <p:cNvSpPr/>
          <p:nvPr/>
        </p:nvSpPr>
        <p:spPr>
          <a:xfrm>
            <a:off x="8155593" y="2455307"/>
            <a:ext cx="883330" cy="2211754"/>
          </a:xfrm>
          <a:custGeom>
            <a:avLst/>
            <a:gdLst>
              <a:gd name="connsiteX0" fmla="*/ 0 w 883330"/>
              <a:gd name="connsiteY0" fmla="*/ 0 h 2211754"/>
              <a:gd name="connsiteX1" fmla="*/ 883139 w 883330"/>
              <a:gd name="connsiteY1" fmla="*/ 867508 h 2211754"/>
              <a:gd name="connsiteX2" fmla="*/ 62523 w 883330"/>
              <a:gd name="connsiteY2" fmla="*/ 2211754 h 22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330" h="2211754">
                <a:moveTo>
                  <a:pt x="0" y="0"/>
                </a:moveTo>
                <a:cubicBezTo>
                  <a:pt x="436359" y="249441"/>
                  <a:pt x="872719" y="498882"/>
                  <a:pt x="883139" y="867508"/>
                </a:cubicBezTo>
                <a:cubicBezTo>
                  <a:pt x="893559" y="1236134"/>
                  <a:pt x="478041" y="1723944"/>
                  <a:pt x="62523" y="2211754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7FB56-75BB-4736-81AC-180C29D1F934}"/>
              </a:ext>
            </a:extLst>
          </p:cNvPr>
          <p:cNvGrpSpPr/>
          <p:nvPr/>
        </p:nvGrpSpPr>
        <p:grpSpPr>
          <a:xfrm>
            <a:off x="8681233" y="413704"/>
            <a:ext cx="932085" cy="899135"/>
            <a:chOff x="2660201" y="585298"/>
            <a:chExt cx="932085" cy="899135"/>
          </a:xfrm>
        </p:grpSpPr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B6A3FE67-D439-4F6E-AFF3-FEBDA93F41C4}"/>
                </a:ext>
              </a:extLst>
            </p:cNvPr>
            <p:cNvSpPr/>
            <p:nvPr/>
          </p:nvSpPr>
          <p:spPr>
            <a:xfrm>
              <a:off x="2660201" y="585298"/>
              <a:ext cx="932085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D94802-8FBA-496B-8724-EBE9D54B6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119" y="726956"/>
              <a:ext cx="615820" cy="6158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604AE1C-DF4B-4A74-B817-0E246061416C}"/>
              </a:ext>
            </a:extLst>
          </p:cNvPr>
          <p:cNvSpPr txBox="1"/>
          <p:nvPr/>
        </p:nvSpPr>
        <p:spPr>
          <a:xfrm>
            <a:off x="8639433" y="1372493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mesh.org.com</a:t>
            </a:r>
          </a:p>
        </p:txBody>
      </p:sp>
      <p:sp>
        <p:nvSpPr>
          <p:cNvPr id="21" name="Freeform 43">
            <a:extLst>
              <a:ext uri="{FF2B5EF4-FFF2-40B4-BE49-F238E27FC236}">
                <a16:creationId xmlns:a16="http://schemas.microsoft.com/office/drawing/2014/main" id="{5675E7E0-3F00-4546-A5DE-1DABE8D27DB9}"/>
              </a:ext>
            </a:extLst>
          </p:cNvPr>
          <p:cNvSpPr/>
          <p:nvPr/>
        </p:nvSpPr>
        <p:spPr>
          <a:xfrm flipH="1">
            <a:off x="8075871" y="1690879"/>
            <a:ext cx="1285123" cy="563117"/>
          </a:xfrm>
          <a:custGeom>
            <a:avLst/>
            <a:gdLst>
              <a:gd name="connsiteX0" fmla="*/ 270534 w 1371546"/>
              <a:gd name="connsiteY0" fmla="*/ 0 h 737119"/>
              <a:gd name="connsiteX1" fmla="*/ 74591 w 1371546"/>
              <a:gd name="connsiteY1" fmla="*/ 475862 h 737119"/>
              <a:gd name="connsiteX2" fmla="*/ 1371546 w 1371546"/>
              <a:gd name="connsiteY2" fmla="*/ 737119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546" h="737119">
                <a:moveTo>
                  <a:pt x="270534" y="0"/>
                </a:moveTo>
                <a:cubicBezTo>
                  <a:pt x="80811" y="176504"/>
                  <a:pt x="-108911" y="353009"/>
                  <a:pt x="74591" y="475862"/>
                </a:cubicBezTo>
                <a:cubicBezTo>
                  <a:pt x="258093" y="598715"/>
                  <a:pt x="814819" y="667917"/>
                  <a:pt x="1371546" y="737119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2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518" y="1974860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5610645" y="197486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A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0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2590949" y="4437415"/>
            <a:ext cx="910307" cy="466567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831" y="1759618"/>
            <a:ext cx="1110516" cy="116543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 rot="3284460">
            <a:off x="3616499" y="2111734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rot="7633333" flipH="1">
            <a:off x="3616500" y="3564657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1322B9-F2A4-446F-8492-AD3AC6F62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74" y="1606957"/>
            <a:ext cx="1194601" cy="13180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9661CC-D987-440B-A6DC-387298C14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74" y="3477145"/>
            <a:ext cx="1194601" cy="13180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1996CC-CF20-47ED-98A8-3B90C91239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28" y="4781861"/>
            <a:ext cx="2085892" cy="565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C01C3-CE53-4FEB-B55F-A7AC7A30768A}"/>
              </a:ext>
            </a:extLst>
          </p:cNvPr>
          <p:cNvSpPr txBox="1"/>
          <p:nvPr/>
        </p:nvSpPr>
        <p:spPr>
          <a:xfrm>
            <a:off x="8485745" y="864336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NeDB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71348E6-16C0-4E63-8854-C39B6A80721D}"/>
              </a:ext>
            </a:extLst>
          </p:cNvPr>
          <p:cNvSpPr/>
          <p:nvPr/>
        </p:nvSpPr>
        <p:spPr>
          <a:xfrm>
            <a:off x="9780235" y="2062860"/>
            <a:ext cx="883330" cy="1986626"/>
          </a:xfrm>
          <a:custGeom>
            <a:avLst/>
            <a:gdLst>
              <a:gd name="connsiteX0" fmla="*/ 0 w 883330"/>
              <a:gd name="connsiteY0" fmla="*/ 0 h 2211754"/>
              <a:gd name="connsiteX1" fmla="*/ 883139 w 883330"/>
              <a:gd name="connsiteY1" fmla="*/ 867508 h 2211754"/>
              <a:gd name="connsiteX2" fmla="*/ 62523 w 883330"/>
              <a:gd name="connsiteY2" fmla="*/ 2211754 h 22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330" h="2211754">
                <a:moveTo>
                  <a:pt x="0" y="0"/>
                </a:moveTo>
                <a:cubicBezTo>
                  <a:pt x="436359" y="249441"/>
                  <a:pt x="872719" y="498882"/>
                  <a:pt x="883139" y="867508"/>
                </a:cubicBezTo>
                <a:cubicBezTo>
                  <a:pt x="893559" y="1236134"/>
                  <a:pt x="478041" y="1723944"/>
                  <a:pt x="62523" y="2211754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149</cp:revision>
  <dcterms:created xsi:type="dcterms:W3CDTF">2018-07-25T01:48:02Z</dcterms:created>
  <dcterms:modified xsi:type="dcterms:W3CDTF">2021-09-11T06:31:34Z</dcterms:modified>
</cp:coreProperties>
</file>