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41" r:id="rId2"/>
    <p:sldId id="953" r:id="rId3"/>
    <p:sldId id="95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F0B1442-C33B-4501-86BE-01BD0B8A89B8}"/>
              </a:ext>
            </a:extLst>
          </p:cNvPr>
          <p:cNvSpPr txBox="1"/>
          <p:nvPr/>
        </p:nvSpPr>
        <p:spPr>
          <a:xfrm>
            <a:off x="104670" y="115004"/>
            <a:ext cx="1195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Web Applications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E21591D3-583B-4CA5-8398-B25B28D00CC3}"/>
              </a:ext>
            </a:extLst>
          </p:cNvPr>
          <p:cNvSpPr/>
          <p:nvPr/>
        </p:nvSpPr>
        <p:spPr bwMode="auto">
          <a:xfrm>
            <a:off x="2113018" y="2885379"/>
            <a:ext cx="2187019" cy="55435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HTML</a:t>
            </a: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784604A7-53FC-485A-B10A-D1EC13AFD9ED}"/>
              </a:ext>
            </a:extLst>
          </p:cNvPr>
          <p:cNvSpPr/>
          <p:nvPr/>
        </p:nvSpPr>
        <p:spPr bwMode="auto">
          <a:xfrm>
            <a:off x="2113018" y="3521482"/>
            <a:ext cx="2187019" cy="55435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CSS</a:t>
            </a: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A8A48675-C0AD-48B6-BB17-7BD7BFDECE31}"/>
              </a:ext>
            </a:extLst>
          </p:cNvPr>
          <p:cNvSpPr/>
          <p:nvPr/>
        </p:nvSpPr>
        <p:spPr bwMode="auto">
          <a:xfrm>
            <a:off x="2113017" y="4177925"/>
            <a:ext cx="2187019" cy="55435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0B350-1CAC-431F-B893-3F72181CB8D0}"/>
              </a:ext>
            </a:extLst>
          </p:cNvPr>
          <p:cNvSpPr txBox="1"/>
          <p:nvPr/>
        </p:nvSpPr>
        <p:spPr>
          <a:xfrm>
            <a:off x="4411743" y="2598180"/>
            <a:ext cx="7409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7E57D-E94A-4123-BD19-17A5E8A4BDE9}"/>
              </a:ext>
            </a:extLst>
          </p:cNvPr>
          <p:cNvSpPr txBox="1"/>
          <p:nvPr/>
        </p:nvSpPr>
        <p:spPr>
          <a:xfrm>
            <a:off x="5264357" y="3106159"/>
            <a:ext cx="16210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Unify</a:t>
            </a:r>
          </a:p>
          <a:p>
            <a:pPr algn="ctr"/>
            <a:r>
              <a:rPr lang="en-US" sz="2800" dirty="0"/>
              <a:t>Minify</a:t>
            </a:r>
          </a:p>
          <a:p>
            <a:pPr algn="ctr"/>
            <a:r>
              <a:rPr lang="en-US" sz="2800" dirty="0"/>
              <a:t>Compress</a:t>
            </a: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18592266-98F8-4BC6-8F65-D8D595B7A98C}"/>
              </a:ext>
            </a:extLst>
          </p:cNvPr>
          <p:cNvSpPr/>
          <p:nvPr/>
        </p:nvSpPr>
        <p:spPr bwMode="auto">
          <a:xfrm>
            <a:off x="8458828" y="3429000"/>
            <a:ext cx="2187019" cy="55435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WebApp.gz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24CD9D8-7F16-4ACD-B18F-C2670C4DCCE8}"/>
              </a:ext>
            </a:extLst>
          </p:cNvPr>
          <p:cNvSpPr/>
          <p:nvPr/>
        </p:nvSpPr>
        <p:spPr>
          <a:xfrm>
            <a:off x="7292536" y="3488465"/>
            <a:ext cx="848412" cy="4354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19D4A43-CD0D-4A4F-AE06-479AD868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914" y="2014818"/>
            <a:ext cx="1812533" cy="1812533"/>
          </a:xfrm>
          <a:prstGeom prst="rect">
            <a:avLst/>
          </a:prstGeom>
        </p:spPr>
      </p:pic>
      <p:pic>
        <p:nvPicPr>
          <p:cNvPr id="22" name="Picture 21" descr="servercloud.png">
            <a:extLst>
              <a:ext uri="{FF2B5EF4-FFF2-40B4-BE49-F238E27FC236}">
                <a16:creationId xmlns:a16="http://schemas.microsoft.com/office/drawing/2014/main" id="{CD30EA45-55E4-4E00-ABB9-3A476A4B8A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850" y="1925631"/>
            <a:ext cx="3301979" cy="354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20218385-7119-4976-AB53-9957EDAF61D9}"/>
              </a:ext>
            </a:extLst>
          </p:cNvPr>
          <p:cNvSpPr/>
          <p:nvPr/>
        </p:nvSpPr>
        <p:spPr bwMode="auto">
          <a:xfrm>
            <a:off x="3072426" y="4327844"/>
            <a:ext cx="1884928" cy="55435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WebApp.gz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92311A1-4E65-4B1E-852F-231115B87EE7}"/>
              </a:ext>
            </a:extLst>
          </p:cNvPr>
          <p:cNvSpPr/>
          <p:nvPr/>
        </p:nvSpPr>
        <p:spPr>
          <a:xfrm>
            <a:off x="5248604" y="3829676"/>
            <a:ext cx="3837062" cy="996335"/>
          </a:xfrm>
          <a:custGeom>
            <a:avLst/>
            <a:gdLst>
              <a:gd name="connsiteX0" fmla="*/ 0 w 3837062"/>
              <a:gd name="connsiteY0" fmla="*/ 769122 h 996335"/>
              <a:gd name="connsiteX1" fmla="*/ 1939895 w 3837062"/>
              <a:gd name="connsiteY1" fmla="*/ 948584 h 996335"/>
              <a:gd name="connsiteX2" fmla="*/ 3837062 w 3837062"/>
              <a:gd name="connsiteY2" fmla="*/ 0 h 99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7062" h="996335">
                <a:moveTo>
                  <a:pt x="0" y="769122"/>
                </a:moveTo>
                <a:cubicBezTo>
                  <a:pt x="650192" y="922946"/>
                  <a:pt x="1300385" y="1076771"/>
                  <a:pt x="1939895" y="948584"/>
                </a:cubicBezTo>
                <a:cubicBezTo>
                  <a:pt x="2579405" y="820397"/>
                  <a:pt x="3208233" y="410198"/>
                  <a:pt x="3837062" y="0"/>
                </a:cubicBezTo>
              </a:path>
            </a:pathLst>
          </a:custGeom>
          <a:noFill/>
          <a:ln w="666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B000AF6-CC0C-4D45-85D8-4B2CA08572CD}"/>
              </a:ext>
            </a:extLst>
          </p:cNvPr>
          <p:cNvSpPr/>
          <p:nvPr/>
        </p:nvSpPr>
        <p:spPr>
          <a:xfrm>
            <a:off x="4520272" y="4157220"/>
            <a:ext cx="4934812" cy="1314652"/>
          </a:xfrm>
          <a:custGeom>
            <a:avLst/>
            <a:gdLst>
              <a:gd name="connsiteX0" fmla="*/ 5137608 w 5137608"/>
              <a:gd name="connsiteY0" fmla="*/ 0 h 1259433"/>
              <a:gd name="connsiteX1" fmla="*/ 3412503 w 5137608"/>
              <a:gd name="connsiteY1" fmla="*/ 1159497 h 1259433"/>
              <a:gd name="connsiteX2" fmla="*/ 0 w 5137608"/>
              <a:gd name="connsiteY2" fmla="*/ 1121790 h 125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7608" h="1259433">
                <a:moveTo>
                  <a:pt x="5137608" y="0"/>
                </a:moveTo>
                <a:cubicBezTo>
                  <a:pt x="4703189" y="486266"/>
                  <a:pt x="4268771" y="972532"/>
                  <a:pt x="3412503" y="1159497"/>
                </a:cubicBezTo>
                <a:cubicBezTo>
                  <a:pt x="2556235" y="1346462"/>
                  <a:pt x="1278117" y="1234126"/>
                  <a:pt x="0" y="1121790"/>
                </a:cubicBezTo>
              </a:path>
            </a:pathLst>
          </a:custGeom>
          <a:noFill/>
          <a:ln w="7302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E21591D3-583B-4CA5-8398-B25B28D00CC3}"/>
              </a:ext>
            </a:extLst>
          </p:cNvPr>
          <p:cNvSpPr/>
          <p:nvPr/>
        </p:nvSpPr>
        <p:spPr bwMode="auto">
          <a:xfrm>
            <a:off x="2593784" y="5052818"/>
            <a:ext cx="1432442" cy="554350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C307F-FBFE-48A3-A471-3346A51F384A}"/>
              </a:ext>
            </a:extLst>
          </p:cNvPr>
          <p:cNvSpPr txBox="1"/>
          <p:nvPr/>
        </p:nvSpPr>
        <p:spPr>
          <a:xfrm>
            <a:off x="6653372" y="4102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81FBDE-16DD-4E34-ACEF-B4DF5A43B8B8}"/>
              </a:ext>
            </a:extLst>
          </p:cNvPr>
          <p:cNvSpPr txBox="1"/>
          <p:nvPr/>
        </p:nvSpPr>
        <p:spPr>
          <a:xfrm>
            <a:off x="8338328" y="512426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B1E5A6-7DBC-4E32-88D3-A3E03DC293D0}"/>
              </a:ext>
            </a:extLst>
          </p:cNvPr>
          <p:cNvSpPr txBox="1"/>
          <p:nvPr/>
        </p:nvSpPr>
        <p:spPr>
          <a:xfrm>
            <a:off x="104670" y="115004"/>
            <a:ext cx="11952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Web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08324-2F7E-4B8C-ADB7-8DDA74B6CCA0}"/>
              </a:ext>
            </a:extLst>
          </p:cNvPr>
          <p:cNvSpPr txBox="1"/>
          <p:nvPr/>
        </p:nvSpPr>
        <p:spPr>
          <a:xfrm>
            <a:off x="4026226" y="51453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357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2867-E103-4A22-BA7B-BA627C23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74878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A35B-98BC-4967-8D0E-EE9856818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55576"/>
            <a:ext cx="5157787" cy="4734087"/>
          </a:xfrm>
        </p:spPr>
        <p:txBody>
          <a:bodyPr/>
          <a:lstStyle/>
          <a:p>
            <a:r>
              <a:rPr lang="en-US" dirty="0"/>
              <a:t>API required training</a:t>
            </a:r>
          </a:p>
          <a:p>
            <a:r>
              <a:rPr lang="en-US" dirty="0"/>
              <a:t>API changes every year</a:t>
            </a:r>
          </a:p>
          <a:p>
            <a:r>
              <a:rPr lang="en-US" dirty="0"/>
              <a:t>API is difficult to understand</a:t>
            </a:r>
          </a:p>
          <a:p>
            <a:r>
              <a:rPr lang="en-US" dirty="0"/>
              <a:t>API requires domain expertise</a:t>
            </a:r>
          </a:p>
          <a:p>
            <a:r>
              <a:rPr lang="en-US" dirty="0"/>
              <a:t>API required test equipment</a:t>
            </a:r>
          </a:p>
          <a:p>
            <a:r>
              <a:rPr lang="en-US" dirty="0"/>
              <a:t>API has device variations</a:t>
            </a:r>
          </a:p>
          <a:p>
            <a:r>
              <a:rPr lang="en-US" dirty="0"/>
              <a:t>High cost to implement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E55D7-2879-440E-8509-AC66B5BE6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374878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93FE4-BA22-416A-8FC1-38CBAAFEC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55576"/>
            <a:ext cx="5183188" cy="4734087"/>
          </a:xfrm>
        </p:spPr>
        <p:txBody>
          <a:bodyPr/>
          <a:lstStyle/>
          <a:p>
            <a:r>
              <a:rPr lang="en-US" dirty="0"/>
              <a:t>One more API for the web app</a:t>
            </a:r>
          </a:p>
          <a:p>
            <a:r>
              <a:rPr lang="en-US" dirty="0"/>
              <a:t>Document App to API bridge</a:t>
            </a:r>
          </a:p>
          <a:p>
            <a:r>
              <a:rPr lang="en-US" dirty="0"/>
              <a:t>No domain expertise required</a:t>
            </a:r>
          </a:p>
          <a:p>
            <a:r>
              <a:rPr lang="en-US" dirty="0"/>
              <a:t>Minimal test equipment</a:t>
            </a:r>
          </a:p>
          <a:p>
            <a:r>
              <a:rPr lang="en-US" dirty="0"/>
              <a:t>Little testing required</a:t>
            </a:r>
          </a:p>
          <a:p>
            <a:r>
              <a:rPr lang="en-US" dirty="0"/>
              <a:t>Low cost of enablement</a:t>
            </a:r>
          </a:p>
        </p:txBody>
      </p:sp>
    </p:spTree>
    <p:extLst>
      <p:ext uri="{BB962C8B-B14F-4D97-AF65-F5344CB8AC3E}">
        <p14:creationId xmlns:p14="http://schemas.microsoft.com/office/powerpoint/2010/main" val="12102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77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139</cp:revision>
  <dcterms:created xsi:type="dcterms:W3CDTF">2018-07-25T01:48:02Z</dcterms:created>
  <dcterms:modified xsi:type="dcterms:W3CDTF">2021-07-19T06:25:59Z</dcterms:modified>
</cp:coreProperties>
</file>