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1" r:id="rId2"/>
    <p:sldId id="570" r:id="rId3"/>
    <p:sldId id="5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9FE29-17EB-4B78-9566-D8483CF27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1" y="2060891"/>
            <a:ext cx="5211844" cy="2736218"/>
          </a:xfrm>
          <a:prstGeom prst="rect">
            <a:avLst/>
          </a:prstGeom>
        </p:spPr>
      </p:pic>
      <p:pic>
        <p:nvPicPr>
          <p:cNvPr id="14" name="Picture 13" descr="servercloud.png">
            <a:extLst>
              <a:ext uri="{FF2B5EF4-FFF2-40B4-BE49-F238E27FC236}">
                <a16:creationId xmlns:a16="http://schemas.microsoft.com/office/drawing/2014/main" id="{504839F7-037B-41F9-A3E5-EF84DC4AD5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0646" y="1473194"/>
            <a:ext cx="3301979" cy="354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53155AAD-72F2-4E87-99F4-B50784D81884}"/>
              </a:ext>
            </a:extLst>
          </p:cNvPr>
          <p:cNvSpPr/>
          <p:nvPr/>
        </p:nvSpPr>
        <p:spPr>
          <a:xfrm>
            <a:off x="5361353" y="3063631"/>
            <a:ext cx="1469293" cy="36536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E6E69-44CA-4974-AA4D-455CF3E4EDD0}"/>
              </a:ext>
            </a:extLst>
          </p:cNvPr>
          <p:cNvSpPr txBox="1"/>
          <p:nvPr/>
        </p:nvSpPr>
        <p:spPr>
          <a:xfrm>
            <a:off x="7303267" y="4356961"/>
            <a:ext cx="2356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MeshCentral</a:t>
            </a:r>
          </a:p>
        </p:txBody>
      </p:sp>
    </p:spTree>
    <p:extLst>
      <p:ext uri="{BB962C8B-B14F-4D97-AF65-F5344CB8AC3E}">
        <p14:creationId xmlns:p14="http://schemas.microsoft.com/office/powerpoint/2010/main" val="13149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857B88-5C75-4774-B218-BA8E4099E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10" y="2592444"/>
            <a:ext cx="4102440" cy="336370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0058A5-7873-4E14-825F-DC1F5BA36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042" y="1016148"/>
            <a:ext cx="2878199" cy="310266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39116AD-B708-41D8-A88A-B55438F48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900" y="2592445"/>
            <a:ext cx="3781682" cy="3363707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BDFAE55-DE45-43E3-8298-3134396AEF71}"/>
              </a:ext>
            </a:extLst>
          </p:cNvPr>
          <p:cNvSpPr/>
          <p:nvPr/>
        </p:nvSpPr>
        <p:spPr>
          <a:xfrm>
            <a:off x="1786685" y="2430519"/>
            <a:ext cx="323850" cy="323850"/>
          </a:xfrm>
          <a:prstGeom prst="ellipse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A71069-B760-470F-8315-1D95B4355F1E}"/>
              </a:ext>
            </a:extLst>
          </p:cNvPr>
          <p:cNvSpPr/>
          <p:nvPr/>
        </p:nvSpPr>
        <p:spPr>
          <a:xfrm>
            <a:off x="7544316" y="854223"/>
            <a:ext cx="323850" cy="323850"/>
          </a:xfrm>
          <a:prstGeom prst="ellipse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97618-3897-49BF-8746-9CB382E8F1A7}"/>
              </a:ext>
            </a:extLst>
          </p:cNvPr>
          <p:cNvSpPr/>
          <p:nvPr/>
        </p:nvSpPr>
        <p:spPr>
          <a:xfrm>
            <a:off x="10207657" y="2430519"/>
            <a:ext cx="323850" cy="323850"/>
          </a:xfrm>
          <a:prstGeom prst="ellipse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F6E58-C010-4D05-9027-9489CCE6DE35}"/>
              </a:ext>
            </a:extLst>
          </p:cNvPr>
          <p:cNvSpPr txBox="1"/>
          <p:nvPr/>
        </p:nvSpPr>
        <p:spPr>
          <a:xfrm>
            <a:off x="2091873" y="1370796"/>
            <a:ext cx="2337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MeshCentral now has SAML single sign-on support and built-in support for JumpCloud, a well know single sign-on provider.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A7F8AF-6C0A-4A40-B0D8-7EABB0F90D1A}"/>
              </a:ext>
            </a:extLst>
          </p:cNvPr>
          <p:cNvCxnSpPr>
            <a:cxnSpLocks/>
          </p:cNvCxnSpPr>
          <p:nvPr/>
        </p:nvCxnSpPr>
        <p:spPr>
          <a:xfrm>
            <a:off x="3876675" y="2021781"/>
            <a:ext cx="1476375" cy="310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B16E39-E038-4423-AA11-60EF19BD12C3}"/>
              </a:ext>
            </a:extLst>
          </p:cNvPr>
          <p:cNvSpPr txBox="1"/>
          <p:nvPr/>
        </p:nvSpPr>
        <p:spPr>
          <a:xfrm>
            <a:off x="7969282" y="1357321"/>
            <a:ext cx="2562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Users can now login to a single enterprise credential provider and have access to 100’s of web services including their own MeshCentral server.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2744DD-31A5-4A08-87A7-5E425C6313A7}"/>
              </a:ext>
            </a:extLst>
          </p:cNvPr>
          <p:cNvCxnSpPr>
            <a:cxnSpLocks/>
          </p:cNvCxnSpPr>
          <p:nvPr/>
        </p:nvCxnSpPr>
        <p:spPr>
          <a:xfrm flipH="1">
            <a:off x="7090227" y="1653240"/>
            <a:ext cx="967306" cy="527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16B73D1-609E-48E1-B2FF-335D3AE5A26E}"/>
              </a:ext>
            </a:extLst>
          </p:cNvPr>
          <p:cNvSpPr/>
          <p:nvPr/>
        </p:nvSpPr>
        <p:spPr>
          <a:xfrm>
            <a:off x="4267200" y="5514975"/>
            <a:ext cx="3533775" cy="723140"/>
          </a:xfrm>
          <a:custGeom>
            <a:avLst/>
            <a:gdLst>
              <a:gd name="connsiteX0" fmla="*/ 0 w 3533775"/>
              <a:gd name="connsiteY0" fmla="*/ 0 h 723140"/>
              <a:gd name="connsiteX1" fmla="*/ 2047875 w 3533775"/>
              <a:gd name="connsiteY1" fmla="*/ 714375 h 723140"/>
              <a:gd name="connsiteX2" fmla="*/ 3533775 w 3533775"/>
              <a:gd name="connsiteY2" fmla="*/ 333375 h 72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3775" h="723140">
                <a:moveTo>
                  <a:pt x="0" y="0"/>
                </a:moveTo>
                <a:cubicBezTo>
                  <a:pt x="729456" y="329406"/>
                  <a:pt x="1458913" y="658813"/>
                  <a:pt x="2047875" y="714375"/>
                </a:cubicBezTo>
                <a:cubicBezTo>
                  <a:pt x="2636837" y="769937"/>
                  <a:pt x="3085306" y="551656"/>
                  <a:pt x="3533775" y="333375"/>
                </a:cubicBezTo>
              </a:path>
            </a:pathLst>
          </a:custGeom>
          <a:noFill/>
          <a:ln w="920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C93CEB-307A-47A4-8F64-69241787D2E5}"/>
              </a:ext>
            </a:extLst>
          </p:cNvPr>
          <p:cNvSpPr/>
          <p:nvPr/>
        </p:nvSpPr>
        <p:spPr>
          <a:xfrm>
            <a:off x="5232028" y="5833838"/>
            <a:ext cx="1234850" cy="5128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651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SAML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E38E82-F6E3-43BC-9CBA-5B3B295CD210}"/>
              </a:ext>
            </a:extLst>
          </p:cNvPr>
          <p:cNvSpPr/>
          <p:nvPr/>
        </p:nvSpPr>
        <p:spPr>
          <a:xfrm>
            <a:off x="4698175" y="880176"/>
            <a:ext cx="1523463" cy="9078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882899-C6BB-44FB-9965-DC0D231CB70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2" t="18895" r="27637" b="26247"/>
          <a:stretch/>
        </p:blipFill>
        <p:spPr>
          <a:xfrm>
            <a:off x="4793065" y="921322"/>
            <a:ext cx="1333681" cy="82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9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6A00DC-A3AD-463A-8FA0-7AFE3B4A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03" y="808996"/>
            <a:ext cx="5054296" cy="3006182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5364EB-8D3C-49D1-AB3F-87B3716B34F5}"/>
              </a:ext>
            </a:extLst>
          </p:cNvPr>
          <p:cNvSpPr/>
          <p:nvPr/>
        </p:nvSpPr>
        <p:spPr>
          <a:xfrm rot="21294106">
            <a:off x="4452941" y="3142541"/>
            <a:ext cx="5097152" cy="1288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"authStrategies": {</a:t>
            </a:r>
          </a:p>
          <a:p>
            <a:r>
              <a:rPr lang="en-US" sz="1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“jumpcloud": {</a:t>
            </a:r>
          </a:p>
          <a:p>
            <a:r>
              <a:rPr lang="en-US" sz="1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"entityid": "</a:t>
            </a:r>
            <a:r>
              <a:rPr lang="en-US" sz="10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meshcentral</a:t>
            </a:r>
            <a:r>
              <a:rPr lang="en-US" sz="1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"idpurl": "</a:t>
            </a:r>
            <a:r>
              <a:rPr lang="en-US" sz="10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https://sso.jumpcloud.com/saml2/saml2</a:t>
            </a:r>
            <a:r>
              <a:rPr lang="en-US" sz="1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"cert": "</a:t>
            </a:r>
            <a:r>
              <a:rPr lang="en-US" sz="10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jumpcloud-saml.pem</a:t>
            </a:r>
            <a:r>
              <a:rPr lang="en-US" sz="1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US" sz="1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Picture 3" descr="servercloud.png">
            <a:extLst>
              <a:ext uri="{FF2B5EF4-FFF2-40B4-BE49-F238E27FC236}">
                <a16:creationId xmlns:a16="http://schemas.microsoft.com/office/drawing/2014/main" id="{3E2710E1-C9D2-46E6-A77D-1C275CD3D3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3256" y="1436099"/>
            <a:ext cx="2227382" cy="239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2DFB79-6B7C-4294-9A88-04CE30CB9D21}"/>
              </a:ext>
            </a:extLst>
          </p:cNvPr>
          <p:cNvSpPr txBox="1"/>
          <p:nvPr/>
        </p:nvSpPr>
        <p:spPr>
          <a:xfrm>
            <a:off x="7963256" y="709643"/>
            <a:ext cx="2562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To get things setup, you need to create a new custom SAML application in JumpCloud and setup MeshCentral with the JumpCloud URL and certificate.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B0C88-1A40-41AC-91B1-D5B385468D11}"/>
              </a:ext>
            </a:extLst>
          </p:cNvPr>
          <p:cNvCxnSpPr/>
          <p:nvPr/>
        </p:nvCxnSpPr>
        <p:spPr>
          <a:xfrm flipH="1">
            <a:off x="7286625" y="1325613"/>
            <a:ext cx="847725" cy="69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76C6CA-CAA3-4D39-9B95-81DEA15FF0F5}"/>
              </a:ext>
            </a:extLst>
          </p:cNvPr>
          <p:cNvSpPr/>
          <p:nvPr/>
        </p:nvSpPr>
        <p:spPr>
          <a:xfrm>
            <a:off x="3674632" y="2440038"/>
            <a:ext cx="1421243" cy="2068017"/>
          </a:xfrm>
          <a:custGeom>
            <a:avLst/>
            <a:gdLst>
              <a:gd name="connsiteX0" fmla="*/ 868793 w 1421243"/>
              <a:gd name="connsiteY0" fmla="*/ 0 h 2068017"/>
              <a:gd name="connsiteX1" fmla="*/ 11543 w 1421243"/>
              <a:gd name="connsiteY1" fmla="*/ 1924050 h 2068017"/>
              <a:gd name="connsiteX2" fmla="*/ 1421243 w 1421243"/>
              <a:gd name="connsiteY2" fmla="*/ 1781175 h 206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1243" h="2068017">
                <a:moveTo>
                  <a:pt x="868793" y="0"/>
                </a:moveTo>
                <a:cubicBezTo>
                  <a:pt x="394130" y="813594"/>
                  <a:pt x="-80532" y="1627188"/>
                  <a:pt x="11543" y="1924050"/>
                </a:cubicBezTo>
                <a:cubicBezTo>
                  <a:pt x="103618" y="2220913"/>
                  <a:pt x="762430" y="2001044"/>
                  <a:pt x="1421243" y="1781175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1FEC0-F204-4264-A783-5D2F9249AF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1" y="3954562"/>
            <a:ext cx="762000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388794-AA65-4A6F-9C1F-8CCE00535BA6}"/>
              </a:ext>
            </a:extLst>
          </p:cNvPr>
          <p:cNvSpPr txBox="1"/>
          <p:nvPr/>
        </p:nvSpPr>
        <p:spPr>
          <a:xfrm>
            <a:off x="2365798" y="5051699"/>
            <a:ext cx="21903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The identity provider certificate will be used to validate assertions signed by JumpCloud.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ADDE23-7E73-4BC4-80F2-55EEA6AE5EF7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3460995" y="4716562"/>
            <a:ext cx="215656" cy="335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B62D86D-A9EF-48F5-9CDC-B38FFA831C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05" t="59628"/>
          <a:stretch/>
        </p:blipFill>
        <p:spPr>
          <a:xfrm>
            <a:off x="6140909" y="4293753"/>
            <a:ext cx="3399543" cy="1547158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95A4F2-CD1F-40FA-B3DA-081ABE42CD2D}"/>
              </a:ext>
            </a:extLst>
          </p:cNvPr>
          <p:cNvSpPr txBox="1"/>
          <p:nvPr/>
        </p:nvSpPr>
        <p:spPr>
          <a:xfrm>
            <a:off x="3443958" y="5794072"/>
            <a:ext cx="25091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Extra attributes can be configured in JumpCloud to allow MeshCentral to receive user name and email address.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18C4D7-EB87-4687-B7E6-225706158DDD}"/>
              </a:ext>
            </a:extLst>
          </p:cNvPr>
          <p:cNvCxnSpPr/>
          <p:nvPr/>
        </p:nvCxnSpPr>
        <p:spPr>
          <a:xfrm flipV="1">
            <a:off x="5467350" y="5254707"/>
            <a:ext cx="1343025" cy="48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8115A7-16A7-4064-8CC2-9761E7923B68}"/>
              </a:ext>
            </a:extLst>
          </p:cNvPr>
          <p:cNvGrpSpPr/>
          <p:nvPr/>
        </p:nvGrpSpPr>
        <p:grpSpPr>
          <a:xfrm>
            <a:off x="6439793" y="463764"/>
            <a:ext cx="1523463" cy="907839"/>
            <a:chOff x="2470132" y="152400"/>
            <a:chExt cx="1982027" cy="11811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75FE507-2401-40B9-918A-2484ED3867FE}"/>
                </a:ext>
              </a:extLst>
            </p:cNvPr>
            <p:cNvSpPr/>
            <p:nvPr/>
          </p:nvSpPr>
          <p:spPr>
            <a:xfrm>
              <a:off x="2470132" y="152400"/>
              <a:ext cx="1982027" cy="11811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8E3DC01-411C-4B91-B588-543F316C73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52" t="18895" r="27637" b="26247"/>
            <a:stretch/>
          </p:blipFill>
          <p:spPr>
            <a:xfrm>
              <a:off x="2593584" y="205931"/>
              <a:ext cx="1735121" cy="1074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491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152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142</cp:revision>
  <dcterms:created xsi:type="dcterms:W3CDTF">2018-07-25T01:48:02Z</dcterms:created>
  <dcterms:modified xsi:type="dcterms:W3CDTF">2021-11-05T05:27:31Z</dcterms:modified>
</cp:coreProperties>
</file>