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939" r:id="rId3"/>
    <p:sldId id="287" r:id="rId4"/>
    <p:sldId id="9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0FC-808B-444E-AEF2-57009AE4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A1AB-5081-4FBA-A6C1-EABD9AF9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4102-2452-42FF-86EC-6822E3A0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603-7480-4C02-ABAF-D20B6A89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321D-3956-4DD7-8628-EFCDEE4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415-A8FD-4CF7-AD7D-1305FCBE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73FA9-B76C-41E1-BEF3-9426E262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E02D-6589-469B-B01B-2D8CB40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FAD6-2449-465B-995B-DF81DDBF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D209-FA8C-431F-84B5-8C612111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3B4B0-077E-4238-A1CF-878CF058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CC04-1787-46FA-9C61-9F8222A4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D8FD-B7B5-447E-99A7-46E39502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3440-B49C-4E58-ABFA-73BBF098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0BC5-D028-43AE-AE4A-3F25B6F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FA97-CACA-43FC-989A-BFD0AFD4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9E30-85CD-44E0-BD7E-F1378C0E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A17B-A57E-4227-A481-29D80EF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5E62-E47D-45C0-8304-D6C5327F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86CF-1FBE-49BD-A36D-FEF3DEE7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F51-20FE-49F4-8C7E-99645470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A3E2-F051-474C-B42A-0C59FBE8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D40C-3B56-4DE0-B418-9D7549FA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4E09-29FF-4ABA-A506-CE614BA3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EF41-0DFB-42C2-9F2F-D9C5EB4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3CF7-47C4-4CBB-8658-D038CE5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C059-7FD1-4F79-B92B-4D56D0C7A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8454-C8BF-42C9-8AD4-963157B8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C601-71F7-42EC-BA0C-5ACEB98B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6A9B-50FC-4DCA-84D1-C3331183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78BC-5DB4-4FEF-8832-8513259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DBB1-AFC7-4D3E-8254-7AC99085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6C6B-C754-402E-B833-C4851800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76C13-4BFF-4155-9A78-9FA42788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2AD7E-4678-4786-9C22-DC35C1498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8AAB-5036-4E78-96C0-6A110E8B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10E69-2C45-442D-A490-7A81001A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D896-E5B7-4C91-AD96-63CCBC8C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974AB-8CD7-4424-B3F7-308CB23D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A4AE-5BD2-4633-ACC6-F9B3C55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4187-1450-4A0C-9BED-4DF5439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61968-0EAF-4317-88A3-04B0D8BD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89458-1395-4282-8681-2AB6C3A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64A36-63F5-4B6A-9BCD-D74B455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7046F-AC54-4789-9E4A-FC8BE957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F512-5663-4460-B8FF-22A0F11A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C253-CA1A-4562-8359-4B0891C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610-41E7-48D6-A3D5-B2900692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9AD0F-3EAD-4035-A81F-18812D0D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8CDB-5108-4533-93B6-22F48377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A8BD-0989-4F2B-A8A1-4784B73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A9A8-32B5-4E90-BC6E-7F16C70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D55C-7D8C-4EED-8365-95D4B0E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3F01E-D07E-4A27-8E81-B1356544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EEB4C-9ECD-41DC-BBD7-749F9A3C8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ADBD-1619-48C9-AB73-EA76EB1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F687-6F4C-4B0A-9C68-AE5AAD29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D017-6A12-421F-9EAB-9EE5D85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BBBEC-CB6C-40C3-93E9-9B64DD77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C0D0-CCFB-42FB-95D1-476C25A2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4568-8AAF-47A1-BABB-6BDD1B8DE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FAAF-6C10-4430-BB2E-9972674333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A5B7-E1CB-45F8-AEEF-240A0E5E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653E-D2F3-4D5B-B399-59BA1509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7932594">
            <a:off x="7302811" y="3156283"/>
            <a:ext cx="733766" cy="787211"/>
            <a:chOff x="4311941" y="268447"/>
            <a:chExt cx="663016" cy="746621"/>
          </a:xfrm>
        </p:grpSpPr>
        <p:grpSp>
          <p:nvGrpSpPr>
            <p:cNvPr id="3" name="Group 2"/>
            <p:cNvGrpSpPr/>
            <p:nvPr/>
          </p:nvGrpSpPr>
          <p:grpSpPr>
            <a:xfrm>
              <a:off x="4387442" y="359743"/>
              <a:ext cx="564382" cy="564382"/>
              <a:chOff x="4387442" y="359743"/>
              <a:chExt cx="564382" cy="56438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13943" y="486229"/>
                <a:ext cx="312057" cy="312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55724" y="428670"/>
                <a:ext cx="427173" cy="4271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87442" y="359743"/>
                <a:ext cx="564382" cy="5643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4311941" y="268447"/>
              <a:ext cx="352338" cy="746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2619" y="640415"/>
              <a:ext cx="352338" cy="37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8834986">
            <a:off x="7346424" y="4287539"/>
            <a:ext cx="663016" cy="746621"/>
            <a:chOff x="4311941" y="268447"/>
            <a:chExt cx="663016" cy="746621"/>
          </a:xfrm>
        </p:grpSpPr>
        <p:grpSp>
          <p:nvGrpSpPr>
            <p:cNvPr id="11" name="Group 10"/>
            <p:cNvGrpSpPr/>
            <p:nvPr/>
          </p:nvGrpSpPr>
          <p:grpSpPr>
            <a:xfrm>
              <a:off x="4387442" y="359743"/>
              <a:ext cx="564382" cy="564382"/>
              <a:chOff x="4387442" y="359743"/>
              <a:chExt cx="564382" cy="56438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13943" y="486229"/>
                <a:ext cx="312057" cy="312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55724" y="428670"/>
                <a:ext cx="427173" cy="4271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87442" y="359743"/>
                <a:ext cx="564382" cy="5643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1941" y="268447"/>
              <a:ext cx="352338" cy="746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2619" y="640415"/>
              <a:ext cx="352338" cy="37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973" y="1969289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7251213" y="4711352"/>
            <a:ext cx="909620" cy="538873"/>
            <a:chOff x="1678990" y="3685591"/>
            <a:chExt cx="1573212" cy="933105"/>
          </a:xfrm>
        </p:grpSpPr>
        <p:pic>
          <p:nvPicPr>
            <p:cNvPr id="19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253021" y="4619801"/>
            <a:ext cx="846392" cy="603538"/>
            <a:chOff x="3263153" y="4283610"/>
            <a:chExt cx="1930400" cy="1382084"/>
          </a:xfrm>
        </p:grpSpPr>
        <p:pic>
          <p:nvPicPr>
            <p:cNvPr id="22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6325645" y="4570423"/>
            <a:ext cx="909620" cy="540311"/>
            <a:chOff x="7090759" y="4497805"/>
            <a:chExt cx="909620" cy="540311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7090759" y="4497805"/>
              <a:ext cx="909620" cy="540311"/>
              <a:chOff x="1678990" y="3685591"/>
              <a:chExt cx="1573212" cy="933105"/>
            </a:xfrm>
          </p:grpSpPr>
          <p:pic>
            <p:nvPicPr>
              <p:cNvPr id="27" name="Picture 51" descr="Shadow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990" y="4206076"/>
                <a:ext cx="1573212" cy="412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 descr="servers desktop des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073" y="3685591"/>
                <a:ext cx="7778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487" y="4660027"/>
              <a:ext cx="228600" cy="304801"/>
            </a:xfrm>
            <a:prstGeom prst="rect">
              <a:avLst/>
            </a:prstGeom>
            <a:effectLst>
              <a:outerShdw blurRad="152400" dist="38100" dir="5400000" sx="109000" sy="109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4093311" y="4768009"/>
            <a:ext cx="909620" cy="538873"/>
            <a:chOff x="1678990" y="3685591"/>
            <a:chExt cx="1573212" cy="933105"/>
          </a:xfrm>
        </p:grpSpPr>
        <p:pic>
          <p:nvPicPr>
            <p:cNvPr id="30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096217" y="4667651"/>
            <a:ext cx="846392" cy="603538"/>
            <a:chOff x="3263153" y="4283610"/>
            <a:chExt cx="1930400" cy="1382084"/>
          </a:xfrm>
        </p:grpSpPr>
        <p:pic>
          <p:nvPicPr>
            <p:cNvPr id="33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3168841" y="4618273"/>
            <a:ext cx="909620" cy="540311"/>
            <a:chOff x="7090759" y="4497805"/>
            <a:chExt cx="909620" cy="540311"/>
          </a:xfrm>
        </p:grpSpPr>
        <p:grpSp>
          <p:nvGrpSpPr>
            <p:cNvPr id="36" name="Group 39"/>
            <p:cNvGrpSpPr>
              <a:grpSpLocks/>
            </p:cNvGrpSpPr>
            <p:nvPr/>
          </p:nvGrpSpPr>
          <p:grpSpPr bwMode="auto">
            <a:xfrm>
              <a:off x="7090759" y="4497805"/>
              <a:ext cx="909620" cy="540311"/>
              <a:chOff x="1678990" y="3685591"/>
              <a:chExt cx="1573212" cy="933105"/>
            </a:xfrm>
          </p:grpSpPr>
          <p:pic>
            <p:nvPicPr>
              <p:cNvPr id="38" name="Picture 51" descr="Shadow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990" y="4206076"/>
                <a:ext cx="1573212" cy="412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" descr="servers desktop des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073" y="3685591"/>
                <a:ext cx="7778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487" y="4660027"/>
              <a:ext cx="228600" cy="304801"/>
            </a:xfrm>
            <a:prstGeom prst="rect">
              <a:avLst/>
            </a:prstGeom>
            <a:effectLst>
              <a:outerShdw blurRad="152400" dist="38100" dir="5400000" sx="109000" sy="109000" algn="t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40" name="Straight Arrow Connector 39"/>
          <p:cNvCxnSpPr/>
          <p:nvPr/>
        </p:nvCxnSpPr>
        <p:spPr bwMode="auto">
          <a:xfrm flipV="1">
            <a:off x="3805522" y="3560115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4544109" y="3633501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4940893" y="3560115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505151" y="1562806"/>
            <a:ext cx="216437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 Mode</a:t>
            </a:r>
            <a:br>
              <a:rPr lang="en-US" dirty="0"/>
            </a:br>
            <a:r>
              <a:rPr lang="en-US" sz="1050" dirty="0"/>
              <a:t>Server must have a fixed DNS name.</a:t>
            </a:r>
          </a:p>
          <a:p>
            <a:pPr algn="ctr"/>
            <a:r>
              <a:rPr lang="en-US" sz="1050" dirty="0"/>
              <a:t>Perfect for Internet deployments.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6906209" y="3596709"/>
            <a:ext cx="429125" cy="8769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813074" y="1562805"/>
            <a:ext cx="166584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 Mode</a:t>
            </a:r>
            <a:br>
              <a:rPr lang="en-US" dirty="0"/>
            </a:br>
            <a:r>
              <a:rPr lang="en-US" sz="1050" dirty="0"/>
              <a:t>No fixed server IP or name.</a:t>
            </a:r>
          </a:p>
          <a:p>
            <a:pPr algn="ctr"/>
            <a:r>
              <a:rPr lang="en-US" sz="1050" dirty="0"/>
              <a:t>Perfect for local networks.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7974767" y="3596709"/>
            <a:ext cx="395479" cy="86610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52" name="Picture 8" descr="servercloud.png">
            <a:extLst>
              <a:ext uri="{FF2B5EF4-FFF2-40B4-BE49-F238E27FC236}">
                <a16:creationId xmlns:a16="http://schemas.microsoft.com/office/drawing/2014/main" id="{AA10FAA0-6C51-4411-8882-427233CC33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1303" y="1937541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B29DE2-2336-441C-B51C-414EFA968FF7}"/>
              </a:ext>
            </a:extLst>
          </p:cNvPr>
          <p:cNvSpPr txBox="1"/>
          <p:nvPr/>
        </p:nvSpPr>
        <p:spPr>
          <a:xfrm>
            <a:off x="5237162" y="2496378"/>
            <a:ext cx="162736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Hybrid Mode</a:t>
            </a:r>
            <a:br>
              <a:rPr lang="en-US" dirty="0"/>
            </a:br>
            <a:r>
              <a:rPr lang="en-US" sz="1050" dirty="0"/>
              <a:t>Both LAN and WAN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767A1F6A-5555-4664-9B1F-C6CA8EB33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601743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774D2-01B5-4E9A-A5DC-A186FF8DAD52}"/>
              </a:ext>
            </a:extLst>
          </p:cNvPr>
          <p:cNvSpPr txBox="1"/>
          <p:nvPr/>
        </p:nvSpPr>
        <p:spPr>
          <a:xfrm>
            <a:off x="5564293" y="450751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4" name="Picture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802C8B79-7C22-4409-ADCA-7244D9F27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767426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BF06A-3CAF-457C-A3A6-03785827FE42}"/>
              </a:ext>
            </a:extLst>
          </p:cNvPr>
          <p:cNvSpPr/>
          <p:nvPr/>
        </p:nvSpPr>
        <p:spPr bwMode="auto">
          <a:xfrm>
            <a:off x="8182216" y="1521746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11" name="Picture 10" descr="servercloud.png">
            <a:extLst>
              <a:ext uri="{FF2B5EF4-FFF2-40B4-BE49-F238E27FC236}">
                <a16:creationId xmlns:a16="http://schemas.microsoft.com/office/drawing/2014/main" id="{73D30BA1-C86C-4F0C-8C91-5738421F48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2616212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C9FC-278D-45D0-80F4-9F99CDB2A814}"/>
              </a:ext>
            </a:extLst>
          </p:cNvPr>
          <p:cNvSpPr txBox="1"/>
          <p:nvPr/>
        </p:nvSpPr>
        <p:spPr>
          <a:xfrm>
            <a:off x="5564293" y="246522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60C44C8-3EBB-4E31-A246-48BF64AAB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2781895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BB209C-E3B2-4E55-8B26-AD712FFAC12F}"/>
              </a:ext>
            </a:extLst>
          </p:cNvPr>
          <p:cNvSpPr/>
          <p:nvPr/>
        </p:nvSpPr>
        <p:spPr bwMode="auto">
          <a:xfrm>
            <a:off x="8182216" y="3536215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A4139-0E09-44FE-BB44-730B24A8EC4C}"/>
              </a:ext>
            </a:extLst>
          </p:cNvPr>
          <p:cNvSpPr/>
          <p:nvPr/>
        </p:nvSpPr>
        <p:spPr bwMode="auto">
          <a:xfrm>
            <a:off x="8763819" y="1908781"/>
            <a:ext cx="795498" cy="20210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02E28E-EEF2-4499-B1A9-271FCBE9B0A8}"/>
              </a:ext>
            </a:extLst>
          </p:cNvPr>
          <p:cNvSpPr/>
          <p:nvPr/>
        </p:nvSpPr>
        <p:spPr>
          <a:xfrm>
            <a:off x="6968028" y="151316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1D1EEC-ADF2-4BE4-B763-32C3EF2280DF}"/>
              </a:ext>
            </a:extLst>
          </p:cNvPr>
          <p:cNvSpPr/>
          <p:nvPr/>
        </p:nvSpPr>
        <p:spPr>
          <a:xfrm>
            <a:off x="7014027" y="351309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ervercloud.png">
            <a:extLst>
              <a:ext uri="{FF2B5EF4-FFF2-40B4-BE49-F238E27FC236}">
                <a16:creationId xmlns:a16="http://schemas.microsoft.com/office/drawing/2014/main" id="{BAF0CDB9-B45F-4BF7-ACCA-BFC6127607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4633471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19EBEF-256E-4BEA-B368-5961740A98CC}"/>
              </a:ext>
            </a:extLst>
          </p:cNvPr>
          <p:cNvSpPr txBox="1"/>
          <p:nvPr/>
        </p:nvSpPr>
        <p:spPr>
          <a:xfrm>
            <a:off x="5564293" y="4482479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21" name="Picture 20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4044573-D2DE-4869-9C81-FE2DF6FCAE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4799154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87ACFE0-B926-4EE3-A304-E7B4651EFEB4}"/>
              </a:ext>
            </a:extLst>
          </p:cNvPr>
          <p:cNvSpPr/>
          <p:nvPr/>
        </p:nvSpPr>
        <p:spPr bwMode="auto">
          <a:xfrm>
            <a:off x="8182216" y="5553474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Applications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BAFF02-3BB2-4BB9-8515-A0D69FBE0FD6}"/>
              </a:ext>
            </a:extLst>
          </p:cNvPr>
          <p:cNvSpPr/>
          <p:nvPr/>
        </p:nvSpPr>
        <p:spPr>
          <a:xfrm>
            <a:off x="7014027" y="5530352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3D5-D565-4084-A3A1-08D571BCAB08}"/>
              </a:ext>
            </a:extLst>
          </p:cNvPr>
          <p:cNvSpPr txBox="1"/>
          <p:nvPr/>
        </p:nvSpPr>
        <p:spPr>
          <a:xfrm>
            <a:off x="2432703" y="1085640"/>
            <a:ext cx="205767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Device Group</a:t>
            </a:r>
          </a:p>
          <a:p>
            <a:pPr algn="ctr"/>
            <a:r>
              <a:rPr lang="en-US" sz="1050" dirty="0"/>
              <a:t>LAN, WAN, Hybrid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2B2B0-5A58-4F67-91E0-E925E80D0004}"/>
              </a:ext>
            </a:extLst>
          </p:cNvPr>
          <p:cNvSpPr txBox="1"/>
          <p:nvPr/>
        </p:nvSpPr>
        <p:spPr>
          <a:xfrm>
            <a:off x="2192545" y="3178618"/>
            <a:ext cx="253800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Intel® AMT Device Group</a:t>
            </a:r>
          </a:p>
          <a:p>
            <a:pPr algn="ctr"/>
            <a:r>
              <a:rPr lang="en-US" sz="1050" dirty="0"/>
              <a:t>LAN, WAN , Hybrid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DA954-24C4-4673-955E-7DFD4F0F6CE1}"/>
              </a:ext>
            </a:extLst>
          </p:cNvPr>
          <p:cNvSpPr txBox="1"/>
          <p:nvPr/>
        </p:nvSpPr>
        <p:spPr>
          <a:xfrm>
            <a:off x="2455766" y="5271596"/>
            <a:ext cx="198445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 Device Group</a:t>
            </a:r>
          </a:p>
          <a:p>
            <a:pPr algn="ctr"/>
            <a:r>
              <a:rPr lang="en-US" sz="1050" dirty="0"/>
              <a:t>LAN , Hybrid</a:t>
            </a:r>
          </a:p>
        </p:txBody>
      </p:sp>
    </p:spTree>
    <p:extLst>
      <p:ext uri="{BB962C8B-B14F-4D97-AF65-F5344CB8AC3E}">
        <p14:creationId xmlns:p14="http://schemas.microsoft.com/office/powerpoint/2010/main" val="94312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794" y="2407421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6722151" y="3566479"/>
            <a:ext cx="1705404" cy="1010308"/>
            <a:chOff x="1678990" y="3685591"/>
            <a:chExt cx="1573212" cy="933105"/>
          </a:xfrm>
        </p:grpSpPr>
        <p:pic>
          <p:nvPicPr>
            <p:cNvPr id="30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839559" y="2199997"/>
            <a:ext cx="1723456" cy="1228947"/>
            <a:chOff x="3263153" y="4283610"/>
            <a:chExt cx="1930400" cy="1382084"/>
          </a:xfrm>
        </p:grpSpPr>
        <p:pic>
          <p:nvPicPr>
            <p:cNvPr id="33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V="1">
            <a:off x="5511168" y="2822409"/>
            <a:ext cx="1210983" cy="2581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23147-C15A-4377-921D-62F108F7D328}"/>
              </a:ext>
            </a:extLst>
          </p:cNvPr>
          <p:cNvCxnSpPr>
            <a:cxnSpLocks/>
          </p:cNvCxnSpPr>
          <p:nvPr/>
        </p:nvCxnSpPr>
        <p:spPr bwMode="auto">
          <a:xfrm>
            <a:off x="5550329" y="3734402"/>
            <a:ext cx="1171822" cy="25319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231610-13CB-4843-8E46-6D9F679ACD79}"/>
              </a:ext>
            </a:extLst>
          </p:cNvPr>
          <p:cNvSpPr txBox="1"/>
          <p:nvPr/>
        </p:nvSpPr>
        <p:spPr>
          <a:xfrm>
            <a:off x="5379790" y="2298539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SSH, FTP, VNC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6EDA9-A12C-459E-BA64-0237D051079C}"/>
              </a:ext>
            </a:extLst>
          </p:cNvPr>
          <p:cNvSpPr txBox="1"/>
          <p:nvPr/>
        </p:nvSpPr>
        <p:spPr>
          <a:xfrm>
            <a:off x="5749534" y="398407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RDP</a:t>
            </a:r>
          </a:p>
        </p:txBody>
      </p:sp>
    </p:spTree>
    <p:extLst>
      <p:ext uri="{BB962C8B-B14F-4D97-AF65-F5344CB8AC3E}">
        <p14:creationId xmlns:p14="http://schemas.microsoft.com/office/powerpoint/2010/main" val="16763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35CE96-AD31-4EDB-9019-4818A6D5044D}"/>
              </a:ext>
            </a:extLst>
          </p:cNvPr>
          <p:cNvSpPr/>
          <p:nvPr/>
        </p:nvSpPr>
        <p:spPr>
          <a:xfrm>
            <a:off x="4345757" y="4613179"/>
            <a:ext cx="3949831" cy="433667"/>
          </a:xfrm>
          <a:custGeom>
            <a:avLst/>
            <a:gdLst>
              <a:gd name="connsiteX0" fmla="*/ 0 w 3949831"/>
              <a:gd name="connsiteY0" fmla="*/ 433667 h 433667"/>
              <a:gd name="connsiteX1" fmla="*/ 2234152 w 3949831"/>
              <a:gd name="connsiteY1" fmla="*/ 34 h 433667"/>
              <a:gd name="connsiteX2" fmla="*/ 3949831 w 3949831"/>
              <a:gd name="connsiteY2" fmla="*/ 414813 h 43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831" h="433667">
                <a:moveTo>
                  <a:pt x="0" y="433667"/>
                </a:moveTo>
                <a:cubicBezTo>
                  <a:pt x="787923" y="218421"/>
                  <a:pt x="1575847" y="3176"/>
                  <a:pt x="2234152" y="34"/>
                </a:cubicBezTo>
                <a:cubicBezTo>
                  <a:pt x="2892457" y="-3108"/>
                  <a:pt x="3421144" y="205852"/>
                  <a:pt x="3949831" y="414813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EE99ED-3663-45E8-AC3B-744A0120992B}"/>
              </a:ext>
            </a:extLst>
          </p:cNvPr>
          <p:cNvSpPr/>
          <p:nvPr/>
        </p:nvSpPr>
        <p:spPr>
          <a:xfrm>
            <a:off x="3780148" y="1762812"/>
            <a:ext cx="6030409" cy="758478"/>
          </a:xfrm>
          <a:custGeom>
            <a:avLst/>
            <a:gdLst>
              <a:gd name="connsiteX0" fmla="*/ 0 w 6030409"/>
              <a:gd name="connsiteY0" fmla="*/ 556182 h 758478"/>
              <a:gd name="connsiteX1" fmla="*/ 2187019 w 6030409"/>
              <a:gd name="connsiteY1" fmla="*/ 226244 h 758478"/>
              <a:gd name="connsiteX2" fmla="*/ 4751110 w 6030409"/>
              <a:gd name="connsiteY2" fmla="*/ 744718 h 758478"/>
              <a:gd name="connsiteX3" fmla="*/ 5872899 w 6030409"/>
              <a:gd name="connsiteY3" fmla="*/ 556182 h 758478"/>
              <a:gd name="connsiteX4" fmla="*/ 5995448 w 6030409"/>
              <a:gd name="connsiteY4" fmla="*/ 0 h 7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0409" h="758478">
                <a:moveTo>
                  <a:pt x="0" y="556182"/>
                </a:moveTo>
                <a:cubicBezTo>
                  <a:pt x="697583" y="375501"/>
                  <a:pt x="1395167" y="194821"/>
                  <a:pt x="2187019" y="226244"/>
                </a:cubicBezTo>
                <a:cubicBezTo>
                  <a:pt x="2978871" y="257667"/>
                  <a:pt x="4136797" y="689728"/>
                  <a:pt x="4751110" y="744718"/>
                </a:cubicBezTo>
                <a:cubicBezTo>
                  <a:pt x="5365423" y="799708"/>
                  <a:pt x="5665509" y="680302"/>
                  <a:pt x="5872899" y="556182"/>
                </a:cubicBezTo>
                <a:cubicBezTo>
                  <a:pt x="6080289" y="432062"/>
                  <a:pt x="6037868" y="216031"/>
                  <a:pt x="5995448" y="0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767A1F6A-5555-4664-9B1F-C6CA8EB33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243" y="1186685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774D2-01B5-4E9A-A5DC-A186FF8DAD52}"/>
              </a:ext>
            </a:extLst>
          </p:cNvPr>
          <p:cNvSpPr txBox="1"/>
          <p:nvPr/>
        </p:nvSpPr>
        <p:spPr>
          <a:xfrm>
            <a:off x="5133798" y="1035693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4" name="Picture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802C8B79-7C22-4409-ADCA-7244D9F27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98" y="1352368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BF06A-3CAF-457C-A3A6-03785827FE42}"/>
              </a:ext>
            </a:extLst>
          </p:cNvPr>
          <p:cNvSpPr/>
          <p:nvPr/>
        </p:nvSpPr>
        <p:spPr bwMode="auto">
          <a:xfrm>
            <a:off x="7751721" y="2106688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4A36E-4691-4712-816B-65F6D540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2" y="1352368"/>
            <a:ext cx="1478155" cy="134051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C5C1C86-5541-4EF3-8C20-7BD45A38B1D4}"/>
              </a:ext>
            </a:extLst>
          </p:cNvPr>
          <p:cNvSpPr/>
          <p:nvPr/>
        </p:nvSpPr>
        <p:spPr bwMode="auto">
          <a:xfrm>
            <a:off x="9152745" y="1186685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pic>
        <p:nvPicPr>
          <p:cNvPr id="11" name="Picture 10" descr="servercloud.png">
            <a:extLst>
              <a:ext uri="{FF2B5EF4-FFF2-40B4-BE49-F238E27FC236}">
                <a16:creationId xmlns:a16="http://schemas.microsoft.com/office/drawing/2014/main" id="{73D30BA1-C86C-4F0C-8C91-5738421F48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264" y="3966729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C9FC-278D-45D0-80F4-9F99CDB2A814}"/>
              </a:ext>
            </a:extLst>
          </p:cNvPr>
          <p:cNvSpPr txBox="1"/>
          <p:nvPr/>
        </p:nvSpPr>
        <p:spPr>
          <a:xfrm>
            <a:off x="5785819" y="381573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60C44C8-3EBB-4E31-A246-48BF64AAB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19" y="4132412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BB209C-E3B2-4E55-8B26-AD712FFAC12F}"/>
              </a:ext>
            </a:extLst>
          </p:cNvPr>
          <p:cNvSpPr/>
          <p:nvPr/>
        </p:nvSpPr>
        <p:spPr bwMode="auto">
          <a:xfrm>
            <a:off x="8403742" y="4886732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Applications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F8F3B-6521-4417-BAAB-C9BB86B6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043" y="4132412"/>
            <a:ext cx="1478155" cy="134051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4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</cp:revision>
  <dcterms:created xsi:type="dcterms:W3CDTF">2021-11-17T01:32:51Z</dcterms:created>
  <dcterms:modified xsi:type="dcterms:W3CDTF">2021-11-17T02:07:56Z</dcterms:modified>
</cp:coreProperties>
</file>