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24" r:id="rId2"/>
    <p:sldId id="1023" r:id="rId3"/>
    <p:sldId id="102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41F-C4EE-4BC3-8BF9-C3CA3BCB687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D07F46-EDAA-404C-BFEB-52F90E325C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756" y="2884760"/>
            <a:ext cx="2959510" cy="902651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62C3D78-FAA9-444A-ABFA-5AA89B3D02B9}"/>
              </a:ext>
            </a:extLst>
          </p:cNvPr>
          <p:cNvSpPr/>
          <p:nvPr/>
        </p:nvSpPr>
        <p:spPr>
          <a:xfrm>
            <a:off x="4548933" y="2392408"/>
            <a:ext cx="2672179" cy="948934"/>
          </a:xfrm>
          <a:custGeom>
            <a:avLst/>
            <a:gdLst>
              <a:gd name="connsiteX0" fmla="*/ 2672179 w 2672179"/>
              <a:gd name="connsiteY0" fmla="*/ 576072 h 948934"/>
              <a:gd name="connsiteX1" fmla="*/ 843379 w 2672179"/>
              <a:gd name="connsiteY1" fmla="*/ 7901 h 948934"/>
              <a:gd name="connsiteX2" fmla="*/ 0 w 2672179"/>
              <a:gd name="connsiteY2" fmla="*/ 948934 h 9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2179" h="948934">
                <a:moveTo>
                  <a:pt x="2672179" y="576072"/>
                </a:moveTo>
                <a:cubicBezTo>
                  <a:pt x="1980460" y="260914"/>
                  <a:pt x="1288742" y="-54243"/>
                  <a:pt x="843379" y="7901"/>
                </a:cubicBezTo>
                <a:cubicBezTo>
                  <a:pt x="398016" y="70045"/>
                  <a:pt x="199008" y="509489"/>
                  <a:pt x="0" y="948934"/>
                </a:cubicBezTo>
              </a:path>
            </a:pathLst>
          </a:custGeom>
          <a:noFill/>
          <a:ln w="920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C6096D69-830D-42C8-9BDC-F2213C74DDB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9889" y="1612206"/>
            <a:ext cx="2498445" cy="268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B3986A-D847-412D-94CA-D409B8A261ED}"/>
              </a:ext>
            </a:extLst>
          </p:cNvPr>
          <p:cNvSpPr txBox="1"/>
          <p:nvPr/>
        </p:nvSpPr>
        <p:spPr>
          <a:xfrm>
            <a:off x="6465397" y="1478081"/>
            <a:ext cx="2087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MeshCentral</a:t>
            </a:r>
          </a:p>
        </p:txBody>
      </p:sp>
      <p:pic>
        <p:nvPicPr>
          <p:cNvPr id="7" name="Picture 6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B1F3F9F3-1871-46E5-8ADE-65D62E35EC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827" y="4207324"/>
            <a:ext cx="712336" cy="712336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650FD11E-67B3-4AE6-9ED4-1919B250BB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022" y="4207324"/>
            <a:ext cx="712336" cy="712336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F8B20948-EFA2-4160-A251-824A45CA63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217" y="4207324"/>
            <a:ext cx="712336" cy="712336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2AC93CD7-9DEE-4502-B06C-13DDB70B6F4C}"/>
              </a:ext>
            </a:extLst>
          </p:cNvPr>
          <p:cNvSpPr/>
          <p:nvPr/>
        </p:nvSpPr>
        <p:spPr>
          <a:xfrm>
            <a:off x="3430895" y="3823866"/>
            <a:ext cx="324465" cy="38345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978DACE-D5BC-40D9-B59E-7C5CD935EF80}"/>
              </a:ext>
            </a:extLst>
          </p:cNvPr>
          <p:cNvSpPr/>
          <p:nvPr/>
        </p:nvSpPr>
        <p:spPr>
          <a:xfrm>
            <a:off x="4280090" y="3841988"/>
            <a:ext cx="324465" cy="38345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770AE23-FCD9-43FF-A617-0A97E23CDE82}"/>
              </a:ext>
            </a:extLst>
          </p:cNvPr>
          <p:cNvSpPr/>
          <p:nvPr/>
        </p:nvSpPr>
        <p:spPr>
          <a:xfrm>
            <a:off x="5141851" y="3841988"/>
            <a:ext cx="324465" cy="38345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883DBF-E2D1-4465-91BE-18AE10366DA3}"/>
              </a:ext>
            </a:extLst>
          </p:cNvPr>
          <p:cNvSpPr/>
          <p:nvPr/>
        </p:nvSpPr>
        <p:spPr>
          <a:xfrm rot="21322544">
            <a:off x="7556245" y="3510660"/>
            <a:ext cx="1756978" cy="12402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1397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"domains": {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"": {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"ipkvm": true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657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025B15-6E9F-4247-A95C-18C4FF314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024" y="1201980"/>
            <a:ext cx="4576045" cy="4128488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D0D4A4-064B-4848-9FFA-0E5EE7E92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227" y="725521"/>
            <a:ext cx="2881388" cy="2540703"/>
          </a:xfrm>
          <a:prstGeom prst="rect">
            <a:avLst/>
          </a:prstGeom>
          <a:effectLst>
            <a:outerShdw blurRad="1651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8B81D7-3E57-4938-B329-C836E1184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227" y="5691078"/>
            <a:ext cx="3632312" cy="670393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8A6B23D-C73F-4D1B-8A9E-5FD4B2EB516A}"/>
              </a:ext>
            </a:extLst>
          </p:cNvPr>
          <p:cNvSpPr/>
          <p:nvPr/>
        </p:nvSpPr>
        <p:spPr>
          <a:xfrm>
            <a:off x="7510585" y="4863895"/>
            <a:ext cx="967991" cy="685028"/>
          </a:xfrm>
          <a:custGeom>
            <a:avLst/>
            <a:gdLst>
              <a:gd name="connsiteX0" fmla="*/ 0 w 967991"/>
              <a:gd name="connsiteY0" fmla="*/ 44167 h 685028"/>
              <a:gd name="connsiteX1" fmla="*/ 851877 w 967991"/>
              <a:gd name="connsiteY1" fmla="*/ 67613 h 685028"/>
              <a:gd name="connsiteX2" fmla="*/ 937846 w 967991"/>
              <a:gd name="connsiteY2" fmla="*/ 685028 h 68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7991" h="685028">
                <a:moveTo>
                  <a:pt x="0" y="44167"/>
                </a:moveTo>
                <a:cubicBezTo>
                  <a:pt x="347784" y="2485"/>
                  <a:pt x="695569" y="-39197"/>
                  <a:pt x="851877" y="67613"/>
                </a:cubicBezTo>
                <a:cubicBezTo>
                  <a:pt x="1008185" y="174423"/>
                  <a:pt x="973015" y="429725"/>
                  <a:pt x="937846" y="685028"/>
                </a:cubicBezTo>
              </a:path>
            </a:pathLst>
          </a:custGeom>
          <a:noFill/>
          <a:ln w="920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55C576-F4E1-41B9-9E72-EDDE55EE6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850" y="1415843"/>
            <a:ext cx="4519476" cy="415412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94B594-0A13-4A62-8EC1-11590AF3E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062" y="2834443"/>
            <a:ext cx="3460921" cy="3477866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5AE7741-1060-46BA-838A-992B8AFFEB85}"/>
              </a:ext>
            </a:extLst>
          </p:cNvPr>
          <p:cNvSpPr/>
          <p:nvPr/>
        </p:nvSpPr>
        <p:spPr>
          <a:xfrm>
            <a:off x="3979501" y="3923071"/>
            <a:ext cx="3048000" cy="2364273"/>
          </a:xfrm>
          <a:custGeom>
            <a:avLst/>
            <a:gdLst>
              <a:gd name="connsiteX0" fmla="*/ 0 w 3048000"/>
              <a:gd name="connsiteY0" fmla="*/ 0 h 2364273"/>
              <a:gd name="connsiteX1" fmla="*/ 1012722 w 3048000"/>
              <a:gd name="connsiteY1" fmla="*/ 2271251 h 2364273"/>
              <a:gd name="connsiteX2" fmla="*/ 3048000 w 3048000"/>
              <a:gd name="connsiteY2" fmla="*/ 1710812 h 236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364273">
                <a:moveTo>
                  <a:pt x="0" y="0"/>
                </a:moveTo>
                <a:cubicBezTo>
                  <a:pt x="252361" y="993058"/>
                  <a:pt x="504722" y="1986116"/>
                  <a:pt x="1012722" y="2271251"/>
                </a:cubicBezTo>
                <a:cubicBezTo>
                  <a:pt x="1520722" y="2556386"/>
                  <a:pt x="2284361" y="2133599"/>
                  <a:pt x="3048000" y="1710812"/>
                </a:cubicBezTo>
              </a:path>
            </a:pathLst>
          </a:custGeom>
          <a:noFill/>
          <a:ln w="793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ervercloud.png">
            <a:extLst>
              <a:ext uri="{FF2B5EF4-FFF2-40B4-BE49-F238E27FC236}">
                <a16:creationId xmlns:a16="http://schemas.microsoft.com/office/drawing/2014/main" id="{BDAF9105-259D-43A9-BEE1-90F95763554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1484" y="311103"/>
            <a:ext cx="2498445" cy="268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BD8884-5B0A-4B2F-92BC-DBEEFBE3983F}"/>
              </a:ext>
            </a:extLst>
          </p:cNvPr>
          <p:cNvSpPr txBox="1"/>
          <p:nvPr/>
        </p:nvSpPr>
        <p:spPr>
          <a:xfrm>
            <a:off x="5726992" y="176978"/>
            <a:ext cx="2087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MeshCentral</a:t>
            </a:r>
          </a:p>
        </p:txBody>
      </p:sp>
    </p:spTree>
    <p:extLst>
      <p:ext uri="{BB962C8B-B14F-4D97-AF65-F5344CB8AC3E}">
        <p14:creationId xmlns:p14="http://schemas.microsoft.com/office/powerpoint/2010/main" val="161311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21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142</cp:revision>
  <dcterms:created xsi:type="dcterms:W3CDTF">2018-07-25T01:48:02Z</dcterms:created>
  <dcterms:modified xsi:type="dcterms:W3CDTF">2021-12-08T01:54:16Z</dcterms:modified>
</cp:coreProperties>
</file>