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0" r:id="rId2"/>
    <p:sldId id="10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2698707-EE56-4B40-9174-09CDC0D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50" y="537596"/>
            <a:ext cx="7779099" cy="5782807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0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6FC0B-AB4B-4DDA-9980-0E9C39C3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50" y="537596"/>
            <a:ext cx="7779099" cy="5782807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7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141</cp:revision>
  <dcterms:created xsi:type="dcterms:W3CDTF">2018-07-25T01:48:02Z</dcterms:created>
  <dcterms:modified xsi:type="dcterms:W3CDTF">2022-01-12T06:41:41Z</dcterms:modified>
</cp:coreProperties>
</file>