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953" r:id="rId2"/>
    <p:sldId id="954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06060"/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841F-C4EE-4BC3-8BF9-C3CA3BCB6878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630B1-3C6B-4D0B-AC91-540D918EB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000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841F-C4EE-4BC3-8BF9-C3CA3BCB6878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630B1-3C6B-4D0B-AC91-540D918EB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983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841F-C4EE-4BC3-8BF9-C3CA3BCB6878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630B1-3C6B-4D0B-AC91-540D918EB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598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841F-C4EE-4BC3-8BF9-C3CA3BCB6878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630B1-3C6B-4D0B-AC91-540D918EB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75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841F-C4EE-4BC3-8BF9-C3CA3BCB6878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630B1-3C6B-4D0B-AC91-540D918EB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429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841F-C4EE-4BC3-8BF9-C3CA3BCB6878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630B1-3C6B-4D0B-AC91-540D918EB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937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841F-C4EE-4BC3-8BF9-C3CA3BCB6878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630B1-3C6B-4D0B-AC91-540D918EB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435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841F-C4EE-4BC3-8BF9-C3CA3BCB6878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630B1-3C6B-4D0B-AC91-540D918EB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493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841F-C4EE-4BC3-8BF9-C3CA3BCB6878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630B1-3C6B-4D0B-AC91-540D918EB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173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841F-C4EE-4BC3-8BF9-C3CA3BCB6878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630B1-3C6B-4D0B-AC91-540D918EB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356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841F-C4EE-4BC3-8BF9-C3CA3BCB6878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630B1-3C6B-4D0B-AC91-540D918EB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279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F6841F-C4EE-4BC3-8BF9-C3CA3BCB6878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4630B1-3C6B-4D0B-AC91-540D918EB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434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ervercloud.png">
            <a:extLst>
              <a:ext uri="{FF2B5EF4-FFF2-40B4-BE49-F238E27FC236}">
                <a16:creationId xmlns:a16="http://schemas.microsoft.com/office/drawing/2014/main" id="{8FA6AE7B-34E7-468A-AEA0-FC0538298BA3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42020" y="2080803"/>
            <a:ext cx="2707960" cy="2908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8029C27-E986-4D70-82BD-A2D57391E92A}"/>
              </a:ext>
            </a:extLst>
          </p:cNvPr>
          <p:cNvSpPr txBox="1"/>
          <p:nvPr/>
        </p:nvSpPr>
        <p:spPr>
          <a:xfrm>
            <a:off x="4891147" y="1775991"/>
            <a:ext cx="2409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MeshCentral</a:t>
            </a:r>
          </a:p>
        </p:txBody>
      </p:sp>
      <p:pic>
        <p:nvPicPr>
          <p:cNvPr id="6" name="Picture 5" descr="A screen shot of an open computer sitting on top of a table&#10;&#10;Description automatically generated">
            <a:extLst>
              <a:ext uri="{FF2B5EF4-FFF2-40B4-BE49-F238E27FC236}">
                <a16:creationId xmlns:a16="http://schemas.microsoft.com/office/drawing/2014/main" id="{6646D874-09CD-4838-BC14-8D4D432E1E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0297" y="2293244"/>
            <a:ext cx="1241699" cy="1241699"/>
          </a:xfrm>
          <a:prstGeom prst="rect">
            <a:avLst/>
          </a:prstGeom>
          <a:effectLst>
            <a:outerShdw blurRad="177800" dist="38100" dir="5400000" sx="103000" sy="103000" algn="t" rotWithShape="0">
              <a:prstClr val="black">
                <a:alpha val="40000"/>
              </a:prstClr>
            </a:outerShdw>
          </a:effectLst>
        </p:spPr>
      </p:pic>
      <p:sp>
        <p:nvSpPr>
          <p:cNvPr id="7" name="Rounded Rectangle 4">
            <a:extLst>
              <a:ext uri="{FF2B5EF4-FFF2-40B4-BE49-F238E27FC236}">
                <a16:creationId xmlns:a16="http://schemas.microsoft.com/office/drawing/2014/main" id="{3A922AF7-5695-4621-A21D-8A52D960CC0D}"/>
              </a:ext>
            </a:extLst>
          </p:cNvPr>
          <p:cNvSpPr/>
          <p:nvPr/>
        </p:nvSpPr>
        <p:spPr bwMode="auto">
          <a:xfrm>
            <a:off x="9811358" y="3165062"/>
            <a:ext cx="1161545" cy="592951"/>
          </a:xfrm>
          <a:prstGeom prst="roundRect">
            <a:avLst/>
          </a:prstGeom>
          <a:solidFill>
            <a:srgbClr val="07528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27000" dist="38100" dir="5400000" sx="107000" sy="107000" algn="t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714375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bg1"/>
                </a:solidFill>
                <a:latin typeface="Neo Sans Intel Medium" pitchFamily="34" charset="0"/>
                <a:cs typeface="Arial" charset="0"/>
              </a:rPr>
              <a:t>Agent</a:t>
            </a:r>
          </a:p>
        </p:txBody>
      </p:sp>
      <p:sp>
        <p:nvSpPr>
          <p:cNvPr id="10" name="Rounded Rectangle 4">
            <a:extLst>
              <a:ext uri="{FF2B5EF4-FFF2-40B4-BE49-F238E27FC236}">
                <a16:creationId xmlns:a16="http://schemas.microsoft.com/office/drawing/2014/main" id="{26084D7D-9A1F-42C5-AAFB-42F65452B74F}"/>
              </a:ext>
            </a:extLst>
          </p:cNvPr>
          <p:cNvSpPr/>
          <p:nvPr/>
        </p:nvSpPr>
        <p:spPr bwMode="auto">
          <a:xfrm>
            <a:off x="5515227" y="4039772"/>
            <a:ext cx="1161545" cy="592951"/>
          </a:xfrm>
          <a:prstGeom prst="roundRect">
            <a:avLst/>
          </a:prstGeom>
          <a:solidFill>
            <a:srgbClr val="07528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27000" dist="38100" dir="5400000" sx="107000" sy="107000" algn="t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714375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bg1"/>
                </a:solidFill>
                <a:latin typeface="Neo Sans Intel Medium" pitchFamily="34" charset="0"/>
                <a:cs typeface="Arial" charset="0"/>
              </a:rPr>
              <a:t>Server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3E27F40-7154-4A0E-85BF-5C8E587BA764}"/>
              </a:ext>
            </a:extLst>
          </p:cNvPr>
          <p:cNvSpPr/>
          <p:nvPr/>
        </p:nvSpPr>
        <p:spPr>
          <a:xfrm flipH="1">
            <a:off x="6856265" y="3704137"/>
            <a:ext cx="2707961" cy="647339"/>
          </a:xfrm>
          <a:custGeom>
            <a:avLst/>
            <a:gdLst>
              <a:gd name="connsiteX0" fmla="*/ 0 w 1856792"/>
              <a:gd name="connsiteY0" fmla="*/ 0 h 317241"/>
              <a:gd name="connsiteX1" fmla="*/ 755779 w 1856792"/>
              <a:gd name="connsiteY1" fmla="*/ 261258 h 317241"/>
              <a:gd name="connsiteX2" fmla="*/ 1856792 w 1856792"/>
              <a:gd name="connsiteY2" fmla="*/ 317241 h 317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56792" h="317241">
                <a:moveTo>
                  <a:pt x="0" y="0"/>
                </a:moveTo>
                <a:cubicBezTo>
                  <a:pt x="223157" y="104192"/>
                  <a:pt x="446314" y="208385"/>
                  <a:pt x="755779" y="261258"/>
                </a:cubicBezTo>
                <a:cubicBezTo>
                  <a:pt x="1065244" y="314131"/>
                  <a:pt x="1461018" y="315686"/>
                  <a:pt x="1856792" y="317241"/>
                </a:cubicBezTo>
              </a:path>
            </a:pathLst>
          </a:custGeom>
          <a:noFill/>
          <a:ln w="79375">
            <a:solidFill>
              <a:schemeClr val="accent2"/>
            </a:solidFill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58F42A-3AD6-476E-ADF3-2A0A477EDD3D}"/>
              </a:ext>
            </a:extLst>
          </p:cNvPr>
          <p:cNvSpPr txBox="1"/>
          <p:nvPr/>
        </p:nvSpPr>
        <p:spPr>
          <a:xfrm>
            <a:off x="10037419" y="3846995"/>
            <a:ext cx="7094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Duktape</a:t>
            </a:r>
          </a:p>
        </p:txBody>
      </p:sp>
      <p:sp>
        <p:nvSpPr>
          <p:cNvPr id="14" name="Rounded Rectangle 4">
            <a:extLst>
              <a:ext uri="{FF2B5EF4-FFF2-40B4-BE49-F238E27FC236}">
                <a16:creationId xmlns:a16="http://schemas.microsoft.com/office/drawing/2014/main" id="{40C81462-B780-4FC8-A04E-A9DD18633411}"/>
              </a:ext>
            </a:extLst>
          </p:cNvPr>
          <p:cNvSpPr/>
          <p:nvPr/>
        </p:nvSpPr>
        <p:spPr bwMode="auto">
          <a:xfrm>
            <a:off x="1407075" y="3187321"/>
            <a:ext cx="1161545" cy="592951"/>
          </a:xfrm>
          <a:prstGeom prst="roundRect">
            <a:avLst/>
          </a:prstGeom>
          <a:solidFill>
            <a:srgbClr val="07528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27000" dist="38100" dir="5400000" sx="107000" sy="107000" algn="t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714375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bg1"/>
                </a:solidFill>
                <a:latin typeface="Neo Sans Intel Medium" pitchFamily="34" charset="0"/>
                <a:cs typeface="Arial" charset="0"/>
              </a:rPr>
              <a:t>Browser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8222038-2B08-4330-A6EB-E7349D22347C}"/>
              </a:ext>
            </a:extLst>
          </p:cNvPr>
          <p:cNvSpPr/>
          <p:nvPr/>
        </p:nvSpPr>
        <p:spPr>
          <a:xfrm>
            <a:off x="2627773" y="3699271"/>
            <a:ext cx="2661787" cy="647339"/>
          </a:xfrm>
          <a:custGeom>
            <a:avLst/>
            <a:gdLst>
              <a:gd name="connsiteX0" fmla="*/ 0 w 1856792"/>
              <a:gd name="connsiteY0" fmla="*/ 0 h 317241"/>
              <a:gd name="connsiteX1" fmla="*/ 755779 w 1856792"/>
              <a:gd name="connsiteY1" fmla="*/ 261258 h 317241"/>
              <a:gd name="connsiteX2" fmla="*/ 1856792 w 1856792"/>
              <a:gd name="connsiteY2" fmla="*/ 317241 h 317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56792" h="317241">
                <a:moveTo>
                  <a:pt x="0" y="0"/>
                </a:moveTo>
                <a:cubicBezTo>
                  <a:pt x="223157" y="104192"/>
                  <a:pt x="446314" y="208385"/>
                  <a:pt x="755779" y="261258"/>
                </a:cubicBezTo>
                <a:cubicBezTo>
                  <a:pt x="1065244" y="314131"/>
                  <a:pt x="1461018" y="315686"/>
                  <a:pt x="1856792" y="317241"/>
                </a:cubicBezTo>
              </a:path>
            </a:pathLst>
          </a:custGeom>
          <a:noFill/>
          <a:ln w="79375">
            <a:solidFill>
              <a:schemeClr val="accent2"/>
            </a:solidFill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71D1632-1131-4A7F-ABC9-86C28888B664}"/>
              </a:ext>
            </a:extLst>
          </p:cNvPr>
          <p:cNvSpPr txBox="1"/>
          <p:nvPr/>
        </p:nvSpPr>
        <p:spPr>
          <a:xfrm>
            <a:off x="5774434" y="4725731"/>
            <a:ext cx="6431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NodeJS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FA4FE4E-3EBE-4CDC-8881-07BBB5104514}"/>
              </a:ext>
            </a:extLst>
          </p:cNvPr>
          <p:cNvSpPr txBox="1"/>
          <p:nvPr/>
        </p:nvSpPr>
        <p:spPr>
          <a:xfrm>
            <a:off x="1587287" y="3884440"/>
            <a:ext cx="801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JavaScript</a:t>
            </a:r>
          </a:p>
        </p:txBody>
      </p:sp>
    </p:spTree>
    <p:extLst>
      <p:ext uri="{BB962C8B-B14F-4D97-AF65-F5344CB8AC3E}">
        <p14:creationId xmlns:p14="http://schemas.microsoft.com/office/powerpoint/2010/main" val="4088274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ervercloud.png">
            <a:extLst>
              <a:ext uri="{FF2B5EF4-FFF2-40B4-BE49-F238E27FC236}">
                <a16:creationId xmlns:a16="http://schemas.microsoft.com/office/drawing/2014/main" id="{8FA6AE7B-34E7-468A-AEA0-FC0538298BA3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76121" y="2098712"/>
            <a:ext cx="2707960" cy="2908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8029C27-E986-4D70-82BD-A2D57391E92A}"/>
              </a:ext>
            </a:extLst>
          </p:cNvPr>
          <p:cNvSpPr txBox="1"/>
          <p:nvPr/>
        </p:nvSpPr>
        <p:spPr>
          <a:xfrm>
            <a:off x="2725248" y="1793900"/>
            <a:ext cx="2409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MeshCentral</a:t>
            </a:r>
          </a:p>
        </p:txBody>
      </p:sp>
      <p:pic>
        <p:nvPicPr>
          <p:cNvPr id="6" name="Picture 5" descr="A screen shot of an open computer sitting on top of a table&#10;&#10;Description automatically generated">
            <a:extLst>
              <a:ext uri="{FF2B5EF4-FFF2-40B4-BE49-F238E27FC236}">
                <a16:creationId xmlns:a16="http://schemas.microsoft.com/office/drawing/2014/main" id="{6646D874-09CD-4838-BC14-8D4D432E1E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6543" y="2316690"/>
            <a:ext cx="1241699" cy="1241699"/>
          </a:xfrm>
          <a:prstGeom prst="rect">
            <a:avLst/>
          </a:prstGeom>
          <a:effectLst>
            <a:outerShdw blurRad="177800" dist="38100" dir="5400000" sx="103000" sy="103000" algn="t" rotWithShape="0">
              <a:prstClr val="black">
                <a:alpha val="40000"/>
              </a:prstClr>
            </a:outerShdw>
          </a:effectLst>
        </p:spPr>
      </p:pic>
      <p:sp>
        <p:nvSpPr>
          <p:cNvPr id="7" name="Rounded Rectangle 4">
            <a:extLst>
              <a:ext uri="{FF2B5EF4-FFF2-40B4-BE49-F238E27FC236}">
                <a16:creationId xmlns:a16="http://schemas.microsoft.com/office/drawing/2014/main" id="{3A922AF7-5695-4621-A21D-8A52D960CC0D}"/>
              </a:ext>
            </a:extLst>
          </p:cNvPr>
          <p:cNvSpPr/>
          <p:nvPr/>
        </p:nvSpPr>
        <p:spPr bwMode="auto">
          <a:xfrm>
            <a:off x="8427604" y="3188508"/>
            <a:ext cx="1161545" cy="592951"/>
          </a:xfrm>
          <a:prstGeom prst="roundRect">
            <a:avLst/>
          </a:prstGeom>
          <a:solidFill>
            <a:srgbClr val="07528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27000" dist="38100" dir="5400000" sx="107000" sy="107000" algn="t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714375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bg1"/>
                </a:solidFill>
                <a:latin typeface="Neo Sans Intel Medium" pitchFamily="34" charset="0"/>
                <a:cs typeface="Arial" charset="0"/>
              </a:rPr>
              <a:t>Agent</a:t>
            </a:r>
          </a:p>
        </p:txBody>
      </p:sp>
      <p:sp>
        <p:nvSpPr>
          <p:cNvPr id="10" name="Rounded Rectangle 4">
            <a:extLst>
              <a:ext uri="{FF2B5EF4-FFF2-40B4-BE49-F238E27FC236}">
                <a16:creationId xmlns:a16="http://schemas.microsoft.com/office/drawing/2014/main" id="{26084D7D-9A1F-42C5-AAFB-42F65452B74F}"/>
              </a:ext>
            </a:extLst>
          </p:cNvPr>
          <p:cNvSpPr/>
          <p:nvPr/>
        </p:nvSpPr>
        <p:spPr bwMode="auto">
          <a:xfrm>
            <a:off x="3349328" y="4057681"/>
            <a:ext cx="1161545" cy="592951"/>
          </a:xfrm>
          <a:prstGeom prst="roundRect">
            <a:avLst/>
          </a:prstGeom>
          <a:solidFill>
            <a:srgbClr val="07528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27000" dist="38100" dir="5400000" sx="107000" sy="107000" algn="t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714375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bg1"/>
                </a:solidFill>
                <a:latin typeface="Neo Sans Intel Medium" pitchFamily="34" charset="0"/>
                <a:cs typeface="Arial" charset="0"/>
              </a:rPr>
              <a:t>Server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3E27F40-7154-4A0E-85BF-5C8E587BA764}"/>
              </a:ext>
            </a:extLst>
          </p:cNvPr>
          <p:cNvSpPr/>
          <p:nvPr/>
        </p:nvSpPr>
        <p:spPr>
          <a:xfrm flipH="1">
            <a:off x="4758004" y="3727583"/>
            <a:ext cx="3422469" cy="647339"/>
          </a:xfrm>
          <a:custGeom>
            <a:avLst/>
            <a:gdLst>
              <a:gd name="connsiteX0" fmla="*/ 0 w 1856792"/>
              <a:gd name="connsiteY0" fmla="*/ 0 h 317241"/>
              <a:gd name="connsiteX1" fmla="*/ 755779 w 1856792"/>
              <a:gd name="connsiteY1" fmla="*/ 261258 h 317241"/>
              <a:gd name="connsiteX2" fmla="*/ 1856792 w 1856792"/>
              <a:gd name="connsiteY2" fmla="*/ 317241 h 317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56792" h="317241">
                <a:moveTo>
                  <a:pt x="0" y="0"/>
                </a:moveTo>
                <a:cubicBezTo>
                  <a:pt x="223157" y="104192"/>
                  <a:pt x="446314" y="208385"/>
                  <a:pt x="755779" y="261258"/>
                </a:cubicBezTo>
                <a:cubicBezTo>
                  <a:pt x="1065244" y="314131"/>
                  <a:pt x="1461018" y="315686"/>
                  <a:pt x="1856792" y="317241"/>
                </a:cubicBezTo>
              </a:path>
            </a:pathLst>
          </a:custGeom>
          <a:noFill/>
          <a:ln w="79375">
            <a:solidFill>
              <a:schemeClr val="accent2"/>
            </a:solidFill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4">
            <a:extLst>
              <a:ext uri="{FF2B5EF4-FFF2-40B4-BE49-F238E27FC236}">
                <a16:creationId xmlns:a16="http://schemas.microsoft.com/office/drawing/2014/main" id="{649E4F67-5538-4714-9DCA-FBF0B1E4642B}"/>
              </a:ext>
            </a:extLst>
          </p:cNvPr>
          <p:cNvSpPr/>
          <p:nvPr/>
        </p:nvSpPr>
        <p:spPr bwMode="auto">
          <a:xfrm>
            <a:off x="8744957" y="3727583"/>
            <a:ext cx="1056915" cy="424991"/>
          </a:xfrm>
          <a:prstGeom prst="roundRect">
            <a:avLst/>
          </a:prstGeom>
          <a:solidFill>
            <a:srgbClr val="07528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27000" dist="38100" dir="5400000" sx="107000" sy="107000" algn="t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714375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chemeClr val="bg1"/>
                </a:solidFill>
                <a:latin typeface="Neo Sans Intel Medium" pitchFamily="34" charset="0"/>
                <a:cs typeface="Arial" charset="0"/>
              </a:rPr>
              <a:t>MeshCore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58F42A-3AD6-476E-ADF3-2A0A477EDD3D}"/>
              </a:ext>
            </a:extLst>
          </p:cNvPr>
          <p:cNvSpPr txBox="1"/>
          <p:nvPr/>
        </p:nvSpPr>
        <p:spPr>
          <a:xfrm>
            <a:off x="9273414" y="2853418"/>
            <a:ext cx="9432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Native Code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C95C60C-9038-4D83-A230-ADB24554EDC5}"/>
              </a:ext>
            </a:extLst>
          </p:cNvPr>
          <p:cNvSpPr txBox="1"/>
          <p:nvPr/>
        </p:nvSpPr>
        <p:spPr>
          <a:xfrm>
            <a:off x="9561239" y="4236422"/>
            <a:ext cx="801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JavaScript</a:t>
            </a:r>
          </a:p>
        </p:txBody>
      </p:sp>
    </p:spTree>
    <p:extLst>
      <p:ext uri="{BB962C8B-B14F-4D97-AF65-F5344CB8AC3E}">
        <p14:creationId xmlns:p14="http://schemas.microsoft.com/office/powerpoint/2010/main" val="3164200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768</TotalTime>
  <Words>14</Words>
  <Application>Microsoft Office PowerPoint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Neo Sans Intel Medium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Default</dc:creator>
  <cp:lastModifiedBy>Default</cp:lastModifiedBy>
  <cp:revision>143</cp:revision>
  <dcterms:created xsi:type="dcterms:W3CDTF">2018-07-25T01:48:02Z</dcterms:created>
  <dcterms:modified xsi:type="dcterms:W3CDTF">2022-02-04T06:46:19Z</dcterms:modified>
</cp:coreProperties>
</file>