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B2F80-B732-4D70-9A2C-BA746EC3CEFD}"/>
              </a:ext>
            </a:extLst>
          </p:cNvPr>
          <p:cNvSpPr/>
          <p:nvPr/>
        </p:nvSpPr>
        <p:spPr>
          <a:xfrm rot="883025">
            <a:off x="3945352" y="2295805"/>
            <a:ext cx="4798647" cy="1602235"/>
          </a:xfrm>
          <a:custGeom>
            <a:avLst/>
            <a:gdLst>
              <a:gd name="connsiteX0" fmla="*/ 0 w 4798647"/>
              <a:gd name="connsiteY0" fmla="*/ 1602235 h 1602235"/>
              <a:gd name="connsiteX1" fmla="*/ 1539631 w 4798647"/>
              <a:gd name="connsiteY1" fmla="*/ 62604 h 1602235"/>
              <a:gd name="connsiteX2" fmla="*/ 4798647 w 4798647"/>
              <a:gd name="connsiteY2" fmla="*/ 445558 h 160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8647" h="1602235">
                <a:moveTo>
                  <a:pt x="0" y="1602235"/>
                </a:moveTo>
                <a:cubicBezTo>
                  <a:pt x="369928" y="928809"/>
                  <a:pt x="739857" y="255383"/>
                  <a:pt x="1539631" y="62604"/>
                </a:cubicBezTo>
                <a:cubicBezTo>
                  <a:pt x="2339405" y="-130175"/>
                  <a:pt x="3569026" y="157691"/>
                  <a:pt x="4798647" y="445558"/>
                </a:cubicBezTo>
              </a:path>
            </a:pathLst>
          </a:custGeom>
          <a:noFill/>
          <a:ln w="952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ervercloud.png">
            <a:extLst>
              <a:ext uri="{FF2B5EF4-FFF2-40B4-BE49-F238E27FC236}">
                <a16:creationId xmlns:a16="http://schemas.microsoft.com/office/drawing/2014/main" id="{0AFB6DC4-8BAB-4657-9E1E-E2FC4D28D6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5174" y="1188099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B339449-ED53-4F94-92A2-02B10D1BD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48" y="2082155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B939E-CF8B-464B-848E-B331E80824AD}"/>
              </a:ext>
            </a:extLst>
          </p:cNvPr>
          <p:cNvSpPr txBox="1"/>
          <p:nvPr/>
        </p:nvSpPr>
        <p:spPr>
          <a:xfrm>
            <a:off x="5014301" y="1188099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11715D-6FE4-42ED-84DF-5C282F19D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557" y="2560877"/>
            <a:ext cx="1593741" cy="167255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BDD5B7-B99E-455B-8903-898238A642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699" y="3465459"/>
            <a:ext cx="3532333" cy="1324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D4B638-4182-4C6B-ABB5-0E5B9E11A086}"/>
              </a:ext>
            </a:extLst>
          </p:cNvPr>
          <p:cNvSpPr txBox="1"/>
          <p:nvPr/>
        </p:nvSpPr>
        <p:spPr>
          <a:xfrm>
            <a:off x="7832785" y="1727731"/>
            <a:ext cx="190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 1.3 Encryption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9BBD47-751E-49A4-BB93-1B94C30BADB7}"/>
              </a:ext>
            </a:extLst>
          </p:cNvPr>
          <p:cNvCxnSpPr/>
          <p:nvPr/>
        </p:nvCxnSpPr>
        <p:spPr>
          <a:xfrm flipH="1">
            <a:off x="8005313" y="2082155"/>
            <a:ext cx="556514" cy="560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1FE69F-EA1F-4808-A236-F7C3529C7DFC}"/>
              </a:ext>
            </a:extLst>
          </p:cNvPr>
          <p:cNvSpPr txBox="1"/>
          <p:nvPr/>
        </p:nvSpPr>
        <p:spPr>
          <a:xfrm>
            <a:off x="2293628" y="49600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MeshCommander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F8EC6-2539-401A-9369-37A73DFC7B0F}"/>
              </a:ext>
            </a:extLst>
          </p:cNvPr>
          <p:cNvSpPr txBox="1"/>
          <p:nvPr/>
        </p:nvSpPr>
        <p:spPr>
          <a:xfrm>
            <a:off x="8561827" y="4820893"/>
            <a:ext cx="131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Mesh Agent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BC2962-B28F-4A71-B996-6D814B93B6A7}"/>
              </a:ext>
            </a:extLst>
          </p:cNvPr>
          <p:cNvCxnSpPr/>
          <p:nvPr/>
        </p:nvCxnSpPr>
        <p:spPr>
          <a:xfrm flipH="1" flipV="1">
            <a:off x="2398143" y="3802576"/>
            <a:ext cx="801554" cy="104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4F75E8-CAF1-4BA5-9ED3-09A5CAC403B9}"/>
              </a:ext>
            </a:extLst>
          </p:cNvPr>
          <p:cNvCxnSpPr>
            <a:stCxn id="18" idx="0"/>
          </p:cNvCxnSpPr>
          <p:nvPr/>
        </p:nvCxnSpPr>
        <p:spPr>
          <a:xfrm flipV="1">
            <a:off x="9218802" y="4326740"/>
            <a:ext cx="313387" cy="49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2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149</cp:revision>
  <dcterms:created xsi:type="dcterms:W3CDTF">2018-07-25T01:48:02Z</dcterms:created>
  <dcterms:modified xsi:type="dcterms:W3CDTF">2022-03-29T07:10:56Z</dcterms:modified>
</cp:coreProperties>
</file>