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2" r:id="rId2"/>
    <p:sldId id="941" r:id="rId3"/>
    <p:sldId id="94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D71FDA-249F-711F-5167-C6CE1F58E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806" y="1113865"/>
            <a:ext cx="6238387" cy="463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0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D3BAAE-3F45-BEDF-1962-45A51FD4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61" y="718646"/>
            <a:ext cx="5308477" cy="542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99F12F14-691D-680F-739A-1A444AD30EC4}"/>
              </a:ext>
            </a:extLst>
          </p:cNvPr>
          <p:cNvSpPr/>
          <p:nvPr/>
        </p:nvSpPr>
        <p:spPr bwMode="auto">
          <a:xfrm>
            <a:off x="3189512" y="1344715"/>
            <a:ext cx="2698980" cy="699889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System Defense Policy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079B813-9EBD-D761-5792-2492CE33EA60}"/>
              </a:ext>
            </a:extLst>
          </p:cNvPr>
          <p:cNvSpPr/>
          <p:nvPr/>
        </p:nvSpPr>
        <p:spPr bwMode="auto">
          <a:xfrm>
            <a:off x="3614055" y="2241510"/>
            <a:ext cx="1849895" cy="48152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Filter #1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72235470-EE79-2BF5-35C4-77A34084C51E}"/>
              </a:ext>
            </a:extLst>
          </p:cNvPr>
          <p:cNvSpPr/>
          <p:nvPr/>
        </p:nvSpPr>
        <p:spPr bwMode="auto">
          <a:xfrm>
            <a:off x="3614057" y="2819403"/>
            <a:ext cx="1849895" cy="48152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Filter #2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9574C582-1BBE-C9DD-39BF-5E7CF5CB35C9}"/>
              </a:ext>
            </a:extLst>
          </p:cNvPr>
          <p:cNvSpPr/>
          <p:nvPr/>
        </p:nvSpPr>
        <p:spPr bwMode="auto">
          <a:xfrm>
            <a:off x="3614057" y="3396346"/>
            <a:ext cx="1849895" cy="48152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Filter #3</a:t>
            </a: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60DAD89D-C43C-71A9-966A-05EE8A6322FD}"/>
              </a:ext>
            </a:extLst>
          </p:cNvPr>
          <p:cNvSpPr/>
          <p:nvPr/>
        </p:nvSpPr>
        <p:spPr bwMode="auto">
          <a:xfrm>
            <a:off x="3614056" y="4394629"/>
            <a:ext cx="1849895" cy="48152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Default 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5167D-2156-4C38-EB30-CFBB290E1461}"/>
              </a:ext>
            </a:extLst>
          </p:cNvPr>
          <p:cNvSpPr txBox="1"/>
          <p:nvPr/>
        </p:nvSpPr>
        <p:spPr>
          <a:xfrm rot="5400000">
            <a:off x="3942781" y="39515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C12225-0A59-3CD8-61FB-DC73FEF89721}"/>
              </a:ext>
            </a:extLst>
          </p:cNvPr>
          <p:cNvCxnSpPr/>
          <p:nvPr/>
        </p:nvCxnSpPr>
        <p:spPr>
          <a:xfrm>
            <a:off x="5660571" y="2482272"/>
            <a:ext cx="1774372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9C8ACC26-2BE9-11C4-89A3-82D4F062F5DC}"/>
              </a:ext>
            </a:extLst>
          </p:cNvPr>
          <p:cNvSpPr/>
          <p:nvPr/>
        </p:nvSpPr>
        <p:spPr bwMode="auto">
          <a:xfrm>
            <a:off x="7631564" y="1664567"/>
            <a:ext cx="1524000" cy="48152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Allow</a:t>
            </a:r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7AB8DCCE-A041-DB95-590D-A88E20E6D5C8}"/>
              </a:ext>
            </a:extLst>
          </p:cNvPr>
          <p:cNvSpPr/>
          <p:nvPr/>
        </p:nvSpPr>
        <p:spPr bwMode="auto">
          <a:xfrm>
            <a:off x="7631563" y="2242460"/>
            <a:ext cx="1524000" cy="48152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Drop</a:t>
            </a:r>
          </a:p>
        </p:txBody>
      </p:sp>
      <p:sp>
        <p:nvSpPr>
          <p:cNvPr id="12" name="Rounded Rectangle 2">
            <a:extLst>
              <a:ext uri="{FF2B5EF4-FFF2-40B4-BE49-F238E27FC236}">
                <a16:creationId xmlns:a16="http://schemas.microsoft.com/office/drawing/2014/main" id="{EE040DFD-A5FE-DE42-C064-92126B32BD45}"/>
              </a:ext>
            </a:extLst>
          </p:cNvPr>
          <p:cNvSpPr/>
          <p:nvPr/>
        </p:nvSpPr>
        <p:spPr bwMode="auto">
          <a:xfrm>
            <a:off x="7631563" y="2819403"/>
            <a:ext cx="1524000" cy="48152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Rate Limit</a:t>
            </a:r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E34F6320-9222-1A9D-393F-C32AA4F1FBEF}"/>
              </a:ext>
            </a:extLst>
          </p:cNvPr>
          <p:cNvSpPr/>
          <p:nvPr/>
        </p:nvSpPr>
        <p:spPr bwMode="auto">
          <a:xfrm>
            <a:off x="7631563" y="3652493"/>
            <a:ext cx="1524000" cy="48152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15105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20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Neo Sans Intel 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146</cp:revision>
  <dcterms:created xsi:type="dcterms:W3CDTF">2018-07-25T01:48:02Z</dcterms:created>
  <dcterms:modified xsi:type="dcterms:W3CDTF">2022-04-30T06:09:25Z</dcterms:modified>
</cp:coreProperties>
</file>