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94" r:id="rId2"/>
    <p:sldId id="69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41F-C4EE-4BC3-8BF9-C3CA3BCB6878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79BC62-A2C8-B3D4-B904-A14CFE45B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286" y="257432"/>
            <a:ext cx="8685427" cy="651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6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E81092-46AB-26C7-9B56-F5AEB7895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5" y="1347787"/>
            <a:ext cx="79819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5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124</cp:revision>
  <dcterms:created xsi:type="dcterms:W3CDTF">2018-07-25T01:48:02Z</dcterms:created>
  <dcterms:modified xsi:type="dcterms:W3CDTF">2022-06-09T07:13:29Z</dcterms:modified>
</cp:coreProperties>
</file>