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  <p:sldId id="696" r:id="rId3"/>
    <p:sldId id="695" r:id="rId4"/>
    <p:sldId id="697" r:id="rId5"/>
    <p:sldId id="700" r:id="rId6"/>
    <p:sldId id="698" r:id="rId7"/>
    <p:sldId id="699" r:id="rId8"/>
    <p:sldId id="7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8A3D8A-E851-B7DA-7A69-BF2C115E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8A3D8A-E851-B7DA-7A69-BF2C115E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882EF1-1EDB-41F0-B054-E6936C6F226C}"/>
              </a:ext>
            </a:extLst>
          </p:cNvPr>
          <p:cNvCxnSpPr/>
          <p:nvPr/>
        </p:nvCxnSpPr>
        <p:spPr>
          <a:xfrm>
            <a:off x="2414726" y="4021584"/>
            <a:ext cx="1473693" cy="0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2AD19B-CE1A-7742-284B-96075CB68D24}"/>
              </a:ext>
            </a:extLst>
          </p:cNvPr>
          <p:cNvCxnSpPr>
            <a:cxnSpLocks/>
          </p:cNvCxnSpPr>
          <p:nvPr/>
        </p:nvCxnSpPr>
        <p:spPr>
          <a:xfrm>
            <a:off x="7377406" y="5029200"/>
            <a:ext cx="0" cy="769303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24BBFF-F807-FE3D-8818-CE48B827E35E}"/>
              </a:ext>
            </a:extLst>
          </p:cNvPr>
          <p:cNvSpPr txBox="1"/>
          <p:nvPr/>
        </p:nvSpPr>
        <p:spPr>
          <a:xfrm>
            <a:off x="4551087" y="5917168"/>
            <a:ext cx="565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Adapter + Serial Port + Disk Drive + Power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5A1F8-41F9-6683-65FE-02CC2DA8F1AF}"/>
              </a:ext>
            </a:extLst>
          </p:cNvPr>
          <p:cNvSpPr txBox="1"/>
          <p:nvPr/>
        </p:nvSpPr>
        <p:spPr>
          <a:xfrm>
            <a:off x="7964259" y="1404891"/>
            <a:ext cx="161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Filters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795F3-71EF-68C1-B980-28A852A197AD}"/>
              </a:ext>
            </a:extLst>
          </p:cNvPr>
          <p:cNvCxnSpPr/>
          <p:nvPr/>
        </p:nvCxnSpPr>
        <p:spPr>
          <a:xfrm flipH="1">
            <a:off x="7563775" y="1890944"/>
            <a:ext cx="807868" cy="97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1E32B3-B984-90ED-02D5-CD46389925BF}"/>
              </a:ext>
            </a:extLst>
          </p:cNvPr>
          <p:cNvSpPr txBox="1"/>
          <p:nvPr/>
        </p:nvSpPr>
        <p:spPr>
          <a:xfrm>
            <a:off x="1181098" y="2872381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Interface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024A6B-E48D-D981-C323-31E168C175A8}"/>
              </a:ext>
            </a:extLst>
          </p:cNvPr>
          <p:cNvCxnSpPr>
            <a:stCxn id="11" idx="2"/>
          </p:cNvCxnSpPr>
          <p:nvPr/>
        </p:nvCxnSpPr>
        <p:spPr>
          <a:xfrm>
            <a:off x="1935504" y="3241713"/>
            <a:ext cx="754405" cy="63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9BC62-A2C8-B3D4-B904-A14CFE45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86" y="257432"/>
            <a:ext cx="8685427" cy="6514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D2106-D57B-8C6F-8EA8-F00B5B05C8A1}"/>
              </a:ext>
            </a:extLst>
          </p:cNvPr>
          <p:cNvSpPr txBox="1"/>
          <p:nvPr/>
        </p:nvSpPr>
        <p:spPr>
          <a:xfrm>
            <a:off x="9567867" y="545228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Intel® ME</a:t>
            </a:r>
          </a:p>
          <a:p>
            <a:pPr algn="ctr"/>
            <a:r>
              <a:rPr lang="en-US" sz="1200" dirty="0"/>
              <a:t>Located in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02D13-1979-2D98-35D3-F61054367175}"/>
              </a:ext>
            </a:extLst>
          </p:cNvPr>
          <p:cNvCxnSpPr/>
          <p:nvPr/>
        </p:nvCxnSpPr>
        <p:spPr>
          <a:xfrm flipH="1">
            <a:off x="8959174" y="1099226"/>
            <a:ext cx="992222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B581D-DCFE-580D-4AE3-698F4ADA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5" y="4156492"/>
            <a:ext cx="2928960" cy="2196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7772B-A9B3-2CFF-3A78-C3D3F988E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47" y="637060"/>
            <a:ext cx="6646474" cy="335128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A33A4C-B7D0-9D63-D4FD-B9F8A05DACCA}"/>
              </a:ext>
            </a:extLst>
          </p:cNvPr>
          <p:cNvSpPr/>
          <p:nvPr/>
        </p:nvSpPr>
        <p:spPr>
          <a:xfrm>
            <a:off x="4688732" y="3754877"/>
            <a:ext cx="1773796" cy="1643974"/>
          </a:xfrm>
          <a:custGeom>
            <a:avLst/>
            <a:gdLst>
              <a:gd name="connsiteX0" fmla="*/ 1293779 w 1773796"/>
              <a:gd name="connsiteY0" fmla="*/ 0 h 1643974"/>
              <a:gd name="connsiteX1" fmla="*/ 1702340 w 1773796"/>
              <a:gd name="connsiteY1" fmla="*/ 1284051 h 1643974"/>
              <a:gd name="connsiteX2" fmla="*/ 0 w 1773796"/>
              <a:gd name="connsiteY2" fmla="*/ 1643974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96" h="1643974">
                <a:moveTo>
                  <a:pt x="1293779" y="0"/>
                </a:moveTo>
                <a:cubicBezTo>
                  <a:pt x="1605874" y="505027"/>
                  <a:pt x="1917970" y="1010055"/>
                  <a:pt x="1702340" y="1284051"/>
                </a:cubicBezTo>
                <a:cubicBezTo>
                  <a:pt x="1486710" y="1558047"/>
                  <a:pt x="743355" y="1601010"/>
                  <a:pt x="0" y="1643974"/>
                </a:cubicBezTo>
              </a:path>
            </a:pathLst>
          </a:custGeom>
          <a:noFill/>
          <a:ln w="1016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585A3-835A-1DD4-0DB5-31949B020902}"/>
              </a:ext>
            </a:extLst>
          </p:cNvPr>
          <p:cNvSpPr txBox="1"/>
          <p:nvPr/>
        </p:nvSpPr>
        <p:spPr>
          <a:xfrm>
            <a:off x="5437762" y="5505855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Port 16992 or 16993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9BCE7-E28D-847B-CBF3-A16E98BD9F8C}"/>
              </a:ext>
            </a:extLst>
          </p:cNvPr>
          <p:cNvSpPr txBox="1"/>
          <p:nvPr/>
        </p:nvSpPr>
        <p:spPr>
          <a:xfrm>
            <a:off x="340469" y="217407"/>
            <a:ext cx="268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1.0+</a:t>
            </a:r>
          </a:p>
        </p:txBody>
      </p:sp>
    </p:spTree>
    <p:extLst>
      <p:ext uri="{BB962C8B-B14F-4D97-AF65-F5344CB8AC3E}">
        <p14:creationId xmlns:p14="http://schemas.microsoft.com/office/powerpoint/2010/main" val="28761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965030-A49D-3E31-7B91-DF40A1290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08" y="514658"/>
            <a:ext cx="5420582" cy="4130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B581D-DCFE-580D-4AE3-698F4ADA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5" y="4156492"/>
            <a:ext cx="2928960" cy="219672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A33A4C-B7D0-9D63-D4FD-B9F8A05DACCA}"/>
              </a:ext>
            </a:extLst>
          </p:cNvPr>
          <p:cNvSpPr/>
          <p:nvPr/>
        </p:nvSpPr>
        <p:spPr>
          <a:xfrm>
            <a:off x="4688732" y="3754877"/>
            <a:ext cx="1773796" cy="1643974"/>
          </a:xfrm>
          <a:custGeom>
            <a:avLst/>
            <a:gdLst>
              <a:gd name="connsiteX0" fmla="*/ 1293779 w 1773796"/>
              <a:gd name="connsiteY0" fmla="*/ 0 h 1643974"/>
              <a:gd name="connsiteX1" fmla="*/ 1702340 w 1773796"/>
              <a:gd name="connsiteY1" fmla="*/ 1284051 h 1643974"/>
              <a:gd name="connsiteX2" fmla="*/ 0 w 1773796"/>
              <a:gd name="connsiteY2" fmla="*/ 1643974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96" h="1643974">
                <a:moveTo>
                  <a:pt x="1293779" y="0"/>
                </a:moveTo>
                <a:cubicBezTo>
                  <a:pt x="1605874" y="505027"/>
                  <a:pt x="1917970" y="1010055"/>
                  <a:pt x="1702340" y="1284051"/>
                </a:cubicBezTo>
                <a:cubicBezTo>
                  <a:pt x="1486710" y="1558047"/>
                  <a:pt x="743355" y="1601010"/>
                  <a:pt x="0" y="1643974"/>
                </a:cubicBezTo>
              </a:path>
            </a:pathLst>
          </a:custGeom>
          <a:noFill/>
          <a:ln w="1016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585A3-835A-1DD4-0DB5-31949B020902}"/>
              </a:ext>
            </a:extLst>
          </p:cNvPr>
          <p:cNvSpPr txBox="1"/>
          <p:nvPr/>
        </p:nvSpPr>
        <p:spPr>
          <a:xfrm>
            <a:off x="5437762" y="55058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Serial-over-LAN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9BCE7-E28D-847B-CBF3-A16E98BD9F8C}"/>
              </a:ext>
            </a:extLst>
          </p:cNvPr>
          <p:cNvSpPr txBox="1"/>
          <p:nvPr/>
        </p:nvSpPr>
        <p:spPr>
          <a:xfrm>
            <a:off x="340469" y="217407"/>
            <a:ext cx="268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1.0+</a:t>
            </a:r>
          </a:p>
        </p:txBody>
      </p:sp>
    </p:spTree>
    <p:extLst>
      <p:ext uri="{BB962C8B-B14F-4D97-AF65-F5344CB8AC3E}">
        <p14:creationId xmlns:p14="http://schemas.microsoft.com/office/powerpoint/2010/main" val="4239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B3466-BA60-0569-1088-93D7472B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03" y="3876121"/>
            <a:ext cx="2906263" cy="2179697"/>
          </a:xfrm>
          <a:prstGeom prst="rect">
            <a:avLst/>
          </a:prstGeom>
        </p:spPr>
      </p:pic>
      <p:pic>
        <p:nvPicPr>
          <p:cNvPr id="3" name="Picture 2" descr="servercloud.png">
            <a:extLst>
              <a:ext uri="{FF2B5EF4-FFF2-40B4-BE49-F238E27FC236}">
                <a16:creationId xmlns:a16="http://schemas.microsoft.com/office/drawing/2014/main" id="{0E225A2E-1A7B-45AC-7BDA-8642C8F0FF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436" y="934513"/>
            <a:ext cx="3185295" cy="34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01B95B-7775-CDC5-3D23-99AE148AEEEF}"/>
              </a:ext>
            </a:extLst>
          </p:cNvPr>
          <p:cNvSpPr/>
          <p:nvPr/>
        </p:nvSpPr>
        <p:spPr>
          <a:xfrm>
            <a:off x="4193825" y="2509736"/>
            <a:ext cx="2829545" cy="1361873"/>
          </a:xfrm>
          <a:custGeom>
            <a:avLst/>
            <a:gdLst>
              <a:gd name="connsiteX0" fmla="*/ 76618 w 2829545"/>
              <a:gd name="connsiteY0" fmla="*/ 1361873 h 1361873"/>
              <a:gd name="connsiteX1" fmla="*/ 348992 w 2829545"/>
              <a:gd name="connsiteY1" fmla="*/ 379379 h 1361873"/>
              <a:gd name="connsiteX2" fmla="*/ 2829545 w 2829545"/>
              <a:gd name="connsiteY2" fmla="*/ 0 h 136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545" h="1361873">
                <a:moveTo>
                  <a:pt x="76618" y="1361873"/>
                </a:moveTo>
                <a:cubicBezTo>
                  <a:pt x="-16606" y="984115"/>
                  <a:pt x="-109829" y="606358"/>
                  <a:pt x="348992" y="379379"/>
                </a:cubicBezTo>
                <a:cubicBezTo>
                  <a:pt x="807813" y="152400"/>
                  <a:pt x="1818679" y="76200"/>
                  <a:pt x="2829545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DB4B2-C6A7-02A2-7EEA-D93F9345E4D7}"/>
              </a:ext>
            </a:extLst>
          </p:cNvPr>
          <p:cNvSpPr txBox="1"/>
          <p:nvPr/>
        </p:nvSpPr>
        <p:spPr>
          <a:xfrm>
            <a:off x="2684834" y="1857983"/>
            <a:ext cx="365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Initiated Remote Access (CIRA)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C851D-BBD3-323A-E05E-D4AA99974B12}"/>
              </a:ext>
            </a:extLst>
          </p:cNvPr>
          <p:cNvSpPr txBox="1"/>
          <p:nvPr/>
        </p:nvSpPr>
        <p:spPr>
          <a:xfrm>
            <a:off x="340469" y="217407"/>
            <a:ext cx="268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4.0+</a:t>
            </a:r>
          </a:p>
        </p:txBody>
      </p:sp>
    </p:spTree>
    <p:extLst>
      <p:ext uri="{BB962C8B-B14F-4D97-AF65-F5344CB8AC3E}">
        <p14:creationId xmlns:p14="http://schemas.microsoft.com/office/powerpoint/2010/main" val="34222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B3466-BA60-0569-1088-93D7472B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03" y="3876121"/>
            <a:ext cx="2906263" cy="217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DB4B2-C6A7-02A2-7EEA-D93F9345E4D7}"/>
              </a:ext>
            </a:extLst>
          </p:cNvPr>
          <p:cNvSpPr txBox="1"/>
          <p:nvPr/>
        </p:nvSpPr>
        <p:spPr>
          <a:xfrm>
            <a:off x="6222463" y="5408579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C851D-BBD3-323A-E05E-D4AA99974B12}"/>
              </a:ext>
            </a:extLst>
          </p:cNvPr>
          <p:cNvSpPr txBox="1"/>
          <p:nvPr/>
        </p:nvSpPr>
        <p:spPr>
          <a:xfrm>
            <a:off x="340469" y="217407"/>
            <a:ext cx="268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6.0+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68EE3-BA69-FFCD-7716-CD55CBEC5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7343"/>
            <a:ext cx="5024742" cy="357728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833B78-DF8E-ACBC-0145-D7214D83E259}"/>
              </a:ext>
            </a:extLst>
          </p:cNvPr>
          <p:cNvSpPr/>
          <p:nvPr/>
        </p:nvSpPr>
        <p:spPr>
          <a:xfrm>
            <a:off x="4688732" y="3754877"/>
            <a:ext cx="2577830" cy="1643974"/>
          </a:xfrm>
          <a:custGeom>
            <a:avLst/>
            <a:gdLst>
              <a:gd name="connsiteX0" fmla="*/ 1293779 w 1773796"/>
              <a:gd name="connsiteY0" fmla="*/ 0 h 1643974"/>
              <a:gd name="connsiteX1" fmla="*/ 1702340 w 1773796"/>
              <a:gd name="connsiteY1" fmla="*/ 1284051 h 1643974"/>
              <a:gd name="connsiteX2" fmla="*/ 0 w 1773796"/>
              <a:gd name="connsiteY2" fmla="*/ 1643974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96" h="1643974">
                <a:moveTo>
                  <a:pt x="1293779" y="0"/>
                </a:moveTo>
                <a:cubicBezTo>
                  <a:pt x="1605874" y="505027"/>
                  <a:pt x="1917970" y="1010055"/>
                  <a:pt x="1702340" y="1284051"/>
                </a:cubicBezTo>
                <a:cubicBezTo>
                  <a:pt x="1486710" y="1558047"/>
                  <a:pt x="743355" y="1601010"/>
                  <a:pt x="0" y="1643974"/>
                </a:cubicBezTo>
              </a:path>
            </a:pathLst>
          </a:custGeom>
          <a:noFill/>
          <a:ln w="1016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B3466-BA60-0569-1088-93D7472B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03" y="3876121"/>
            <a:ext cx="2906263" cy="217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C851D-BBD3-323A-E05E-D4AA99974B12}"/>
              </a:ext>
            </a:extLst>
          </p:cNvPr>
          <p:cNvSpPr txBox="1"/>
          <p:nvPr/>
        </p:nvSpPr>
        <p:spPr>
          <a:xfrm>
            <a:off x="340469" y="217407"/>
            <a:ext cx="268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Intel AMT 6.1+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833B78-DF8E-ACBC-0145-D7214D83E259}"/>
              </a:ext>
            </a:extLst>
          </p:cNvPr>
          <p:cNvSpPr/>
          <p:nvPr/>
        </p:nvSpPr>
        <p:spPr>
          <a:xfrm>
            <a:off x="4688732" y="3754877"/>
            <a:ext cx="2577830" cy="1643974"/>
          </a:xfrm>
          <a:custGeom>
            <a:avLst/>
            <a:gdLst>
              <a:gd name="connsiteX0" fmla="*/ 1293779 w 1773796"/>
              <a:gd name="connsiteY0" fmla="*/ 0 h 1643974"/>
              <a:gd name="connsiteX1" fmla="*/ 1702340 w 1773796"/>
              <a:gd name="connsiteY1" fmla="*/ 1284051 h 1643974"/>
              <a:gd name="connsiteX2" fmla="*/ 0 w 1773796"/>
              <a:gd name="connsiteY2" fmla="*/ 1643974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96" h="1643974">
                <a:moveTo>
                  <a:pt x="1293779" y="0"/>
                </a:moveTo>
                <a:cubicBezTo>
                  <a:pt x="1605874" y="505027"/>
                  <a:pt x="1917970" y="1010055"/>
                  <a:pt x="1702340" y="1284051"/>
                </a:cubicBezTo>
                <a:cubicBezTo>
                  <a:pt x="1486710" y="1558047"/>
                  <a:pt x="743355" y="1601010"/>
                  <a:pt x="0" y="1643974"/>
                </a:cubicBezTo>
              </a:path>
            </a:pathLst>
          </a:custGeom>
          <a:noFill/>
          <a:ln w="1016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C53C4-7056-B60B-E5F1-027ECB3ABDF7}"/>
              </a:ext>
            </a:extLst>
          </p:cNvPr>
          <p:cNvSpPr txBox="1"/>
          <p:nvPr/>
        </p:nvSpPr>
        <p:spPr>
          <a:xfrm>
            <a:off x="4688732" y="2199672"/>
            <a:ext cx="4800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ACM</a:t>
            </a:r>
            <a:r>
              <a:rPr lang="en-US" sz="3200" dirty="0"/>
              <a:t> - Admin Control Mode</a:t>
            </a:r>
          </a:p>
          <a:p>
            <a:r>
              <a:rPr lang="en-US" sz="3200" b="1" dirty="0"/>
              <a:t>CCM</a:t>
            </a:r>
            <a:r>
              <a:rPr lang="en-US" sz="3200" dirty="0"/>
              <a:t> – Client Control Mode</a:t>
            </a:r>
          </a:p>
        </p:txBody>
      </p:sp>
    </p:spTree>
    <p:extLst>
      <p:ext uri="{BB962C8B-B14F-4D97-AF65-F5344CB8AC3E}">
        <p14:creationId xmlns:p14="http://schemas.microsoft.com/office/powerpoint/2010/main" val="37699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129</cp:revision>
  <dcterms:created xsi:type="dcterms:W3CDTF">2018-07-25T01:48:02Z</dcterms:created>
  <dcterms:modified xsi:type="dcterms:W3CDTF">2022-06-27T05:50:31Z</dcterms:modified>
</cp:coreProperties>
</file>