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3" r:id="rId2"/>
    <p:sldId id="951" r:id="rId3"/>
    <p:sldId id="952" r:id="rId4"/>
    <p:sldId id="1126" r:id="rId5"/>
    <p:sldId id="11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B1567F5-26A5-3218-54CC-A5203F7BF864}"/>
              </a:ext>
            </a:extLst>
          </p:cNvPr>
          <p:cNvSpPr/>
          <p:nvPr/>
        </p:nvSpPr>
        <p:spPr>
          <a:xfrm>
            <a:off x="1250302" y="2388636"/>
            <a:ext cx="9265298" cy="2759532"/>
          </a:xfrm>
          <a:custGeom>
            <a:avLst/>
            <a:gdLst>
              <a:gd name="connsiteX0" fmla="*/ 0 w 9265298"/>
              <a:gd name="connsiteY0" fmla="*/ 0 h 2759532"/>
              <a:gd name="connsiteX1" fmla="*/ 1530220 w 9265298"/>
              <a:gd name="connsiteY1" fmla="*/ 2202025 h 2759532"/>
              <a:gd name="connsiteX2" fmla="*/ 4590661 w 9265298"/>
              <a:gd name="connsiteY2" fmla="*/ 578498 h 2759532"/>
              <a:gd name="connsiteX3" fmla="*/ 7669763 w 9265298"/>
              <a:gd name="connsiteY3" fmla="*/ 2556588 h 2759532"/>
              <a:gd name="connsiteX4" fmla="*/ 9265298 w 9265298"/>
              <a:gd name="connsiteY4" fmla="*/ 2593911 h 275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5298" h="2759532">
                <a:moveTo>
                  <a:pt x="0" y="0"/>
                </a:moveTo>
                <a:cubicBezTo>
                  <a:pt x="382555" y="1052804"/>
                  <a:pt x="765110" y="2105609"/>
                  <a:pt x="1530220" y="2202025"/>
                </a:cubicBezTo>
                <a:cubicBezTo>
                  <a:pt x="2295330" y="2298441"/>
                  <a:pt x="3567404" y="519404"/>
                  <a:pt x="4590661" y="578498"/>
                </a:cubicBezTo>
                <a:cubicBezTo>
                  <a:pt x="5613918" y="637592"/>
                  <a:pt x="6890657" y="2220686"/>
                  <a:pt x="7669763" y="2556588"/>
                </a:cubicBezTo>
                <a:cubicBezTo>
                  <a:pt x="8448869" y="2892490"/>
                  <a:pt x="8857083" y="2743200"/>
                  <a:pt x="9265298" y="2593911"/>
                </a:cubicBezTo>
              </a:path>
            </a:pathLst>
          </a:custGeom>
          <a:noFill/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2837" y="1620297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631964" y="1315485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6" name="Picture 2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08AD955-E67F-4B4A-9F68-8A7F272B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17" y="3785235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B8B8CA09-A44B-4CEE-96A3-984C82A61D5B}"/>
              </a:ext>
            </a:extLst>
          </p:cNvPr>
          <p:cNvSpPr/>
          <p:nvPr/>
        </p:nvSpPr>
        <p:spPr bwMode="auto">
          <a:xfrm>
            <a:off x="10239839" y="4672311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C9C72-FCD1-7831-2358-A64BED632C83}"/>
              </a:ext>
            </a:extLst>
          </p:cNvPr>
          <p:cNvSpPr/>
          <p:nvPr/>
        </p:nvSpPr>
        <p:spPr bwMode="auto">
          <a:xfrm>
            <a:off x="8602243" y="4672311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404ED-F85E-FE24-769F-7D1857C1D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87" y="3273000"/>
            <a:ext cx="2498855" cy="226616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A67A4C1-8428-72D4-1276-A69E8CCA9C5F}"/>
              </a:ext>
            </a:extLst>
          </p:cNvPr>
          <p:cNvSpPr/>
          <p:nvPr/>
        </p:nvSpPr>
        <p:spPr bwMode="auto">
          <a:xfrm>
            <a:off x="845514" y="194184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954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717E5A-C6DB-28C3-15A6-8236C5338342}"/>
              </a:ext>
            </a:extLst>
          </p:cNvPr>
          <p:cNvSpPr/>
          <p:nvPr/>
        </p:nvSpPr>
        <p:spPr>
          <a:xfrm>
            <a:off x="2765530" y="2991115"/>
            <a:ext cx="7307385" cy="2226939"/>
          </a:xfrm>
          <a:custGeom>
            <a:avLst/>
            <a:gdLst>
              <a:gd name="connsiteX0" fmla="*/ 0 w 7307385"/>
              <a:gd name="connsiteY0" fmla="*/ 1852829 h 2226939"/>
              <a:gd name="connsiteX1" fmla="*/ 2547816 w 7307385"/>
              <a:gd name="connsiteY1" fmla="*/ 583 h 2226939"/>
              <a:gd name="connsiteX2" fmla="*/ 5884985 w 7307385"/>
              <a:gd name="connsiteY2" fmla="*/ 2016952 h 2226939"/>
              <a:gd name="connsiteX3" fmla="*/ 7307385 w 7307385"/>
              <a:gd name="connsiteY3" fmla="*/ 2063844 h 222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7385" h="2226939">
                <a:moveTo>
                  <a:pt x="0" y="1852829"/>
                </a:moveTo>
                <a:cubicBezTo>
                  <a:pt x="783492" y="913029"/>
                  <a:pt x="1566985" y="-26771"/>
                  <a:pt x="2547816" y="583"/>
                </a:cubicBezTo>
                <a:cubicBezTo>
                  <a:pt x="3528647" y="27937"/>
                  <a:pt x="5091724" y="1673075"/>
                  <a:pt x="5884985" y="2016952"/>
                </a:cubicBezTo>
                <a:cubicBezTo>
                  <a:pt x="6678246" y="2360829"/>
                  <a:pt x="6992815" y="2212336"/>
                  <a:pt x="7307385" y="2063844"/>
                </a:cubicBezTo>
              </a:path>
            </a:pathLst>
          </a:custGeom>
          <a:noFill/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935" y="1676281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296062" y="1371469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26" name="Picture 2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E08AD955-E67F-4B4A-9F68-8A7F272B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15" y="3841219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B8B8CA09-A44B-4CEE-96A3-984C82A61D5B}"/>
              </a:ext>
            </a:extLst>
          </p:cNvPr>
          <p:cNvSpPr/>
          <p:nvPr/>
        </p:nvSpPr>
        <p:spPr bwMode="auto">
          <a:xfrm>
            <a:off x="9903937" y="472829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3233AF5C-C9B7-1EB9-1487-44DC8779C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3" y="3841219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70037F2C-88F2-0000-2829-CAB0532FD5AF}"/>
              </a:ext>
            </a:extLst>
          </p:cNvPr>
          <p:cNvSpPr/>
          <p:nvPr/>
        </p:nvSpPr>
        <p:spPr bwMode="auto">
          <a:xfrm>
            <a:off x="2245354" y="4713037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Browser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C9C72-FCD1-7831-2358-A64BED632C83}"/>
              </a:ext>
            </a:extLst>
          </p:cNvPr>
          <p:cNvSpPr/>
          <p:nvPr/>
        </p:nvSpPr>
        <p:spPr bwMode="auto">
          <a:xfrm>
            <a:off x="8266341" y="472829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0648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6167535" y="2813115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5688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6494815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A916C8A-5EB0-31B1-EDE7-F52E28127ACC}"/>
              </a:ext>
            </a:extLst>
          </p:cNvPr>
          <p:cNvSpPr/>
          <p:nvPr/>
        </p:nvSpPr>
        <p:spPr bwMode="auto">
          <a:xfrm>
            <a:off x="3812896" y="2539005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Redirection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80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FE87C915-E70E-D231-6B94-A1E2CDFEF653}"/>
              </a:ext>
            </a:extLst>
          </p:cNvPr>
          <p:cNvSpPr/>
          <p:nvPr/>
        </p:nvSpPr>
        <p:spPr bwMode="auto">
          <a:xfrm>
            <a:off x="3812896" y="3148587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Main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443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E922254E-29EB-807A-DAAE-0547B852023B}"/>
              </a:ext>
            </a:extLst>
          </p:cNvPr>
          <p:cNvSpPr/>
          <p:nvPr/>
        </p:nvSpPr>
        <p:spPr bwMode="auto">
          <a:xfrm>
            <a:off x="3812896" y="3758169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Relay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453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EBD1F7-F644-B661-FC15-2C4029A55988}"/>
              </a:ext>
            </a:extLst>
          </p:cNvPr>
          <p:cNvSpPr/>
          <p:nvPr/>
        </p:nvSpPr>
        <p:spPr>
          <a:xfrm rot="300461">
            <a:off x="5230710" y="4688024"/>
            <a:ext cx="1575069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"redirport": 80,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"RelayPort": 453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C2159-0E55-CB10-5029-AE0AB629A473}"/>
              </a:ext>
            </a:extLst>
          </p:cNvPr>
          <p:cNvSpPr txBox="1"/>
          <p:nvPr/>
        </p:nvSpPr>
        <p:spPr>
          <a:xfrm>
            <a:off x="2537927" y="455333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 by default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9A63E1-7ADC-D84B-1763-7A3ED6B806D2}"/>
              </a:ext>
            </a:extLst>
          </p:cNvPr>
          <p:cNvCxnSpPr>
            <a:stCxn id="5" idx="0"/>
          </p:cNvCxnSpPr>
          <p:nvPr/>
        </p:nvCxnSpPr>
        <p:spPr>
          <a:xfrm flipV="1">
            <a:off x="3272904" y="3967569"/>
            <a:ext cx="734977" cy="585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6CFFC8-0796-68CC-1927-8A3BC2B2134A}"/>
              </a:ext>
            </a:extLst>
          </p:cNvPr>
          <p:cNvSpPr/>
          <p:nvPr/>
        </p:nvSpPr>
        <p:spPr>
          <a:xfrm>
            <a:off x="3498980" y="3333987"/>
            <a:ext cx="6774024" cy="976756"/>
          </a:xfrm>
          <a:custGeom>
            <a:avLst/>
            <a:gdLst>
              <a:gd name="connsiteX0" fmla="*/ 0 w 6774024"/>
              <a:gd name="connsiteY0" fmla="*/ 370266 h 976756"/>
              <a:gd name="connsiteX1" fmla="*/ 3088432 w 6774024"/>
              <a:gd name="connsiteY1" fmla="*/ 25033 h 976756"/>
              <a:gd name="connsiteX2" fmla="*/ 6774024 w 6774024"/>
              <a:gd name="connsiteY2" fmla="*/ 976756 h 97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4024" h="976756">
                <a:moveTo>
                  <a:pt x="0" y="370266"/>
                </a:moveTo>
                <a:cubicBezTo>
                  <a:pt x="979714" y="147108"/>
                  <a:pt x="1959428" y="-76049"/>
                  <a:pt x="3088432" y="25033"/>
                </a:cubicBezTo>
                <a:cubicBezTo>
                  <a:pt x="4217436" y="126115"/>
                  <a:pt x="5495730" y="551435"/>
                  <a:pt x="6774024" y="976756"/>
                </a:cubicBezTo>
              </a:path>
            </a:pathLst>
          </a:custGeom>
          <a:noFill/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2918D5-9539-F07A-2B86-AE2AAFC0C668}"/>
              </a:ext>
            </a:extLst>
          </p:cNvPr>
          <p:cNvSpPr/>
          <p:nvPr/>
        </p:nvSpPr>
        <p:spPr>
          <a:xfrm>
            <a:off x="7520474" y="2775792"/>
            <a:ext cx="676791" cy="1085925"/>
          </a:xfrm>
          <a:prstGeom prst="rightArrow">
            <a:avLst/>
          </a:pr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8627" y="2061389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7847754" y="1756577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E922254E-29EB-807A-DAAE-0547B852023B}"/>
              </a:ext>
            </a:extLst>
          </p:cNvPr>
          <p:cNvSpPr/>
          <p:nvPr/>
        </p:nvSpPr>
        <p:spPr bwMode="auto">
          <a:xfrm>
            <a:off x="5172057" y="3096729"/>
            <a:ext cx="2205348" cy="41880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Relay Port  </a:t>
            </a: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453</a:t>
            </a:r>
            <a:endParaRPr lang="en-US" dirty="0">
              <a:solidFill>
                <a:schemeClr val="bg1"/>
              </a:solidFill>
              <a:latin typeface="Neo Sans Intel Medium" pitchFamily="34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7DF71-66DC-3BEE-B764-DB44F8F1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11" y="2269059"/>
            <a:ext cx="2666313" cy="209938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1E4FBC-E51E-0850-68D4-05D3BE8668C7}"/>
              </a:ext>
            </a:extLst>
          </p:cNvPr>
          <p:cNvSpPr/>
          <p:nvPr/>
        </p:nvSpPr>
        <p:spPr>
          <a:xfrm>
            <a:off x="4002833" y="2081609"/>
            <a:ext cx="1511559" cy="801550"/>
          </a:xfrm>
          <a:custGeom>
            <a:avLst/>
            <a:gdLst>
              <a:gd name="connsiteX0" fmla="*/ 1511559 w 1511559"/>
              <a:gd name="connsiteY0" fmla="*/ 801550 h 801550"/>
              <a:gd name="connsiteX1" fmla="*/ 923730 w 1511559"/>
              <a:gd name="connsiteY1" fmla="*/ 27109 h 801550"/>
              <a:gd name="connsiteX2" fmla="*/ 0 w 1511559"/>
              <a:gd name="connsiteY2" fmla="*/ 251044 h 80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559" h="801550">
                <a:moveTo>
                  <a:pt x="1511559" y="801550"/>
                </a:moveTo>
                <a:cubicBezTo>
                  <a:pt x="1343607" y="460205"/>
                  <a:pt x="1175656" y="118860"/>
                  <a:pt x="923730" y="27109"/>
                </a:cubicBezTo>
                <a:cubicBezTo>
                  <a:pt x="671804" y="-64642"/>
                  <a:pt x="335902" y="93201"/>
                  <a:pt x="0" y="251044"/>
                </a:cubicBezTo>
              </a:path>
            </a:pathLst>
          </a:custGeom>
          <a:noFill/>
          <a:ln w="1016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E65EBD60-2E57-A100-7D12-539FB0949D2A}"/>
              </a:ext>
            </a:extLst>
          </p:cNvPr>
          <p:cNvSpPr/>
          <p:nvPr/>
        </p:nvSpPr>
        <p:spPr bwMode="auto">
          <a:xfrm>
            <a:off x="10406587" y="4013825"/>
            <a:ext cx="1161545" cy="709246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 Server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DCA14-4AA6-8F38-20B5-B70D17F604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34" y="1954104"/>
            <a:ext cx="503853" cy="483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FFACFB-7AC3-E4B8-212A-8BBA7FFD60C2}"/>
              </a:ext>
            </a:extLst>
          </p:cNvPr>
          <p:cNvSpPr txBox="1"/>
          <p:nvPr/>
        </p:nvSpPr>
        <p:spPr>
          <a:xfrm>
            <a:off x="4180114" y="3707215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12DC8-BE95-57B9-81B9-56126D279065}"/>
              </a:ext>
            </a:extLst>
          </p:cNvPr>
          <p:cNvSpPr txBox="1"/>
          <p:nvPr/>
        </p:nvSpPr>
        <p:spPr>
          <a:xfrm>
            <a:off x="5343663" y="1404275"/>
            <a:ext cx="986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NodeID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TLS or not</a:t>
            </a:r>
          </a:p>
        </p:txBody>
      </p:sp>
    </p:spTree>
    <p:extLst>
      <p:ext uri="{BB962C8B-B14F-4D97-AF65-F5344CB8AC3E}">
        <p14:creationId xmlns:p14="http://schemas.microsoft.com/office/powerpoint/2010/main" val="380110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D2DAD-01CE-B283-F77E-EF346555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8" y="1032536"/>
            <a:ext cx="4531654" cy="3587304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50D6F-FC16-716E-7790-44956004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0644"/>
            <a:ext cx="4045054" cy="318497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93B555B-5E9B-A963-4503-C6A8D605613A}"/>
              </a:ext>
            </a:extLst>
          </p:cNvPr>
          <p:cNvSpPr/>
          <p:nvPr/>
        </p:nvSpPr>
        <p:spPr>
          <a:xfrm>
            <a:off x="3033073" y="4245465"/>
            <a:ext cx="641866" cy="3370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218DC3-181C-9321-720A-1CC5B08C80CE}"/>
              </a:ext>
            </a:extLst>
          </p:cNvPr>
          <p:cNvSpPr/>
          <p:nvPr/>
        </p:nvSpPr>
        <p:spPr>
          <a:xfrm>
            <a:off x="3600293" y="4764072"/>
            <a:ext cx="2883160" cy="775453"/>
          </a:xfrm>
          <a:custGeom>
            <a:avLst/>
            <a:gdLst>
              <a:gd name="connsiteX0" fmla="*/ 0 w 2883160"/>
              <a:gd name="connsiteY0" fmla="*/ 0 h 775453"/>
              <a:gd name="connsiteX1" fmla="*/ 1474237 w 2883160"/>
              <a:gd name="connsiteY1" fmla="*/ 774440 h 775453"/>
              <a:gd name="connsiteX2" fmla="*/ 2883160 w 2883160"/>
              <a:gd name="connsiteY2" fmla="*/ 130628 h 77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3160" h="775453">
                <a:moveTo>
                  <a:pt x="0" y="0"/>
                </a:moveTo>
                <a:cubicBezTo>
                  <a:pt x="496855" y="376334"/>
                  <a:pt x="993710" y="752669"/>
                  <a:pt x="1474237" y="774440"/>
                </a:cubicBezTo>
                <a:cubicBezTo>
                  <a:pt x="1954764" y="796211"/>
                  <a:pt x="2418962" y="463419"/>
                  <a:pt x="2883160" y="130628"/>
                </a:cubicBezTo>
              </a:path>
            </a:pathLst>
          </a:custGeom>
          <a:noFill/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3F7D7-E128-0AC6-6629-96C19F12A4C1}"/>
              </a:ext>
            </a:extLst>
          </p:cNvPr>
          <p:cNvSpPr/>
          <p:nvPr/>
        </p:nvSpPr>
        <p:spPr>
          <a:xfrm rot="300461">
            <a:off x="2636474" y="4974739"/>
            <a:ext cx="1575069" cy="952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"settings":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"port": 443,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"RelayPort": 453</a:t>
            </a:r>
          </a:p>
          <a:p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82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145</cp:revision>
  <dcterms:created xsi:type="dcterms:W3CDTF">2018-07-25T01:48:02Z</dcterms:created>
  <dcterms:modified xsi:type="dcterms:W3CDTF">2022-07-01T06:26:37Z</dcterms:modified>
</cp:coreProperties>
</file>