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35" r:id="rId2"/>
    <p:sldId id="1134" r:id="rId3"/>
    <p:sldId id="1132" r:id="rId4"/>
    <p:sldId id="1133" r:id="rId5"/>
    <p:sldId id="9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7C7F87-AC49-DFCA-CCC2-CAA5108BC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81162"/>
            <a:ext cx="8572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36549-003F-587C-A0BB-A465837CA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93" y="712923"/>
            <a:ext cx="7841692" cy="5432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78DE3A-3BB0-19B2-C11B-D4D589BC1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8" y="4734344"/>
            <a:ext cx="1353486" cy="9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4ACE07-4914-1FBF-9D1B-C67DB6DD044F}"/>
              </a:ext>
            </a:extLst>
          </p:cNvPr>
          <p:cNvGrpSpPr/>
          <p:nvPr/>
        </p:nvGrpSpPr>
        <p:grpSpPr>
          <a:xfrm>
            <a:off x="2444697" y="934785"/>
            <a:ext cx="7302605" cy="4988429"/>
            <a:chOff x="3154823" y="1165634"/>
            <a:chExt cx="7302605" cy="49884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352EC-7A30-180B-9E01-3851B7493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514" y="1165634"/>
              <a:ext cx="2416741" cy="1900519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AD86F1-C2CF-B237-436A-C3ED4E0F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687" y="2573794"/>
              <a:ext cx="2416741" cy="1900519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42B084-C485-5090-C2AA-B8BBFDE5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115" y="4200576"/>
              <a:ext cx="2416741" cy="1953487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9E1B84-7C3F-F8F5-DF10-4DD6FEABD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476" y="4461164"/>
              <a:ext cx="2457579" cy="1660786"/>
            </a:xfrm>
            <a:prstGeom prst="rect">
              <a:avLst/>
            </a:prstGeom>
          </p:spPr>
        </p:pic>
        <p:pic>
          <p:nvPicPr>
            <p:cNvPr id="13" name="Picture 12" descr="servercloud.png">
              <a:extLst>
                <a:ext uri="{FF2B5EF4-FFF2-40B4-BE49-F238E27FC236}">
                  <a16:creationId xmlns:a16="http://schemas.microsoft.com/office/drawing/2014/main" id="{65B65A2B-76FA-2A2A-7E82-123C5CF2A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4823" y="1308706"/>
              <a:ext cx="2498445" cy="2683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0F4A93-FA56-7F47-F547-0FBCDED9D455}"/>
                </a:ext>
              </a:extLst>
            </p:cNvPr>
            <p:cNvSpPr txBox="1"/>
            <p:nvPr/>
          </p:nvSpPr>
          <p:spPr>
            <a:xfrm>
              <a:off x="3360331" y="1174581"/>
              <a:ext cx="2087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MeshCentral</a:t>
              </a:r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5F8C10FB-063B-D9BB-97D6-DE1E940BA8E0}"/>
                </a:ext>
              </a:extLst>
            </p:cNvPr>
            <p:cNvSpPr/>
            <p:nvPr/>
          </p:nvSpPr>
          <p:spPr>
            <a:xfrm>
              <a:off x="4265339" y="3667126"/>
              <a:ext cx="267854" cy="64969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A39CD6-1E2D-FFA5-ADDB-87D8BEEEDF4B}"/>
                </a:ext>
              </a:extLst>
            </p:cNvPr>
            <p:cNvSpPr/>
            <p:nvPr/>
          </p:nvSpPr>
          <p:spPr>
            <a:xfrm>
              <a:off x="5495637" y="1913878"/>
              <a:ext cx="1514764" cy="459868"/>
            </a:xfrm>
            <a:custGeom>
              <a:avLst/>
              <a:gdLst>
                <a:gd name="connsiteX0" fmla="*/ 0 w 1330036"/>
                <a:gd name="connsiteY0" fmla="*/ 459868 h 459868"/>
                <a:gd name="connsiteX1" fmla="*/ 544945 w 1330036"/>
                <a:gd name="connsiteY1" fmla="*/ 53468 h 459868"/>
                <a:gd name="connsiteX2" fmla="*/ 1330036 w 1330036"/>
                <a:gd name="connsiteY2" fmla="*/ 16522 h 45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0036" h="459868">
                  <a:moveTo>
                    <a:pt x="0" y="459868"/>
                  </a:moveTo>
                  <a:cubicBezTo>
                    <a:pt x="161636" y="293613"/>
                    <a:pt x="323272" y="127359"/>
                    <a:pt x="544945" y="53468"/>
                  </a:cubicBezTo>
                  <a:cubicBezTo>
                    <a:pt x="766618" y="-20423"/>
                    <a:pt x="1048327" y="-1951"/>
                    <a:pt x="1330036" y="16522"/>
                  </a:cubicBezTo>
                </a:path>
              </a:pathLst>
            </a:custGeom>
            <a:noFill/>
            <a:ln w="793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D6EC29-029F-5BBA-E1BE-92C8315AA989}"/>
                </a:ext>
              </a:extLst>
            </p:cNvPr>
            <p:cNvSpPr/>
            <p:nvPr/>
          </p:nvSpPr>
          <p:spPr>
            <a:xfrm>
              <a:off x="5514110" y="2761673"/>
              <a:ext cx="2216727" cy="858982"/>
            </a:xfrm>
            <a:custGeom>
              <a:avLst/>
              <a:gdLst>
                <a:gd name="connsiteX0" fmla="*/ 0 w 2216727"/>
                <a:gd name="connsiteY0" fmla="*/ 0 h 858982"/>
                <a:gd name="connsiteX1" fmla="*/ 1052945 w 2216727"/>
                <a:gd name="connsiteY1" fmla="*/ 175491 h 858982"/>
                <a:gd name="connsiteX2" fmla="*/ 2216727 w 2216727"/>
                <a:gd name="connsiteY2" fmla="*/ 858982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6727" h="858982">
                  <a:moveTo>
                    <a:pt x="0" y="0"/>
                  </a:moveTo>
                  <a:cubicBezTo>
                    <a:pt x="341745" y="16163"/>
                    <a:pt x="683491" y="32327"/>
                    <a:pt x="1052945" y="175491"/>
                  </a:cubicBezTo>
                  <a:cubicBezTo>
                    <a:pt x="1422400" y="318655"/>
                    <a:pt x="1819563" y="588818"/>
                    <a:pt x="2216727" y="858982"/>
                  </a:cubicBezTo>
                </a:path>
              </a:pathLst>
            </a:custGeom>
            <a:noFill/>
            <a:ln w="793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4F14AA-1A41-2FB0-A4D5-766590484E06}"/>
                </a:ext>
              </a:extLst>
            </p:cNvPr>
            <p:cNvSpPr/>
            <p:nvPr/>
          </p:nvSpPr>
          <p:spPr>
            <a:xfrm>
              <a:off x="5495637" y="3269673"/>
              <a:ext cx="1828800" cy="1681018"/>
            </a:xfrm>
            <a:custGeom>
              <a:avLst/>
              <a:gdLst>
                <a:gd name="connsiteX0" fmla="*/ 0 w 1828800"/>
                <a:gd name="connsiteY0" fmla="*/ 0 h 1681018"/>
                <a:gd name="connsiteX1" fmla="*/ 997527 w 1828800"/>
                <a:gd name="connsiteY1" fmla="*/ 637309 h 1681018"/>
                <a:gd name="connsiteX2" fmla="*/ 1828800 w 1828800"/>
                <a:gd name="connsiteY2" fmla="*/ 1681018 h 168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681018">
                  <a:moveTo>
                    <a:pt x="0" y="0"/>
                  </a:moveTo>
                  <a:cubicBezTo>
                    <a:pt x="346363" y="178569"/>
                    <a:pt x="692727" y="357139"/>
                    <a:pt x="997527" y="637309"/>
                  </a:cubicBezTo>
                  <a:cubicBezTo>
                    <a:pt x="1302327" y="917479"/>
                    <a:pt x="1565563" y="1299248"/>
                    <a:pt x="1828800" y="1681018"/>
                  </a:cubicBezTo>
                </a:path>
              </a:pathLst>
            </a:custGeom>
            <a:noFill/>
            <a:ln w="793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463D3C5-9930-C590-6B2F-D04684EE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7" y="690107"/>
            <a:ext cx="5950222" cy="4119385"/>
          </a:xfrm>
          <a:prstGeom prst="rect">
            <a:avLst/>
          </a:prstGeom>
        </p:spPr>
      </p:pic>
      <p:pic>
        <p:nvPicPr>
          <p:cNvPr id="19" name="Picture 18" descr="servercloud.png">
            <a:extLst>
              <a:ext uri="{FF2B5EF4-FFF2-40B4-BE49-F238E27FC236}">
                <a16:creationId xmlns:a16="http://schemas.microsoft.com/office/drawing/2014/main" id="{2CE14BA9-6A55-DA81-B96F-FFE51C53E7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5983" y="3798331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BAC6C9-8943-B4D0-D875-258914C7EE80}"/>
              </a:ext>
            </a:extLst>
          </p:cNvPr>
          <p:cNvSpPr txBox="1"/>
          <p:nvPr/>
        </p:nvSpPr>
        <p:spPr>
          <a:xfrm>
            <a:off x="3181491" y="3664206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C040B9-7279-95CF-0932-8D52EE8D6B88}"/>
              </a:ext>
            </a:extLst>
          </p:cNvPr>
          <p:cNvSpPr/>
          <p:nvPr/>
        </p:nvSpPr>
        <p:spPr>
          <a:xfrm>
            <a:off x="5358403" y="3230784"/>
            <a:ext cx="1358920" cy="1841275"/>
          </a:xfrm>
          <a:custGeom>
            <a:avLst/>
            <a:gdLst>
              <a:gd name="connsiteX0" fmla="*/ 0 w 1358920"/>
              <a:gd name="connsiteY0" fmla="*/ 1695939 h 1841275"/>
              <a:gd name="connsiteX1" fmla="*/ 1266093 w 1358920"/>
              <a:gd name="connsiteY1" fmla="*/ 1672492 h 1841275"/>
              <a:gd name="connsiteX2" fmla="*/ 1164493 w 1358920"/>
              <a:gd name="connsiteY2" fmla="*/ 0 h 18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20" h="1841275">
                <a:moveTo>
                  <a:pt x="0" y="1695939"/>
                </a:moveTo>
                <a:cubicBezTo>
                  <a:pt x="536005" y="1825543"/>
                  <a:pt x="1072011" y="1955148"/>
                  <a:pt x="1266093" y="1672492"/>
                </a:cubicBezTo>
                <a:cubicBezTo>
                  <a:pt x="1460175" y="1389836"/>
                  <a:pt x="1312334" y="694918"/>
                  <a:pt x="1164493" y="0"/>
                </a:cubicBezTo>
              </a:path>
            </a:pathLst>
          </a:custGeom>
          <a:noFill/>
          <a:ln w="762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2EF46-462C-E548-68E5-FE5950A16E13}"/>
              </a:ext>
            </a:extLst>
          </p:cNvPr>
          <p:cNvSpPr txBox="1"/>
          <p:nvPr/>
        </p:nvSpPr>
        <p:spPr>
          <a:xfrm>
            <a:off x="2454031" y="2136338"/>
            <a:ext cx="72839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1">
                <a:solidFill>
                  <a:srgbClr val="2E75B6"/>
                </a:solidFill>
                <a:latin typeface="Consolas" panose="020B0609020204030204" pitchFamily="49" charset="0"/>
              </a:rPr>
              <a:t>"settings"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noProof="1">
                <a:solidFill>
                  <a:srgbClr val="2E75B6"/>
                </a:solidFill>
                <a:latin typeface="Consolas" panose="020B0609020204030204" pitchFamily="49" charset="0"/>
              </a:rPr>
              <a:t>"crowdsec"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noProof="1">
                <a:solidFill>
                  <a:srgbClr val="2E75B6"/>
                </a:solidFill>
                <a:latin typeface="Consolas" panose="020B0609020204030204" pitchFamily="49" charset="0"/>
              </a:rPr>
              <a:t>"url"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noProof="1">
                <a:solidFill>
                  <a:srgbClr val="A31515"/>
                </a:solidFill>
                <a:latin typeface="Consolas" panose="020B0609020204030204" pitchFamily="49" charset="0"/>
              </a:rPr>
              <a:t>"http://localhost:8080"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noProof="1">
                <a:solidFill>
                  <a:srgbClr val="2E75B6"/>
                </a:solidFill>
                <a:latin typeface="Consolas" panose="020B0609020204030204" pitchFamily="49" charset="0"/>
              </a:rPr>
              <a:t>"apikey"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noProof="1">
                <a:solidFill>
                  <a:srgbClr val="A31515"/>
                </a:solidFill>
                <a:latin typeface="Consolas" panose="020B0609020204030204" pitchFamily="49" charset="0"/>
              </a:rPr>
              <a:t>"8a3df2ccf831069bf7efc567331f1b15"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noProof="1">
                <a:solidFill>
                  <a:srgbClr val="2E75B6"/>
                </a:solidFill>
                <a:latin typeface="Consolas" panose="020B0609020204030204" pitchFamily="49" charset="0"/>
              </a:rPr>
              <a:t>"fallbackremediation"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noProof="1">
                <a:solidFill>
                  <a:srgbClr val="A31515"/>
                </a:solidFill>
                <a:latin typeface="Consolas" panose="020B0609020204030204" pitchFamily="49" charset="0"/>
              </a:rPr>
              <a:t>"captcha"</a:t>
            </a:r>
            <a:endParaRPr lang="en-US" sz="1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  <a:endParaRPr lang="en-US" noProof="1"/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E79E6-CB01-77A6-F923-E50351A66A1C}"/>
              </a:ext>
            </a:extLst>
          </p:cNvPr>
          <p:cNvSpPr txBox="1"/>
          <p:nvPr/>
        </p:nvSpPr>
        <p:spPr>
          <a:xfrm>
            <a:off x="2454031" y="1281723"/>
            <a:ext cx="184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Config.json</a:t>
            </a:r>
          </a:p>
        </p:txBody>
      </p:sp>
    </p:spTree>
    <p:extLst>
      <p:ext uri="{BB962C8B-B14F-4D97-AF65-F5344CB8AC3E}">
        <p14:creationId xmlns:p14="http://schemas.microsoft.com/office/powerpoint/2010/main" val="3959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159</cp:revision>
  <dcterms:created xsi:type="dcterms:W3CDTF">2018-07-25T01:48:02Z</dcterms:created>
  <dcterms:modified xsi:type="dcterms:W3CDTF">2022-07-14T05:24:37Z</dcterms:modified>
</cp:coreProperties>
</file>