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  <p:sldId id="952" r:id="rId3"/>
    <p:sldId id="9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9CE05-70BE-17E4-7A92-6A004D6AE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92" y="3595540"/>
            <a:ext cx="4292118" cy="2415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72FE4-FCFA-DE78-780A-5F410B8F0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0" y="694441"/>
            <a:ext cx="6141563" cy="307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55326-E818-E902-C8F6-CB91539D9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70" y="1850992"/>
            <a:ext cx="4458879" cy="2229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44D01-CEF5-55E8-6EE2-3BC7E248A745}"/>
              </a:ext>
            </a:extLst>
          </p:cNvPr>
          <p:cNvSpPr txBox="1"/>
          <p:nvPr/>
        </p:nvSpPr>
        <p:spPr>
          <a:xfrm>
            <a:off x="2248376" y="6163559"/>
            <a:ext cx="769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C</a:t>
            </a:r>
            <a:r>
              <a:rPr lang="en-US" dirty="0"/>
              <a:t>ompletely </a:t>
            </a:r>
            <a:r>
              <a:rPr lang="en-US" b="1" dirty="0"/>
              <a:t>A</a:t>
            </a:r>
            <a:r>
              <a:rPr lang="en-US" dirty="0"/>
              <a:t>utomated </a:t>
            </a:r>
            <a:r>
              <a:rPr lang="en-US" b="1" dirty="0"/>
              <a:t>P</a:t>
            </a:r>
            <a:r>
              <a:rPr lang="en-US" dirty="0"/>
              <a:t>ublic </a:t>
            </a:r>
            <a:r>
              <a:rPr lang="en-US" b="1" dirty="0"/>
              <a:t>T</a:t>
            </a:r>
            <a:r>
              <a:rPr lang="en-US" dirty="0"/>
              <a:t>uring test to tell </a:t>
            </a:r>
            <a:r>
              <a:rPr lang="en-US" b="1" dirty="0"/>
              <a:t>C</a:t>
            </a:r>
            <a:r>
              <a:rPr lang="en-US" dirty="0"/>
              <a:t>omputers and </a:t>
            </a:r>
            <a:r>
              <a:rPr lang="en-US" b="1" dirty="0"/>
              <a:t>H</a:t>
            </a:r>
            <a:r>
              <a:rPr lang="en-US" dirty="0"/>
              <a:t>umans </a:t>
            </a:r>
            <a:r>
              <a:rPr lang="en-US" b="1" dirty="0"/>
              <a:t>A</a:t>
            </a:r>
            <a:r>
              <a:rPr lang="en-US" dirty="0"/>
              <a:t>part"</a:t>
            </a:r>
          </a:p>
        </p:txBody>
      </p:sp>
    </p:spTree>
    <p:extLst>
      <p:ext uri="{BB962C8B-B14F-4D97-AF65-F5344CB8AC3E}">
        <p14:creationId xmlns:p14="http://schemas.microsoft.com/office/powerpoint/2010/main" val="40530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0D435-552A-6EA7-6CDA-78C815ED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7" y="967149"/>
            <a:ext cx="3768526" cy="341211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3BF98-9C77-E998-9A14-592641C4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55" y="2603128"/>
            <a:ext cx="3768526" cy="341211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7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2CC2228-8538-2DA9-1C8A-5844FE78EC92}"/>
              </a:ext>
            </a:extLst>
          </p:cNvPr>
          <p:cNvGrpSpPr/>
          <p:nvPr/>
        </p:nvGrpSpPr>
        <p:grpSpPr>
          <a:xfrm>
            <a:off x="2814660" y="926608"/>
            <a:ext cx="6254635" cy="5004784"/>
            <a:chOff x="2814660" y="926608"/>
            <a:chExt cx="6254635" cy="50047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E40ABE-D91D-9502-236C-C40A8535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3826" y="2177089"/>
              <a:ext cx="4365469" cy="3754303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servercloud.png">
              <a:extLst>
                <a:ext uri="{FF2B5EF4-FFF2-40B4-BE49-F238E27FC236}">
                  <a16:creationId xmlns:a16="http://schemas.microsoft.com/office/drawing/2014/main" id="{202A7BD9-3425-3238-A310-3EADE5267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85080" y="1060733"/>
              <a:ext cx="2498445" cy="268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5E9818-C76F-7D18-06C8-AE1B7ECFCA16}"/>
                </a:ext>
              </a:extLst>
            </p:cNvPr>
            <p:cNvSpPr txBox="1"/>
            <p:nvPr/>
          </p:nvSpPr>
          <p:spPr>
            <a:xfrm>
              <a:off x="3290588" y="926608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6425F0-F254-954E-1450-7078B92FF254}"/>
                </a:ext>
              </a:extLst>
            </p:cNvPr>
            <p:cNvSpPr/>
            <p:nvPr/>
          </p:nvSpPr>
          <p:spPr>
            <a:xfrm rot="21214271">
              <a:off x="2814660" y="3516497"/>
              <a:ext cx="2314005" cy="10754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1397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"domains": {</a:t>
              </a:r>
            </a:p>
            <a:p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"": {</a:t>
              </a:r>
            </a:p>
            <a:p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"newAccounts": true,</a:t>
              </a:r>
            </a:p>
            <a:p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"newAccountsCaptcha": true</a:t>
              </a:r>
              <a:b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800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154</cp:revision>
  <dcterms:created xsi:type="dcterms:W3CDTF">2018-07-25T01:48:02Z</dcterms:created>
  <dcterms:modified xsi:type="dcterms:W3CDTF">2022-07-12T07:16:58Z</dcterms:modified>
</cp:coreProperties>
</file>