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54" r:id="rId2"/>
    <p:sldId id="957" r:id="rId3"/>
    <p:sldId id="9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0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41F-C4EE-4BC3-8BF9-C3CA3BCB6878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5336459-9484-49BE-4422-05D37A59F971}"/>
              </a:ext>
            </a:extLst>
          </p:cNvPr>
          <p:cNvSpPr/>
          <p:nvPr/>
        </p:nvSpPr>
        <p:spPr>
          <a:xfrm>
            <a:off x="4825485" y="1570698"/>
            <a:ext cx="1695635" cy="1367831"/>
          </a:xfrm>
          <a:custGeom>
            <a:avLst/>
            <a:gdLst>
              <a:gd name="connsiteX0" fmla="*/ 0 w 1695635"/>
              <a:gd name="connsiteY0" fmla="*/ 1367161 h 1367831"/>
              <a:gd name="connsiteX1" fmla="*/ 834501 w 1695635"/>
              <a:gd name="connsiteY1" fmla="*/ 1145219 h 1367831"/>
              <a:gd name="connsiteX2" fmla="*/ 1695635 w 1695635"/>
              <a:gd name="connsiteY2" fmla="*/ 0 h 136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5635" h="1367831">
                <a:moveTo>
                  <a:pt x="0" y="1367161"/>
                </a:moveTo>
                <a:cubicBezTo>
                  <a:pt x="275947" y="1370120"/>
                  <a:pt x="551895" y="1373079"/>
                  <a:pt x="834501" y="1145219"/>
                </a:cubicBezTo>
                <a:cubicBezTo>
                  <a:pt x="1117107" y="917359"/>
                  <a:pt x="1406371" y="458679"/>
                  <a:pt x="1695635" y="0"/>
                </a:cubicBezTo>
              </a:path>
            </a:pathLst>
          </a:custGeom>
          <a:noFill/>
          <a:ln w="698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6F43F8-B1B0-7791-4710-F54A9810D8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08"/>
          <a:stretch/>
        </p:blipFill>
        <p:spPr>
          <a:xfrm>
            <a:off x="7389105" y="1976960"/>
            <a:ext cx="1966667" cy="66675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92A6542-8892-7F2D-0955-96AA7B0B583E}"/>
              </a:ext>
            </a:extLst>
          </p:cNvPr>
          <p:cNvSpPr/>
          <p:nvPr/>
        </p:nvSpPr>
        <p:spPr>
          <a:xfrm>
            <a:off x="4806958" y="2473904"/>
            <a:ext cx="1717482" cy="854702"/>
          </a:xfrm>
          <a:custGeom>
            <a:avLst/>
            <a:gdLst>
              <a:gd name="connsiteX0" fmla="*/ 0 w 1717482"/>
              <a:gd name="connsiteY0" fmla="*/ 707666 h 854702"/>
              <a:gd name="connsiteX1" fmla="*/ 834887 w 1717482"/>
              <a:gd name="connsiteY1" fmla="*/ 803082 h 854702"/>
              <a:gd name="connsiteX2" fmla="*/ 1717482 w 1717482"/>
              <a:gd name="connsiteY2" fmla="*/ 0 h 85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7482" h="854702">
                <a:moveTo>
                  <a:pt x="0" y="707666"/>
                </a:moveTo>
                <a:cubicBezTo>
                  <a:pt x="274320" y="814346"/>
                  <a:pt x="548640" y="921026"/>
                  <a:pt x="834887" y="803082"/>
                </a:cubicBezTo>
                <a:cubicBezTo>
                  <a:pt x="1121134" y="685138"/>
                  <a:pt x="1419308" y="342569"/>
                  <a:pt x="1717482" y="0"/>
                </a:cubicBezTo>
              </a:path>
            </a:pathLst>
          </a:custGeom>
          <a:noFill/>
          <a:ln w="698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D9C1B03-ACD4-4D33-AF59-F17CF9420C5A}"/>
              </a:ext>
            </a:extLst>
          </p:cNvPr>
          <p:cNvSpPr/>
          <p:nvPr/>
        </p:nvSpPr>
        <p:spPr>
          <a:xfrm>
            <a:off x="4637199" y="3194823"/>
            <a:ext cx="1907177" cy="611332"/>
          </a:xfrm>
          <a:custGeom>
            <a:avLst/>
            <a:gdLst>
              <a:gd name="connsiteX0" fmla="*/ 0 w 1907177"/>
              <a:gd name="connsiteY0" fmla="*/ 148046 h 611332"/>
              <a:gd name="connsiteX1" fmla="*/ 1088571 w 1907177"/>
              <a:gd name="connsiteY1" fmla="*/ 609600 h 611332"/>
              <a:gd name="connsiteX2" fmla="*/ 1907177 w 1907177"/>
              <a:gd name="connsiteY2" fmla="*/ 0 h 61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7177" h="611332">
                <a:moveTo>
                  <a:pt x="0" y="148046"/>
                </a:moveTo>
                <a:cubicBezTo>
                  <a:pt x="385354" y="391160"/>
                  <a:pt x="770708" y="634274"/>
                  <a:pt x="1088571" y="609600"/>
                </a:cubicBezTo>
                <a:cubicBezTo>
                  <a:pt x="1406434" y="584926"/>
                  <a:pt x="1656805" y="292463"/>
                  <a:pt x="1907177" y="0"/>
                </a:cubicBezTo>
              </a:path>
            </a:pathLst>
          </a:custGeom>
          <a:noFill/>
          <a:ln w="698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1576933-A795-7EA3-9EEE-924369837659}"/>
              </a:ext>
            </a:extLst>
          </p:cNvPr>
          <p:cNvSpPr/>
          <p:nvPr/>
        </p:nvSpPr>
        <p:spPr>
          <a:xfrm>
            <a:off x="4576239" y="3560583"/>
            <a:ext cx="1924594" cy="957360"/>
          </a:xfrm>
          <a:custGeom>
            <a:avLst/>
            <a:gdLst>
              <a:gd name="connsiteX0" fmla="*/ 0 w 1924594"/>
              <a:gd name="connsiteY0" fmla="*/ 0 h 957360"/>
              <a:gd name="connsiteX1" fmla="*/ 896983 w 1924594"/>
              <a:gd name="connsiteY1" fmla="*/ 940526 h 957360"/>
              <a:gd name="connsiteX2" fmla="*/ 1924594 w 1924594"/>
              <a:gd name="connsiteY2" fmla="*/ 513806 h 95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4594" h="957360">
                <a:moveTo>
                  <a:pt x="0" y="0"/>
                </a:moveTo>
                <a:cubicBezTo>
                  <a:pt x="288108" y="427446"/>
                  <a:pt x="576217" y="854892"/>
                  <a:pt x="896983" y="940526"/>
                </a:cubicBezTo>
                <a:cubicBezTo>
                  <a:pt x="1217749" y="1026160"/>
                  <a:pt x="1571171" y="769983"/>
                  <a:pt x="1924594" y="513806"/>
                </a:cubicBezTo>
              </a:path>
            </a:pathLst>
          </a:custGeom>
          <a:noFill/>
          <a:ln w="698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096B022-60DD-A9C4-008F-7A11A4E39E69}"/>
              </a:ext>
            </a:extLst>
          </p:cNvPr>
          <p:cNvSpPr/>
          <p:nvPr/>
        </p:nvSpPr>
        <p:spPr>
          <a:xfrm>
            <a:off x="4463028" y="3839257"/>
            <a:ext cx="1994262" cy="1334851"/>
          </a:xfrm>
          <a:custGeom>
            <a:avLst/>
            <a:gdLst>
              <a:gd name="connsiteX0" fmla="*/ 0 w 1994262"/>
              <a:gd name="connsiteY0" fmla="*/ 0 h 1334851"/>
              <a:gd name="connsiteX1" fmla="*/ 653142 w 1994262"/>
              <a:gd name="connsiteY1" fmla="*/ 1254035 h 1334851"/>
              <a:gd name="connsiteX2" fmla="*/ 1994262 w 1994262"/>
              <a:gd name="connsiteY2" fmla="*/ 1105989 h 133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4262" h="1334851">
                <a:moveTo>
                  <a:pt x="0" y="0"/>
                </a:moveTo>
                <a:cubicBezTo>
                  <a:pt x="160382" y="534852"/>
                  <a:pt x="320765" y="1069704"/>
                  <a:pt x="653142" y="1254035"/>
                </a:cubicBezTo>
                <a:cubicBezTo>
                  <a:pt x="985519" y="1438366"/>
                  <a:pt x="1489890" y="1272177"/>
                  <a:pt x="1994262" y="1105989"/>
                </a:cubicBezTo>
              </a:path>
            </a:pathLst>
          </a:custGeom>
          <a:noFill/>
          <a:ln w="698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AECC19-82C5-009B-E2A7-06DC4B23E43C}"/>
              </a:ext>
            </a:extLst>
          </p:cNvPr>
          <p:cNvSpPr/>
          <p:nvPr/>
        </p:nvSpPr>
        <p:spPr>
          <a:xfrm>
            <a:off x="4358525" y="3935052"/>
            <a:ext cx="2151017" cy="1965703"/>
          </a:xfrm>
          <a:custGeom>
            <a:avLst/>
            <a:gdLst>
              <a:gd name="connsiteX0" fmla="*/ 0 w 2151017"/>
              <a:gd name="connsiteY0" fmla="*/ 0 h 1965703"/>
              <a:gd name="connsiteX1" fmla="*/ 548640 w 2151017"/>
              <a:gd name="connsiteY1" fmla="*/ 1767840 h 1965703"/>
              <a:gd name="connsiteX2" fmla="*/ 2151017 w 2151017"/>
              <a:gd name="connsiteY2" fmla="*/ 1846217 h 196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1017" h="1965703">
                <a:moveTo>
                  <a:pt x="0" y="0"/>
                </a:moveTo>
                <a:cubicBezTo>
                  <a:pt x="95068" y="730068"/>
                  <a:pt x="190137" y="1460137"/>
                  <a:pt x="548640" y="1767840"/>
                </a:cubicBezTo>
                <a:cubicBezTo>
                  <a:pt x="907143" y="2075543"/>
                  <a:pt x="1529080" y="1960880"/>
                  <a:pt x="2151017" y="1846217"/>
                </a:cubicBezTo>
              </a:path>
            </a:pathLst>
          </a:custGeom>
          <a:noFill/>
          <a:ln w="698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servercloud.png">
            <a:extLst>
              <a:ext uri="{FF2B5EF4-FFF2-40B4-BE49-F238E27FC236}">
                <a16:creationId xmlns:a16="http://schemas.microsoft.com/office/drawing/2014/main" id="{2AFE0084-0EAA-B6CD-E16C-D7FCFAEE182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5096" y="2247744"/>
            <a:ext cx="2498445" cy="268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4F119E-C25D-2635-84F6-B17AA558FAA5}"/>
              </a:ext>
            </a:extLst>
          </p:cNvPr>
          <p:cNvSpPr txBox="1"/>
          <p:nvPr/>
        </p:nvSpPr>
        <p:spPr>
          <a:xfrm>
            <a:off x="3419313" y="2067619"/>
            <a:ext cx="2087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MeshCentral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581E81-ECA2-171A-07B5-666C08C7E0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318" y="2727818"/>
            <a:ext cx="780789" cy="8615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5CEAFB7-A9B0-853B-3B25-7E91A81D09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318" y="3589378"/>
            <a:ext cx="780789" cy="8615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B7B4730-B920-2AEC-9065-43812D78A2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317" y="4450938"/>
            <a:ext cx="780789" cy="86156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7447148-CE6D-F7CC-BA1E-122712E9CA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316" y="5312498"/>
            <a:ext cx="780789" cy="861560"/>
          </a:xfrm>
          <a:prstGeom prst="rect">
            <a:avLst/>
          </a:prstGeom>
        </p:spPr>
      </p:pic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F41D967-73FC-F5F0-B991-582EB84F96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715" y="3018956"/>
            <a:ext cx="1283568" cy="280370"/>
          </a:xfrm>
          <a:prstGeom prst="rect">
            <a:avLst/>
          </a:prstGeom>
        </p:spPr>
      </p:pic>
      <p:pic>
        <p:nvPicPr>
          <p:cNvPr id="26" name="Picture 25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C3D18BCA-9630-866F-95CC-FC796398CB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715" y="3758615"/>
            <a:ext cx="1923106" cy="523085"/>
          </a:xfrm>
          <a:prstGeom prst="rect">
            <a:avLst/>
          </a:prstGeom>
        </p:spPr>
      </p:pic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ADF1B3A-FA2D-D3A4-276E-70BFDAB859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715" y="4588303"/>
            <a:ext cx="1923106" cy="586830"/>
          </a:xfrm>
          <a:prstGeom prst="rect">
            <a:avLst/>
          </a:prstGeom>
        </p:spPr>
      </p:pic>
      <p:pic>
        <p:nvPicPr>
          <p:cNvPr id="28" name="Picture 27" descr="A picture containing clock&#10;&#10;Description automatically generated">
            <a:extLst>
              <a:ext uri="{FF2B5EF4-FFF2-40B4-BE49-F238E27FC236}">
                <a16:creationId xmlns:a16="http://schemas.microsoft.com/office/drawing/2014/main" id="{0EB9F3BE-34CF-D4C6-B8AA-BEF3CB61DA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715" y="5409903"/>
            <a:ext cx="1295400" cy="6667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57CE6E8-CFA9-BD9B-DCDF-7CF62AAE72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316" y="1847757"/>
            <a:ext cx="780789" cy="8615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58ADF33-4695-7741-1EEA-A7C87F268C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330" y="979000"/>
            <a:ext cx="780789" cy="86156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EB9A3A4-290B-0CAB-C779-6DDF2D32F7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9105" y="1026418"/>
            <a:ext cx="2218893" cy="71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5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5336459-9484-49BE-4422-05D37A59F971}"/>
              </a:ext>
            </a:extLst>
          </p:cNvPr>
          <p:cNvSpPr/>
          <p:nvPr/>
        </p:nvSpPr>
        <p:spPr>
          <a:xfrm>
            <a:off x="3332747" y="1539437"/>
            <a:ext cx="1695635" cy="1367831"/>
          </a:xfrm>
          <a:custGeom>
            <a:avLst/>
            <a:gdLst>
              <a:gd name="connsiteX0" fmla="*/ 0 w 1695635"/>
              <a:gd name="connsiteY0" fmla="*/ 1367161 h 1367831"/>
              <a:gd name="connsiteX1" fmla="*/ 834501 w 1695635"/>
              <a:gd name="connsiteY1" fmla="*/ 1145219 h 1367831"/>
              <a:gd name="connsiteX2" fmla="*/ 1695635 w 1695635"/>
              <a:gd name="connsiteY2" fmla="*/ 0 h 136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5635" h="1367831">
                <a:moveTo>
                  <a:pt x="0" y="1367161"/>
                </a:moveTo>
                <a:cubicBezTo>
                  <a:pt x="275947" y="1370120"/>
                  <a:pt x="551895" y="1373079"/>
                  <a:pt x="834501" y="1145219"/>
                </a:cubicBezTo>
                <a:cubicBezTo>
                  <a:pt x="1117107" y="917359"/>
                  <a:pt x="1406371" y="458679"/>
                  <a:pt x="1695635" y="0"/>
                </a:cubicBezTo>
              </a:path>
            </a:pathLst>
          </a:custGeom>
          <a:noFill/>
          <a:ln w="698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6F43F8-B1B0-7791-4710-F54A9810D8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08"/>
          <a:stretch/>
        </p:blipFill>
        <p:spPr>
          <a:xfrm>
            <a:off x="5896367" y="1945699"/>
            <a:ext cx="1966667" cy="66675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92A6542-8892-7F2D-0955-96AA7B0B583E}"/>
              </a:ext>
            </a:extLst>
          </p:cNvPr>
          <p:cNvSpPr/>
          <p:nvPr/>
        </p:nvSpPr>
        <p:spPr>
          <a:xfrm>
            <a:off x="3314220" y="2442643"/>
            <a:ext cx="1717482" cy="854702"/>
          </a:xfrm>
          <a:custGeom>
            <a:avLst/>
            <a:gdLst>
              <a:gd name="connsiteX0" fmla="*/ 0 w 1717482"/>
              <a:gd name="connsiteY0" fmla="*/ 707666 h 854702"/>
              <a:gd name="connsiteX1" fmla="*/ 834887 w 1717482"/>
              <a:gd name="connsiteY1" fmla="*/ 803082 h 854702"/>
              <a:gd name="connsiteX2" fmla="*/ 1717482 w 1717482"/>
              <a:gd name="connsiteY2" fmla="*/ 0 h 85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7482" h="854702">
                <a:moveTo>
                  <a:pt x="0" y="707666"/>
                </a:moveTo>
                <a:cubicBezTo>
                  <a:pt x="274320" y="814346"/>
                  <a:pt x="548640" y="921026"/>
                  <a:pt x="834887" y="803082"/>
                </a:cubicBezTo>
                <a:cubicBezTo>
                  <a:pt x="1121134" y="685138"/>
                  <a:pt x="1419308" y="342569"/>
                  <a:pt x="1717482" y="0"/>
                </a:cubicBezTo>
              </a:path>
            </a:pathLst>
          </a:custGeom>
          <a:noFill/>
          <a:ln w="698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D9C1B03-ACD4-4D33-AF59-F17CF9420C5A}"/>
              </a:ext>
            </a:extLst>
          </p:cNvPr>
          <p:cNvSpPr/>
          <p:nvPr/>
        </p:nvSpPr>
        <p:spPr>
          <a:xfrm>
            <a:off x="3144461" y="3163562"/>
            <a:ext cx="1907177" cy="611332"/>
          </a:xfrm>
          <a:custGeom>
            <a:avLst/>
            <a:gdLst>
              <a:gd name="connsiteX0" fmla="*/ 0 w 1907177"/>
              <a:gd name="connsiteY0" fmla="*/ 148046 h 611332"/>
              <a:gd name="connsiteX1" fmla="*/ 1088571 w 1907177"/>
              <a:gd name="connsiteY1" fmla="*/ 609600 h 611332"/>
              <a:gd name="connsiteX2" fmla="*/ 1907177 w 1907177"/>
              <a:gd name="connsiteY2" fmla="*/ 0 h 61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7177" h="611332">
                <a:moveTo>
                  <a:pt x="0" y="148046"/>
                </a:moveTo>
                <a:cubicBezTo>
                  <a:pt x="385354" y="391160"/>
                  <a:pt x="770708" y="634274"/>
                  <a:pt x="1088571" y="609600"/>
                </a:cubicBezTo>
                <a:cubicBezTo>
                  <a:pt x="1406434" y="584926"/>
                  <a:pt x="1656805" y="292463"/>
                  <a:pt x="1907177" y="0"/>
                </a:cubicBezTo>
              </a:path>
            </a:pathLst>
          </a:custGeom>
          <a:noFill/>
          <a:ln w="698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1576933-A795-7EA3-9EEE-924369837659}"/>
              </a:ext>
            </a:extLst>
          </p:cNvPr>
          <p:cNvSpPr/>
          <p:nvPr/>
        </p:nvSpPr>
        <p:spPr>
          <a:xfrm>
            <a:off x="3083501" y="3529322"/>
            <a:ext cx="1924594" cy="957360"/>
          </a:xfrm>
          <a:custGeom>
            <a:avLst/>
            <a:gdLst>
              <a:gd name="connsiteX0" fmla="*/ 0 w 1924594"/>
              <a:gd name="connsiteY0" fmla="*/ 0 h 957360"/>
              <a:gd name="connsiteX1" fmla="*/ 896983 w 1924594"/>
              <a:gd name="connsiteY1" fmla="*/ 940526 h 957360"/>
              <a:gd name="connsiteX2" fmla="*/ 1924594 w 1924594"/>
              <a:gd name="connsiteY2" fmla="*/ 513806 h 95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4594" h="957360">
                <a:moveTo>
                  <a:pt x="0" y="0"/>
                </a:moveTo>
                <a:cubicBezTo>
                  <a:pt x="288108" y="427446"/>
                  <a:pt x="576217" y="854892"/>
                  <a:pt x="896983" y="940526"/>
                </a:cubicBezTo>
                <a:cubicBezTo>
                  <a:pt x="1217749" y="1026160"/>
                  <a:pt x="1571171" y="769983"/>
                  <a:pt x="1924594" y="513806"/>
                </a:cubicBezTo>
              </a:path>
            </a:pathLst>
          </a:custGeom>
          <a:noFill/>
          <a:ln w="698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096B022-60DD-A9C4-008F-7A11A4E39E69}"/>
              </a:ext>
            </a:extLst>
          </p:cNvPr>
          <p:cNvSpPr/>
          <p:nvPr/>
        </p:nvSpPr>
        <p:spPr>
          <a:xfrm>
            <a:off x="2970290" y="3807996"/>
            <a:ext cx="1994262" cy="1334851"/>
          </a:xfrm>
          <a:custGeom>
            <a:avLst/>
            <a:gdLst>
              <a:gd name="connsiteX0" fmla="*/ 0 w 1994262"/>
              <a:gd name="connsiteY0" fmla="*/ 0 h 1334851"/>
              <a:gd name="connsiteX1" fmla="*/ 653142 w 1994262"/>
              <a:gd name="connsiteY1" fmla="*/ 1254035 h 1334851"/>
              <a:gd name="connsiteX2" fmla="*/ 1994262 w 1994262"/>
              <a:gd name="connsiteY2" fmla="*/ 1105989 h 133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4262" h="1334851">
                <a:moveTo>
                  <a:pt x="0" y="0"/>
                </a:moveTo>
                <a:cubicBezTo>
                  <a:pt x="160382" y="534852"/>
                  <a:pt x="320765" y="1069704"/>
                  <a:pt x="653142" y="1254035"/>
                </a:cubicBezTo>
                <a:cubicBezTo>
                  <a:pt x="985519" y="1438366"/>
                  <a:pt x="1489890" y="1272177"/>
                  <a:pt x="1994262" y="1105989"/>
                </a:cubicBezTo>
              </a:path>
            </a:pathLst>
          </a:custGeom>
          <a:noFill/>
          <a:ln w="698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AECC19-82C5-009B-E2A7-06DC4B23E43C}"/>
              </a:ext>
            </a:extLst>
          </p:cNvPr>
          <p:cNvSpPr/>
          <p:nvPr/>
        </p:nvSpPr>
        <p:spPr>
          <a:xfrm>
            <a:off x="2865787" y="3903791"/>
            <a:ext cx="2151017" cy="1965703"/>
          </a:xfrm>
          <a:custGeom>
            <a:avLst/>
            <a:gdLst>
              <a:gd name="connsiteX0" fmla="*/ 0 w 2151017"/>
              <a:gd name="connsiteY0" fmla="*/ 0 h 1965703"/>
              <a:gd name="connsiteX1" fmla="*/ 548640 w 2151017"/>
              <a:gd name="connsiteY1" fmla="*/ 1767840 h 1965703"/>
              <a:gd name="connsiteX2" fmla="*/ 2151017 w 2151017"/>
              <a:gd name="connsiteY2" fmla="*/ 1846217 h 196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1017" h="1965703">
                <a:moveTo>
                  <a:pt x="0" y="0"/>
                </a:moveTo>
                <a:cubicBezTo>
                  <a:pt x="95068" y="730068"/>
                  <a:pt x="190137" y="1460137"/>
                  <a:pt x="548640" y="1767840"/>
                </a:cubicBezTo>
                <a:cubicBezTo>
                  <a:pt x="907143" y="2075543"/>
                  <a:pt x="1529080" y="1960880"/>
                  <a:pt x="2151017" y="1846217"/>
                </a:cubicBezTo>
              </a:path>
            </a:pathLst>
          </a:custGeom>
          <a:noFill/>
          <a:ln w="698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servercloud.png">
            <a:extLst>
              <a:ext uri="{FF2B5EF4-FFF2-40B4-BE49-F238E27FC236}">
                <a16:creationId xmlns:a16="http://schemas.microsoft.com/office/drawing/2014/main" id="{2AFE0084-0EAA-B6CD-E16C-D7FCFAEE182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2358" y="2216483"/>
            <a:ext cx="2498445" cy="268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4F119E-C25D-2635-84F6-B17AA558FAA5}"/>
              </a:ext>
            </a:extLst>
          </p:cNvPr>
          <p:cNvSpPr txBox="1"/>
          <p:nvPr/>
        </p:nvSpPr>
        <p:spPr>
          <a:xfrm>
            <a:off x="1926575" y="2036358"/>
            <a:ext cx="2087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MeshCentral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581E81-ECA2-171A-07B5-666C08C7E0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580" y="2696557"/>
            <a:ext cx="780789" cy="8615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5CEAFB7-A9B0-853B-3B25-7E91A81D09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580" y="3558117"/>
            <a:ext cx="780789" cy="8615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B7B4730-B920-2AEC-9065-43812D78A2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579" y="4419677"/>
            <a:ext cx="780789" cy="86156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7447148-CE6D-F7CC-BA1E-122712E9CA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578" y="5281237"/>
            <a:ext cx="780789" cy="861560"/>
          </a:xfrm>
          <a:prstGeom prst="rect">
            <a:avLst/>
          </a:prstGeom>
        </p:spPr>
      </p:pic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F41D967-73FC-F5F0-B991-582EB84F96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977" y="2987695"/>
            <a:ext cx="1283568" cy="280370"/>
          </a:xfrm>
          <a:prstGeom prst="rect">
            <a:avLst/>
          </a:prstGeom>
        </p:spPr>
      </p:pic>
      <p:pic>
        <p:nvPicPr>
          <p:cNvPr id="26" name="Picture 25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C3D18BCA-9630-866F-95CC-FC796398CB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977" y="3727354"/>
            <a:ext cx="1923106" cy="523085"/>
          </a:xfrm>
          <a:prstGeom prst="rect">
            <a:avLst/>
          </a:prstGeom>
        </p:spPr>
      </p:pic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ADF1B3A-FA2D-D3A4-276E-70BFDAB859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977" y="4557042"/>
            <a:ext cx="1923106" cy="586830"/>
          </a:xfrm>
          <a:prstGeom prst="rect">
            <a:avLst/>
          </a:prstGeom>
        </p:spPr>
      </p:pic>
      <p:pic>
        <p:nvPicPr>
          <p:cNvPr id="28" name="Picture 27" descr="A picture containing clock&#10;&#10;Description automatically generated">
            <a:extLst>
              <a:ext uri="{FF2B5EF4-FFF2-40B4-BE49-F238E27FC236}">
                <a16:creationId xmlns:a16="http://schemas.microsoft.com/office/drawing/2014/main" id="{0EB9F3BE-34CF-D4C6-B8AA-BEF3CB61DA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977" y="5378642"/>
            <a:ext cx="1295400" cy="6667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57CE6E8-CFA9-BD9B-DCDF-7CF62AAE72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578" y="1816496"/>
            <a:ext cx="780789" cy="8615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58ADF33-4695-7741-1EEA-A7C87F268C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592" y="947739"/>
            <a:ext cx="780789" cy="86156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EB9A3A4-290B-0CAB-C779-6DDF2D32F7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6367" y="995157"/>
            <a:ext cx="2218893" cy="715772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2D43C87D-088F-B8B8-32F0-B4DBD9C80B1F}"/>
              </a:ext>
            </a:extLst>
          </p:cNvPr>
          <p:cNvSpPr/>
          <p:nvPr/>
        </p:nvSpPr>
        <p:spPr>
          <a:xfrm rot="10800000">
            <a:off x="8145077" y="1148062"/>
            <a:ext cx="586153" cy="460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06A20C0-0311-CCF2-6A41-18C95AD19A8A}"/>
              </a:ext>
            </a:extLst>
          </p:cNvPr>
          <p:cNvSpPr/>
          <p:nvPr/>
        </p:nvSpPr>
        <p:spPr>
          <a:xfrm rot="10800000">
            <a:off x="8145076" y="2899258"/>
            <a:ext cx="586153" cy="460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64E088-286D-FB77-C873-A8B2E12A6F4B}"/>
              </a:ext>
            </a:extLst>
          </p:cNvPr>
          <p:cNvSpPr txBox="1"/>
          <p:nvPr/>
        </p:nvSpPr>
        <p:spPr>
          <a:xfrm>
            <a:off x="8823569" y="1193853"/>
            <a:ext cx="1590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5759DB-0F8A-6A5A-4C18-AF824313B1D7}"/>
              </a:ext>
            </a:extLst>
          </p:cNvPr>
          <p:cNvSpPr txBox="1"/>
          <p:nvPr/>
        </p:nvSpPr>
        <p:spPr>
          <a:xfrm>
            <a:off x="8823568" y="2942671"/>
            <a:ext cx="2385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Default, Local Database</a:t>
            </a:r>
          </a:p>
        </p:txBody>
      </p:sp>
    </p:spTree>
    <p:extLst>
      <p:ext uri="{BB962C8B-B14F-4D97-AF65-F5344CB8AC3E}">
        <p14:creationId xmlns:p14="http://schemas.microsoft.com/office/powerpoint/2010/main" val="179231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CE79E6-CB01-77A6-F923-E50351A66A1C}"/>
              </a:ext>
            </a:extLst>
          </p:cNvPr>
          <p:cNvSpPr txBox="1"/>
          <p:nvPr/>
        </p:nvSpPr>
        <p:spPr>
          <a:xfrm>
            <a:off x="1461478" y="304799"/>
            <a:ext cx="184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Config.json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7576FD-47AD-6762-3C9D-B9CC6EECF807}"/>
              </a:ext>
            </a:extLst>
          </p:cNvPr>
          <p:cNvSpPr/>
          <p:nvPr/>
        </p:nvSpPr>
        <p:spPr>
          <a:xfrm>
            <a:off x="3183164" y="1573943"/>
            <a:ext cx="4894038" cy="2107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1397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"settings": {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AceBase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true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"port": 443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848299-1916-9A9B-7F44-A416696D3E1B}"/>
              </a:ext>
            </a:extLst>
          </p:cNvPr>
          <p:cNvSpPr/>
          <p:nvPr/>
        </p:nvSpPr>
        <p:spPr>
          <a:xfrm>
            <a:off x="4027224" y="3336725"/>
            <a:ext cx="4894038" cy="26976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1397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"settings": {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AceBase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"sponsor": true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"port": 443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115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56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168</cp:revision>
  <dcterms:created xsi:type="dcterms:W3CDTF">2018-07-25T01:48:02Z</dcterms:created>
  <dcterms:modified xsi:type="dcterms:W3CDTF">2022-08-14T05:58:52Z</dcterms:modified>
</cp:coreProperties>
</file>