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48" r:id="rId2"/>
    <p:sldId id="1149" r:id="rId3"/>
    <p:sldId id="282" r:id="rId4"/>
    <p:sldId id="9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8219F92-9FD9-F154-5EA7-D6651E39AA97}"/>
              </a:ext>
            </a:extLst>
          </p:cNvPr>
          <p:cNvSpPr/>
          <p:nvPr/>
        </p:nvSpPr>
        <p:spPr>
          <a:xfrm>
            <a:off x="3918738" y="1679510"/>
            <a:ext cx="2510054" cy="3060441"/>
          </a:xfrm>
          <a:custGeom>
            <a:avLst/>
            <a:gdLst>
              <a:gd name="connsiteX0" fmla="*/ 2510054 w 2510054"/>
              <a:gd name="connsiteY0" fmla="*/ 0 h 3060441"/>
              <a:gd name="connsiteX1" fmla="*/ 119 w 2510054"/>
              <a:gd name="connsiteY1" fmla="*/ 718457 h 3060441"/>
              <a:gd name="connsiteX2" fmla="*/ 2426078 w 2510054"/>
              <a:gd name="connsiteY2" fmla="*/ 3060441 h 306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0054" h="3060441">
                <a:moveTo>
                  <a:pt x="2510054" y="0"/>
                </a:moveTo>
                <a:cubicBezTo>
                  <a:pt x="1262084" y="104192"/>
                  <a:pt x="14115" y="208384"/>
                  <a:pt x="119" y="718457"/>
                </a:cubicBezTo>
                <a:cubicBezTo>
                  <a:pt x="-13877" y="1228530"/>
                  <a:pt x="1206100" y="2144485"/>
                  <a:pt x="2426078" y="3060441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F75DB-41DA-4E76-A377-E8D3163649C5}"/>
              </a:ext>
            </a:extLst>
          </p:cNvPr>
          <p:cNvSpPr txBox="1"/>
          <p:nvPr/>
        </p:nvSpPr>
        <p:spPr>
          <a:xfrm>
            <a:off x="2707677" y="710116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39DE0C97-72A0-4E7B-AAD9-DA42C58B99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460" y="890241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E8759-85BD-0307-C122-1F341B7B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936" y="588818"/>
            <a:ext cx="2882493" cy="229924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E0A992-3A66-C4F8-B8FF-1AC9AF52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936" y="3642755"/>
            <a:ext cx="2882493" cy="229924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C1B5DBD-0346-D0E9-A53B-74E56A37C5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41" y="3647187"/>
            <a:ext cx="811472" cy="7790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B65244-958A-EDC0-60CE-0FD59A90B8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388" t="51157" r="1101" b="42491"/>
          <a:stretch/>
        </p:blipFill>
        <p:spPr>
          <a:xfrm>
            <a:off x="667408" y="5373841"/>
            <a:ext cx="7257463" cy="113631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4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E5DFF2-D588-9D64-E5FE-98B5F48CE280}"/>
              </a:ext>
            </a:extLst>
          </p:cNvPr>
          <p:cNvSpPr/>
          <p:nvPr/>
        </p:nvSpPr>
        <p:spPr>
          <a:xfrm>
            <a:off x="4581331" y="2235692"/>
            <a:ext cx="3918857" cy="1804463"/>
          </a:xfrm>
          <a:custGeom>
            <a:avLst/>
            <a:gdLst>
              <a:gd name="connsiteX0" fmla="*/ 3918857 w 3918857"/>
              <a:gd name="connsiteY0" fmla="*/ 1804463 h 1804463"/>
              <a:gd name="connsiteX1" fmla="*/ 2556587 w 3918857"/>
              <a:gd name="connsiteY1" fmla="*/ 152945 h 1804463"/>
              <a:gd name="connsiteX2" fmla="*/ 0 w 3918857"/>
              <a:gd name="connsiteY2" fmla="*/ 171606 h 180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57" h="1804463">
                <a:moveTo>
                  <a:pt x="3918857" y="1804463"/>
                </a:moveTo>
                <a:cubicBezTo>
                  <a:pt x="3564293" y="1114775"/>
                  <a:pt x="3209730" y="425088"/>
                  <a:pt x="2556587" y="152945"/>
                </a:cubicBezTo>
                <a:cubicBezTo>
                  <a:pt x="1903444" y="-119198"/>
                  <a:pt x="951722" y="26204"/>
                  <a:pt x="0" y="171606"/>
                </a:cubicBezTo>
              </a:path>
            </a:pathLst>
          </a:custGeom>
          <a:noFill/>
          <a:ln w="1047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DEB4254E-C762-445E-EF7C-9AC46D9391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864" y="1170159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230AEA-2BD4-EB83-FC09-E9153AB4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12" y="3316184"/>
            <a:ext cx="2882493" cy="229924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5E7B84-EAF5-9397-896A-97AE2AB180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368" t="49605" r="1348" b="45702"/>
          <a:stretch/>
        </p:blipFill>
        <p:spPr>
          <a:xfrm>
            <a:off x="1810138" y="5291290"/>
            <a:ext cx="6792686" cy="793102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6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288" y="425007"/>
            <a:ext cx="1820703" cy="1716343"/>
          </a:xfrm>
          <a:prstGeom prst="rect">
            <a:avLst/>
          </a:prstGeom>
          <a:effectLst>
            <a:outerShdw blurRad="165100" dist="38100" dir="5400000" sx="105000" sy="105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74" y="441305"/>
            <a:ext cx="1803414" cy="1700045"/>
          </a:xfrm>
          <a:prstGeom prst="rect">
            <a:avLst/>
          </a:prstGeom>
          <a:effectLst>
            <a:outerShdw blurRad="165100" dist="38100" dir="5400000" sx="105000" sy="105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Arrow Connector 3"/>
          <p:cNvCxnSpPr>
            <a:stCxn id="2" idx="2"/>
          </p:cNvCxnSpPr>
          <p:nvPr/>
        </p:nvCxnSpPr>
        <p:spPr bwMode="auto">
          <a:xfrm flipH="1">
            <a:off x="4803639" y="2141350"/>
            <a:ext cx="1" cy="3005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8065080" y="2141350"/>
            <a:ext cx="1" cy="3005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8" name="Picture 8" descr="servercloud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7930" y="2089803"/>
            <a:ext cx="2340552" cy="251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ervercloud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4805" y="2089803"/>
            <a:ext cx="2340552" cy="251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4376922" y="5988645"/>
            <a:ext cx="909620" cy="538873"/>
            <a:chOff x="1678990" y="3685591"/>
            <a:chExt cx="1573212" cy="933105"/>
          </a:xfrm>
        </p:grpSpPr>
        <p:pic>
          <p:nvPicPr>
            <p:cNvPr id="11" name="Picture 51" descr="Shadow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 descr="servers desktop des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379828" y="5888287"/>
            <a:ext cx="846392" cy="603538"/>
            <a:chOff x="3263153" y="4283610"/>
            <a:chExt cx="1930400" cy="1382084"/>
          </a:xfrm>
        </p:grpSpPr>
        <p:pic>
          <p:nvPicPr>
            <p:cNvPr id="14" name="Picture 51" descr="Shad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8" descr="Lapto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3452452" y="5838909"/>
            <a:ext cx="909620" cy="540311"/>
            <a:chOff x="1678990" y="3685591"/>
            <a:chExt cx="1573212" cy="933105"/>
          </a:xfrm>
        </p:grpSpPr>
        <p:pic>
          <p:nvPicPr>
            <p:cNvPr id="19" name="Picture 51" descr="Shadow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 descr="servers desktop des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1" name="Straight Arrow Connector 20"/>
          <p:cNvCxnSpPr/>
          <p:nvPr/>
        </p:nvCxnSpPr>
        <p:spPr bwMode="auto">
          <a:xfrm flipV="1">
            <a:off x="4089133" y="4780751"/>
            <a:ext cx="327007" cy="89729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4827720" y="4854137"/>
            <a:ext cx="8572" cy="10085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5224504" y="4780751"/>
            <a:ext cx="330991" cy="101030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7609244" y="5988645"/>
            <a:ext cx="909620" cy="538873"/>
            <a:chOff x="1678990" y="3685591"/>
            <a:chExt cx="1573212" cy="933105"/>
          </a:xfrm>
        </p:grpSpPr>
        <p:pic>
          <p:nvPicPr>
            <p:cNvPr id="25" name="Picture 51" descr="Shadow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" descr="servers desktop des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8612150" y="5888287"/>
            <a:ext cx="846392" cy="603538"/>
            <a:chOff x="3263153" y="4283610"/>
            <a:chExt cx="1930400" cy="1382084"/>
          </a:xfrm>
        </p:grpSpPr>
        <p:pic>
          <p:nvPicPr>
            <p:cNvPr id="28" name="Picture 51" descr="Shad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8" descr="Lapto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39"/>
          <p:cNvGrpSpPr>
            <a:grpSpLocks/>
          </p:cNvGrpSpPr>
          <p:nvPr/>
        </p:nvGrpSpPr>
        <p:grpSpPr bwMode="auto">
          <a:xfrm>
            <a:off x="6684774" y="5838909"/>
            <a:ext cx="909620" cy="540311"/>
            <a:chOff x="1678990" y="3685591"/>
            <a:chExt cx="1573212" cy="933105"/>
          </a:xfrm>
        </p:grpSpPr>
        <p:pic>
          <p:nvPicPr>
            <p:cNvPr id="31" name="Picture 51" descr="Shadow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" descr="servers desktop des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3" name="Straight Arrow Connector 32"/>
          <p:cNvCxnSpPr/>
          <p:nvPr/>
        </p:nvCxnSpPr>
        <p:spPr bwMode="auto">
          <a:xfrm flipV="1">
            <a:off x="7321455" y="4780751"/>
            <a:ext cx="327007" cy="89729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 flipV="1">
            <a:off x="8060042" y="4854137"/>
            <a:ext cx="8572" cy="10085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8456826" y="4780751"/>
            <a:ext cx="330991" cy="101030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5703343" y="3220033"/>
            <a:ext cx="1450506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29070" y="4215059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45945" y="4215059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</p:spTree>
    <p:extLst>
      <p:ext uri="{BB962C8B-B14F-4D97-AF65-F5344CB8AC3E}">
        <p14:creationId xmlns:p14="http://schemas.microsoft.com/office/powerpoint/2010/main" val="10432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CE79E6-CB01-77A6-F923-E50351A66A1C}"/>
              </a:ext>
            </a:extLst>
          </p:cNvPr>
          <p:cNvSpPr txBox="1"/>
          <p:nvPr/>
        </p:nvSpPr>
        <p:spPr>
          <a:xfrm>
            <a:off x="1461478" y="304799"/>
            <a:ext cx="184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Config.json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7576FD-47AD-6762-3C9D-B9CC6EECF807}"/>
              </a:ext>
            </a:extLst>
          </p:cNvPr>
          <p:cNvSpPr/>
          <p:nvPr/>
        </p:nvSpPr>
        <p:spPr>
          <a:xfrm>
            <a:off x="2551723" y="2209800"/>
            <a:ext cx="7088554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"SessionKey": "MyReallySecretPassword" 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1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176</cp:revision>
  <dcterms:created xsi:type="dcterms:W3CDTF">2018-07-25T01:48:02Z</dcterms:created>
  <dcterms:modified xsi:type="dcterms:W3CDTF">2022-08-22T06:07:52Z</dcterms:modified>
</cp:coreProperties>
</file>