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957" r:id="rId3"/>
    <p:sldId id="958" r:id="rId4"/>
    <p:sldId id="9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7E067CFD-CC63-5093-2C83-F0C07BE4E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55" y="3338863"/>
            <a:ext cx="763819" cy="7638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568966-BE23-E7B3-4912-AA8996E59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52" y="2388297"/>
            <a:ext cx="857230" cy="685784"/>
          </a:xfrm>
          <a:prstGeom prst="rect">
            <a:avLst/>
          </a:prstGeom>
        </p:spPr>
      </p:pic>
      <p:pic>
        <p:nvPicPr>
          <p:cNvPr id="8" name="Picture 8" descr="serverclou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0167" y="1963919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31648" y="3131215"/>
            <a:ext cx="1350928" cy="1065975"/>
            <a:chOff x="3263153" y="4283610"/>
            <a:chExt cx="1930400" cy="1382084"/>
          </a:xfrm>
        </p:grpSpPr>
        <p:pic>
          <p:nvPicPr>
            <p:cNvPr id="14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H="1">
            <a:off x="4204158" y="3234299"/>
            <a:ext cx="42478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116728" y="4007247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6D91-9C7A-EAF2-9CEF-A248F6C36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0102" y="2637413"/>
            <a:ext cx="839790" cy="66986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4EF2CA-BE7D-9EBA-900E-46E194913D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40" y="3448812"/>
            <a:ext cx="653870" cy="6538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B162E0-522A-58B7-7644-3C88281D65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3" y="2459873"/>
            <a:ext cx="669863" cy="6698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240D607-E020-C89A-41B6-8A6C69A2F6B5}"/>
              </a:ext>
            </a:extLst>
          </p:cNvPr>
          <p:cNvSpPr txBox="1"/>
          <p:nvPr/>
        </p:nvSpPr>
        <p:spPr>
          <a:xfrm>
            <a:off x="5058228" y="201896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B10ECA-B300-D41B-DD18-2883FEB32068}"/>
              </a:ext>
            </a:extLst>
          </p:cNvPr>
          <p:cNvSpPr txBox="1"/>
          <p:nvPr/>
        </p:nvSpPr>
        <p:spPr>
          <a:xfrm>
            <a:off x="4683256" y="4096901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Reverse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147C32-815B-E6F9-637C-FC1E1EC93CD0}"/>
              </a:ext>
            </a:extLst>
          </p:cNvPr>
          <p:cNvSpPr txBox="1"/>
          <p:nvPr/>
        </p:nvSpPr>
        <p:spPr>
          <a:xfrm>
            <a:off x="6926733" y="1777053"/>
            <a:ext cx="70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E3E350-C56B-23A8-AD31-C1A4C0DACCBE}"/>
              </a:ext>
            </a:extLst>
          </p:cNvPr>
          <p:cNvSpPr txBox="1"/>
          <p:nvPr/>
        </p:nvSpPr>
        <p:spPr>
          <a:xfrm>
            <a:off x="7249653" y="4103353"/>
            <a:ext cx="81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</a:t>
            </a:r>
          </a:p>
          <a:p>
            <a:pPr algn="ctr"/>
            <a:r>
              <a:rPr lang="en-US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0432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167" y="1963919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31648" y="3131215"/>
            <a:ext cx="1350928" cy="1065975"/>
            <a:chOff x="3263153" y="4283610"/>
            <a:chExt cx="1930400" cy="1382084"/>
          </a:xfrm>
        </p:grpSpPr>
        <p:pic>
          <p:nvPicPr>
            <p:cNvPr id="14" name="Picture 51" descr="Shado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8" descr="Lap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Arrow Connector 22"/>
          <p:cNvCxnSpPr>
            <a:cxnSpLocks/>
          </p:cNvCxnSpPr>
          <p:nvPr/>
        </p:nvCxnSpPr>
        <p:spPr bwMode="auto">
          <a:xfrm>
            <a:off x="4204158" y="3131215"/>
            <a:ext cx="417393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116728" y="4007247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6D91-9C7A-EAF2-9CEF-A248F6C36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02" y="2637413"/>
            <a:ext cx="839790" cy="66986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5AA68-58E9-65BD-755E-280F1557AEB1}"/>
              </a:ext>
            </a:extLst>
          </p:cNvPr>
          <p:cNvSpPr txBox="1"/>
          <p:nvPr/>
        </p:nvSpPr>
        <p:spPr>
          <a:xfrm>
            <a:off x="5963150" y="26374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A1E5A-1835-D3E0-D77E-ADB6FCC1C0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3934" y="3513125"/>
            <a:ext cx="4198221" cy="1585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7C4BD-A193-6CEA-A236-9C509F88818E}"/>
              </a:ext>
            </a:extLst>
          </p:cNvPr>
          <p:cNvSpPr txBox="1"/>
          <p:nvPr/>
        </p:nvSpPr>
        <p:spPr>
          <a:xfrm>
            <a:off x="5915861" y="371036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11356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167" y="1963919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31648" y="3131215"/>
            <a:ext cx="1350928" cy="1065975"/>
            <a:chOff x="3263153" y="4283610"/>
            <a:chExt cx="1930400" cy="1382084"/>
          </a:xfrm>
        </p:grpSpPr>
        <p:pic>
          <p:nvPicPr>
            <p:cNvPr id="14" name="Picture 51" descr="Shado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8" descr="Lap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Arrow Connector 22"/>
          <p:cNvCxnSpPr>
            <a:cxnSpLocks/>
          </p:cNvCxnSpPr>
          <p:nvPr/>
        </p:nvCxnSpPr>
        <p:spPr bwMode="auto">
          <a:xfrm>
            <a:off x="4204158" y="3131215"/>
            <a:ext cx="417393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116728" y="4007247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6D91-9C7A-EAF2-9CEF-A248F6C36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02" y="2637413"/>
            <a:ext cx="839790" cy="66986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5AA68-58E9-65BD-755E-280F1557AEB1}"/>
              </a:ext>
            </a:extLst>
          </p:cNvPr>
          <p:cNvSpPr txBox="1"/>
          <p:nvPr/>
        </p:nvSpPr>
        <p:spPr>
          <a:xfrm>
            <a:off x="5963150" y="26374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2204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76FD-47AD-6762-3C9D-B9CC6EECF807}"/>
              </a:ext>
            </a:extLst>
          </p:cNvPr>
          <p:cNvSpPr/>
          <p:nvPr/>
        </p:nvSpPr>
        <p:spPr>
          <a:xfrm>
            <a:off x="3643923" y="1755531"/>
            <a:ext cx="4904154" cy="3346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"BrowserPong": 120,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"AgentPong": 90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1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182</cp:revision>
  <dcterms:created xsi:type="dcterms:W3CDTF">2018-07-25T01:48:02Z</dcterms:created>
  <dcterms:modified xsi:type="dcterms:W3CDTF">2022-08-23T06:51:08Z</dcterms:modified>
</cp:coreProperties>
</file>