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941" r:id="rId3"/>
    <p:sldId id="947" r:id="rId4"/>
    <p:sldId id="948" r:id="rId5"/>
    <p:sldId id="952" r:id="rId6"/>
    <p:sldId id="951" r:id="rId7"/>
    <p:sldId id="9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082" y="1394827"/>
            <a:ext cx="3448113" cy="370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090254" y="2338578"/>
            <a:ext cx="6700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MeshCentral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2084" y="3790678"/>
            <a:ext cx="1557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639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5530D37A-3B5B-4E6B-99DA-5083D877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96" y="126899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D4A43-CD0D-4A4F-AE06-479AD868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39" y="4126109"/>
            <a:ext cx="1812533" cy="1812533"/>
          </a:xfrm>
          <a:prstGeom prst="rect">
            <a:avLst/>
          </a:prstGeom>
        </p:spPr>
      </p:pic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20218385-7119-4976-AB53-9957EDAF61D9}"/>
              </a:ext>
            </a:extLst>
          </p:cNvPr>
          <p:cNvSpPr/>
          <p:nvPr/>
        </p:nvSpPr>
        <p:spPr bwMode="auto">
          <a:xfrm>
            <a:off x="7900547" y="5466254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Tools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8ED69572-BBD4-4331-ABDB-ED4FB1A98E88}"/>
              </a:ext>
            </a:extLst>
          </p:cNvPr>
          <p:cNvSpPr/>
          <p:nvPr/>
        </p:nvSpPr>
        <p:spPr bwMode="auto">
          <a:xfrm>
            <a:off x="3289158" y="2140808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14" name="Picture 1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BDE9C29-E543-4B4A-A307-9BFEC010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50" y="946001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FE261E45-5A06-43C4-B136-D2886FD9498C}"/>
              </a:ext>
            </a:extLst>
          </p:cNvPr>
          <p:cNvSpPr/>
          <p:nvPr/>
        </p:nvSpPr>
        <p:spPr bwMode="auto">
          <a:xfrm>
            <a:off x="6974112" y="1817819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16" name="Picture 1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0F383D7-22DC-40AB-86CA-D9A01CAF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96" y="407566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7ECBD1F3-F452-4490-8FD9-4C6CB55F1E6B}"/>
              </a:ext>
            </a:extLst>
          </p:cNvPr>
          <p:cNvSpPr/>
          <p:nvPr/>
        </p:nvSpPr>
        <p:spPr bwMode="auto">
          <a:xfrm>
            <a:off x="4660758" y="4947478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1F9A0A2-9922-49EB-9816-D9911FCF33DC}"/>
              </a:ext>
            </a:extLst>
          </p:cNvPr>
          <p:cNvSpPr/>
          <p:nvPr/>
        </p:nvSpPr>
        <p:spPr>
          <a:xfrm>
            <a:off x="5694066" y="2628042"/>
            <a:ext cx="1375508" cy="1742831"/>
          </a:xfrm>
          <a:custGeom>
            <a:avLst/>
            <a:gdLst>
              <a:gd name="connsiteX0" fmla="*/ 0 w 1375508"/>
              <a:gd name="connsiteY0" fmla="*/ 1742831 h 1742831"/>
              <a:gd name="connsiteX1" fmla="*/ 1000369 w 1375508"/>
              <a:gd name="connsiteY1" fmla="*/ 1070708 h 1742831"/>
              <a:gd name="connsiteX2" fmla="*/ 1375508 w 1375508"/>
              <a:gd name="connsiteY2" fmla="*/ 0 h 174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508" h="1742831">
                <a:moveTo>
                  <a:pt x="0" y="1742831"/>
                </a:moveTo>
                <a:cubicBezTo>
                  <a:pt x="385559" y="1552005"/>
                  <a:pt x="771118" y="1361180"/>
                  <a:pt x="1000369" y="1070708"/>
                </a:cubicBezTo>
                <a:cubicBezTo>
                  <a:pt x="1229620" y="780236"/>
                  <a:pt x="1302564" y="390118"/>
                  <a:pt x="1375508" y="0"/>
                </a:cubicBezTo>
              </a:path>
            </a:pathLst>
          </a:custGeom>
          <a:noFill/>
          <a:ln w="539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60653E-001B-41AC-B8AA-2A5FC270DDC1}"/>
              </a:ext>
            </a:extLst>
          </p:cNvPr>
          <p:cNvSpPr/>
          <p:nvPr/>
        </p:nvSpPr>
        <p:spPr>
          <a:xfrm>
            <a:off x="4443605" y="1855077"/>
            <a:ext cx="1617784" cy="319673"/>
          </a:xfrm>
          <a:custGeom>
            <a:avLst/>
            <a:gdLst>
              <a:gd name="connsiteX0" fmla="*/ 1617784 w 1617784"/>
              <a:gd name="connsiteY0" fmla="*/ 132104 h 319673"/>
              <a:gd name="connsiteX1" fmla="*/ 750276 w 1617784"/>
              <a:gd name="connsiteY1" fmla="*/ 7058 h 319673"/>
              <a:gd name="connsiteX2" fmla="*/ 0 w 1617784"/>
              <a:gd name="connsiteY2" fmla="*/ 319673 h 31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84" h="319673">
                <a:moveTo>
                  <a:pt x="1617784" y="132104"/>
                </a:moveTo>
                <a:cubicBezTo>
                  <a:pt x="1318845" y="53950"/>
                  <a:pt x="1019907" y="-24204"/>
                  <a:pt x="750276" y="7058"/>
                </a:cubicBezTo>
                <a:cubicBezTo>
                  <a:pt x="480645" y="38319"/>
                  <a:pt x="240322" y="178996"/>
                  <a:pt x="0" y="319673"/>
                </a:cubicBezTo>
              </a:path>
            </a:pathLst>
          </a:custGeom>
          <a:noFill/>
          <a:ln w="539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60BBCA-A5C6-4F1D-8DA2-52CC53B64AE8}"/>
              </a:ext>
            </a:extLst>
          </p:cNvPr>
          <p:cNvSpPr/>
          <p:nvPr/>
        </p:nvSpPr>
        <p:spPr>
          <a:xfrm>
            <a:off x="3791884" y="2932842"/>
            <a:ext cx="393813" cy="1289539"/>
          </a:xfrm>
          <a:custGeom>
            <a:avLst/>
            <a:gdLst>
              <a:gd name="connsiteX0" fmla="*/ 57751 w 393813"/>
              <a:gd name="connsiteY0" fmla="*/ 0 h 1289539"/>
              <a:gd name="connsiteX1" fmla="*/ 26490 w 393813"/>
              <a:gd name="connsiteY1" fmla="*/ 734646 h 1289539"/>
              <a:gd name="connsiteX2" fmla="*/ 393813 w 393813"/>
              <a:gd name="connsiteY2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813" h="1289539">
                <a:moveTo>
                  <a:pt x="57751" y="0"/>
                </a:moveTo>
                <a:cubicBezTo>
                  <a:pt x="14115" y="259861"/>
                  <a:pt x="-29520" y="519723"/>
                  <a:pt x="26490" y="734646"/>
                </a:cubicBezTo>
                <a:cubicBezTo>
                  <a:pt x="82500" y="949569"/>
                  <a:pt x="238156" y="1119554"/>
                  <a:pt x="393813" y="1289539"/>
                </a:cubicBezTo>
              </a:path>
            </a:pathLst>
          </a:custGeom>
          <a:noFill/>
          <a:ln w="539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728C1D-DAC8-4401-869D-8AA9D412E9BB}"/>
              </a:ext>
            </a:extLst>
          </p:cNvPr>
          <p:cNvSpPr/>
          <p:nvPr/>
        </p:nvSpPr>
        <p:spPr>
          <a:xfrm>
            <a:off x="7749512" y="2628042"/>
            <a:ext cx="479274" cy="1359877"/>
          </a:xfrm>
          <a:custGeom>
            <a:avLst/>
            <a:gdLst>
              <a:gd name="connsiteX0" fmla="*/ 414216 w 479274"/>
              <a:gd name="connsiteY0" fmla="*/ 1359877 h 1359877"/>
              <a:gd name="connsiteX1" fmla="*/ 445477 w 479274"/>
              <a:gd name="connsiteY1" fmla="*/ 617416 h 1359877"/>
              <a:gd name="connsiteX2" fmla="*/ 0 w 479274"/>
              <a:gd name="connsiteY2" fmla="*/ 0 h 135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274" h="1359877">
                <a:moveTo>
                  <a:pt x="414216" y="1359877"/>
                </a:moveTo>
                <a:cubicBezTo>
                  <a:pt x="464364" y="1101969"/>
                  <a:pt x="514513" y="844062"/>
                  <a:pt x="445477" y="617416"/>
                </a:cubicBezTo>
                <a:cubicBezTo>
                  <a:pt x="376441" y="390770"/>
                  <a:pt x="188220" y="195385"/>
                  <a:pt x="0" y="0"/>
                </a:cubicBezTo>
              </a:path>
            </a:pathLst>
          </a:custGeom>
          <a:noFill/>
          <a:ln w="476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B1442-C33B-4501-86BE-01BD0B8A89B8}"/>
              </a:ext>
            </a:extLst>
          </p:cNvPr>
          <p:cNvSpPr txBox="1"/>
          <p:nvPr/>
        </p:nvSpPr>
        <p:spPr>
          <a:xfrm>
            <a:off x="104671" y="11500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MeshCentral v0</a:t>
            </a:r>
          </a:p>
        </p:txBody>
      </p:sp>
    </p:spTree>
    <p:extLst>
      <p:ext uri="{BB962C8B-B14F-4D97-AF65-F5344CB8AC3E}">
        <p14:creationId xmlns:p14="http://schemas.microsoft.com/office/powerpoint/2010/main" val="1314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5530D37A-3B5B-4E6B-99DA-5083D877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79" y="1436941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D4A43-CD0D-4A4F-AE06-479AD868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61" y="828534"/>
            <a:ext cx="1812533" cy="1812533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8ED69572-BBD4-4331-ABDB-ED4FB1A98E88}"/>
              </a:ext>
            </a:extLst>
          </p:cNvPr>
          <p:cNvSpPr/>
          <p:nvPr/>
        </p:nvSpPr>
        <p:spPr bwMode="auto">
          <a:xfrm>
            <a:off x="3345141" y="2308759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14" name="Picture 1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BDE9C29-E543-4B4A-A307-9BFEC010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33" y="1113952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FE261E45-5A06-43C4-B136-D2886FD9498C}"/>
              </a:ext>
            </a:extLst>
          </p:cNvPr>
          <p:cNvSpPr/>
          <p:nvPr/>
        </p:nvSpPr>
        <p:spPr bwMode="auto">
          <a:xfrm>
            <a:off x="7030095" y="1985770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16" name="Picture 1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0F383D7-22DC-40AB-86CA-D9A01CAF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79" y="4243611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7ECBD1F3-F452-4490-8FD9-4C6CB55F1E6B}"/>
              </a:ext>
            </a:extLst>
          </p:cNvPr>
          <p:cNvSpPr/>
          <p:nvPr/>
        </p:nvSpPr>
        <p:spPr bwMode="auto">
          <a:xfrm>
            <a:off x="4716741" y="5115429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1F9A0A2-9922-49EB-9816-D9911FCF33DC}"/>
              </a:ext>
            </a:extLst>
          </p:cNvPr>
          <p:cNvSpPr/>
          <p:nvPr/>
        </p:nvSpPr>
        <p:spPr>
          <a:xfrm>
            <a:off x="5750049" y="2795993"/>
            <a:ext cx="1375508" cy="1742831"/>
          </a:xfrm>
          <a:custGeom>
            <a:avLst/>
            <a:gdLst>
              <a:gd name="connsiteX0" fmla="*/ 0 w 1375508"/>
              <a:gd name="connsiteY0" fmla="*/ 1742831 h 1742831"/>
              <a:gd name="connsiteX1" fmla="*/ 1000369 w 1375508"/>
              <a:gd name="connsiteY1" fmla="*/ 1070708 h 1742831"/>
              <a:gd name="connsiteX2" fmla="*/ 1375508 w 1375508"/>
              <a:gd name="connsiteY2" fmla="*/ 0 h 174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508" h="1742831">
                <a:moveTo>
                  <a:pt x="0" y="1742831"/>
                </a:moveTo>
                <a:cubicBezTo>
                  <a:pt x="385559" y="1552005"/>
                  <a:pt x="771118" y="1361180"/>
                  <a:pt x="1000369" y="1070708"/>
                </a:cubicBezTo>
                <a:cubicBezTo>
                  <a:pt x="1229620" y="780236"/>
                  <a:pt x="1302564" y="390118"/>
                  <a:pt x="1375508" y="0"/>
                </a:cubicBezTo>
              </a:path>
            </a:pathLst>
          </a:custGeom>
          <a:noFill/>
          <a:ln w="539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60653E-001B-41AC-B8AA-2A5FC270DDC1}"/>
              </a:ext>
            </a:extLst>
          </p:cNvPr>
          <p:cNvSpPr/>
          <p:nvPr/>
        </p:nvSpPr>
        <p:spPr>
          <a:xfrm>
            <a:off x="4499588" y="2023028"/>
            <a:ext cx="1617784" cy="319673"/>
          </a:xfrm>
          <a:custGeom>
            <a:avLst/>
            <a:gdLst>
              <a:gd name="connsiteX0" fmla="*/ 1617784 w 1617784"/>
              <a:gd name="connsiteY0" fmla="*/ 132104 h 319673"/>
              <a:gd name="connsiteX1" fmla="*/ 750276 w 1617784"/>
              <a:gd name="connsiteY1" fmla="*/ 7058 h 319673"/>
              <a:gd name="connsiteX2" fmla="*/ 0 w 1617784"/>
              <a:gd name="connsiteY2" fmla="*/ 319673 h 31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84" h="319673">
                <a:moveTo>
                  <a:pt x="1617784" y="132104"/>
                </a:moveTo>
                <a:cubicBezTo>
                  <a:pt x="1318845" y="53950"/>
                  <a:pt x="1019907" y="-24204"/>
                  <a:pt x="750276" y="7058"/>
                </a:cubicBezTo>
                <a:cubicBezTo>
                  <a:pt x="480645" y="38319"/>
                  <a:pt x="240322" y="178996"/>
                  <a:pt x="0" y="319673"/>
                </a:cubicBezTo>
              </a:path>
            </a:pathLst>
          </a:custGeom>
          <a:noFill/>
          <a:ln w="539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60BBCA-A5C6-4F1D-8DA2-52CC53B64AE8}"/>
              </a:ext>
            </a:extLst>
          </p:cNvPr>
          <p:cNvSpPr/>
          <p:nvPr/>
        </p:nvSpPr>
        <p:spPr>
          <a:xfrm>
            <a:off x="3847867" y="3100793"/>
            <a:ext cx="393813" cy="1289539"/>
          </a:xfrm>
          <a:custGeom>
            <a:avLst/>
            <a:gdLst>
              <a:gd name="connsiteX0" fmla="*/ 57751 w 393813"/>
              <a:gd name="connsiteY0" fmla="*/ 0 h 1289539"/>
              <a:gd name="connsiteX1" fmla="*/ 26490 w 393813"/>
              <a:gd name="connsiteY1" fmla="*/ 734646 h 1289539"/>
              <a:gd name="connsiteX2" fmla="*/ 393813 w 393813"/>
              <a:gd name="connsiteY2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813" h="1289539">
                <a:moveTo>
                  <a:pt x="57751" y="0"/>
                </a:moveTo>
                <a:cubicBezTo>
                  <a:pt x="14115" y="259861"/>
                  <a:pt x="-29520" y="519723"/>
                  <a:pt x="26490" y="734646"/>
                </a:cubicBezTo>
                <a:cubicBezTo>
                  <a:pt x="82500" y="949569"/>
                  <a:pt x="238156" y="1119554"/>
                  <a:pt x="393813" y="1289539"/>
                </a:cubicBezTo>
              </a:path>
            </a:pathLst>
          </a:custGeom>
          <a:noFill/>
          <a:ln w="539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B1442-C33B-4501-86BE-01BD0B8A89B8}"/>
              </a:ext>
            </a:extLst>
          </p:cNvPr>
          <p:cNvSpPr txBox="1"/>
          <p:nvPr/>
        </p:nvSpPr>
        <p:spPr>
          <a:xfrm>
            <a:off x="104671" y="11500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MeshCentral v1</a:t>
            </a:r>
          </a:p>
        </p:txBody>
      </p:sp>
      <p:pic>
        <p:nvPicPr>
          <p:cNvPr id="22" name="Picture 21" descr="servercloud.png">
            <a:extLst>
              <a:ext uri="{FF2B5EF4-FFF2-40B4-BE49-F238E27FC236}">
                <a16:creationId xmlns:a16="http://schemas.microsoft.com/office/drawing/2014/main" id="{36B22F5F-D77F-4F59-9039-34C59163B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4013" y="3734120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2335C9-29F9-4440-88F4-BE9EF4683F5A}"/>
              </a:ext>
            </a:extLst>
          </p:cNvPr>
          <p:cNvSpPr txBox="1"/>
          <p:nvPr/>
        </p:nvSpPr>
        <p:spPr>
          <a:xfrm>
            <a:off x="8383143" y="3640041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309914-1AD9-4D2B-B139-03D63F06E81B}"/>
              </a:ext>
            </a:extLst>
          </p:cNvPr>
          <p:cNvSpPr/>
          <p:nvPr/>
        </p:nvSpPr>
        <p:spPr>
          <a:xfrm>
            <a:off x="7542819" y="3004457"/>
            <a:ext cx="920046" cy="1726163"/>
          </a:xfrm>
          <a:custGeom>
            <a:avLst/>
            <a:gdLst>
              <a:gd name="connsiteX0" fmla="*/ 61630 w 920046"/>
              <a:gd name="connsiteY0" fmla="*/ 0 h 1726163"/>
              <a:gd name="connsiteX1" fmla="*/ 89622 w 920046"/>
              <a:gd name="connsiteY1" fmla="*/ 1082351 h 1726163"/>
              <a:gd name="connsiteX2" fmla="*/ 920046 w 920046"/>
              <a:gd name="connsiteY2" fmla="*/ 1726163 h 17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0046" h="1726163">
                <a:moveTo>
                  <a:pt x="61630" y="0"/>
                </a:moveTo>
                <a:cubicBezTo>
                  <a:pt x="4091" y="397328"/>
                  <a:pt x="-53447" y="794657"/>
                  <a:pt x="89622" y="1082351"/>
                </a:cubicBezTo>
                <a:cubicBezTo>
                  <a:pt x="232691" y="1370045"/>
                  <a:pt x="576368" y="1548104"/>
                  <a:pt x="920046" y="1726163"/>
                </a:cubicBezTo>
              </a:path>
            </a:pathLst>
          </a:custGeom>
          <a:noFill/>
          <a:ln w="412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4C96E0-AAF2-440C-B99F-097332599A97}"/>
              </a:ext>
            </a:extLst>
          </p:cNvPr>
          <p:cNvSpPr/>
          <p:nvPr/>
        </p:nvSpPr>
        <p:spPr>
          <a:xfrm>
            <a:off x="5943600" y="4758612"/>
            <a:ext cx="2286000" cy="223935"/>
          </a:xfrm>
          <a:custGeom>
            <a:avLst/>
            <a:gdLst>
              <a:gd name="connsiteX0" fmla="*/ 0 w 2286000"/>
              <a:gd name="connsiteY0" fmla="*/ 223935 h 223935"/>
              <a:gd name="connsiteX1" fmla="*/ 1184988 w 2286000"/>
              <a:gd name="connsiteY1" fmla="*/ 0 h 223935"/>
              <a:gd name="connsiteX2" fmla="*/ 2286000 w 2286000"/>
              <a:gd name="connsiteY2" fmla="*/ 223935 h 2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3935">
                <a:moveTo>
                  <a:pt x="0" y="223935"/>
                </a:moveTo>
                <a:cubicBezTo>
                  <a:pt x="401994" y="111967"/>
                  <a:pt x="803988" y="0"/>
                  <a:pt x="1184988" y="0"/>
                </a:cubicBezTo>
                <a:cubicBezTo>
                  <a:pt x="1565988" y="0"/>
                  <a:pt x="1925994" y="111967"/>
                  <a:pt x="2286000" y="223935"/>
                </a:cubicBezTo>
              </a:path>
            </a:pathLst>
          </a:custGeom>
          <a:noFill/>
          <a:ln w="412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7516510-3204-4D5B-89B5-39283FCED601}"/>
              </a:ext>
            </a:extLst>
          </p:cNvPr>
          <p:cNvSpPr/>
          <p:nvPr/>
        </p:nvSpPr>
        <p:spPr>
          <a:xfrm rot="21019090">
            <a:off x="10195603" y="2697649"/>
            <a:ext cx="447870" cy="942392"/>
          </a:xfrm>
          <a:custGeom>
            <a:avLst/>
            <a:gdLst>
              <a:gd name="connsiteX0" fmla="*/ 298580 w 320311"/>
              <a:gd name="connsiteY0" fmla="*/ 0 h 942392"/>
              <a:gd name="connsiteX1" fmla="*/ 289249 w 320311"/>
              <a:gd name="connsiteY1" fmla="*/ 578498 h 942392"/>
              <a:gd name="connsiteX2" fmla="*/ 0 w 320311"/>
              <a:gd name="connsiteY2" fmla="*/ 942392 h 94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311" h="942392">
                <a:moveTo>
                  <a:pt x="298580" y="0"/>
                </a:moveTo>
                <a:cubicBezTo>
                  <a:pt x="318796" y="210716"/>
                  <a:pt x="339012" y="421433"/>
                  <a:pt x="289249" y="578498"/>
                </a:cubicBezTo>
                <a:cubicBezTo>
                  <a:pt x="239486" y="735563"/>
                  <a:pt x="119743" y="838977"/>
                  <a:pt x="0" y="942392"/>
                </a:cubicBezTo>
              </a:path>
            </a:pathLst>
          </a:custGeom>
          <a:noFill/>
          <a:ln w="412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242113-A285-4490-9392-BCE6DCF7B445}"/>
              </a:ext>
            </a:extLst>
          </p:cNvPr>
          <p:cNvSpPr/>
          <p:nvPr/>
        </p:nvSpPr>
        <p:spPr>
          <a:xfrm>
            <a:off x="8201608" y="1620317"/>
            <a:ext cx="1455576" cy="385765"/>
          </a:xfrm>
          <a:custGeom>
            <a:avLst/>
            <a:gdLst>
              <a:gd name="connsiteX0" fmla="*/ 1455576 w 1455576"/>
              <a:gd name="connsiteY0" fmla="*/ 124507 h 385765"/>
              <a:gd name="connsiteX1" fmla="*/ 625151 w 1455576"/>
              <a:gd name="connsiteY1" fmla="*/ 12540 h 385765"/>
              <a:gd name="connsiteX2" fmla="*/ 0 w 1455576"/>
              <a:gd name="connsiteY2" fmla="*/ 385765 h 38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576" h="385765">
                <a:moveTo>
                  <a:pt x="1455576" y="124507"/>
                </a:moveTo>
                <a:cubicBezTo>
                  <a:pt x="1161661" y="46752"/>
                  <a:pt x="867747" y="-31003"/>
                  <a:pt x="625151" y="12540"/>
                </a:cubicBezTo>
                <a:cubicBezTo>
                  <a:pt x="382555" y="56083"/>
                  <a:pt x="191277" y="220924"/>
                  <a:pt x="0" y="385765"/>
                </a:cubicBezTo>
              </a:path>
            </a:pathLst>
          </a:custGeom>
          <a:noFill/>
          <a:ln w="412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5530D37A-3B5B-4E6B-99DA-5083D877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79" y="1436941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D4A43-CD0D-4A4F-AE06-479AD868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61" y="828534"/>
            <a:ext cx="1812533" cy="1812533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8ED69572-BBD4-4331-ABDB-ED4FB1A98E88}"/>
              </a:ext>
            </a:extLst>
          </p:cNvPr>
          <p:cNvSpPr/>
          <p:nvPr/>
        </p:nvSpPr>
        <p:spPr bwMode="auto">
          <a:xfrm>
            <a:off x="3345141" y="2308759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14" name="Picture 1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BDE9C29-E543-4B4A-A307-9BFEC010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33" y="1113952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FE261E45-5A06-43C4-B136-D2886FD9498C}"/>
              </a:ext>
            </a:extLst>
          </p:cNvPr>
          <p:cNvSpPr/>
          <p:nvPr/>
        </p:nvSpPr>
        <p:spPr bwMode="auto">
          <a:xfrm>
            <a:off x="7030095" y="1985770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16" name="Picture 1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0F383D7-22DC-40AB-86CA-D9A01CAF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79" y="4243611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7ECBD1F3-F452-4490-8FD9-4C6CB55F1E6B}"/>
              </a:ext>
            </a:extLst>
          </p:cNvPr>
          <p:cNvSpPr/>
          <p:nvPr/>
        </p:nvSpPr>
        <p:spPr bwMode="auto">
          <a:xfrm>
            <a:off x="4716741" y="5115429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B1442-C33B-4501-86BE-01BD0B8A89B8}"/>
              </a:ext>
            </a:extLst>
          </p:cNvPr>
          <p:cNvSpPr txBox="1"/>
          <p:nvPr/>
        </p:nvSpPr>
        <p:spPr>
          <a:xfrm>
            <a:off x="104671" y="11500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MeshCentral v2</a:t>
            </a:r>
          </a:p>
        </p:txBody>
      </p:sp>
      <p:pic>
        <p:nvPicPr>
          <p:cNvPr id="22" name="Picture 21" descr="servercloud.png">
            <a:extLst>
              <a:ext uri="{FF2B5EF4-FFF2-40B4-BE49-F238E27FC236}">
                <a16:creationId xmlns:a16="http://schemas.microsoft.com/office/drawing/2014/main" id="{36B22F5F-D77F-4F59-9039-34C59163B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4013" y="3734120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2335C9-29F9-4440-88F4-BE9EF4683F5A}"/>
              </a:ext>
            </a:extLst>
          </p:cNvPr>
          <p:cNvSpPr txBox="1"/>
          <p:nvPr/>
        </p:nvSpPr>
        <p:spPr>
          <a:xfrm>
            <a:off x="8383143" y="3640041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7516510-3204-4D5B-89B5-39283FCED601}"/>
              </a:ext>
            </a:extLst>
          </p:cNvPr>
          <p:cNvSpPr/>
          <p:nvPr/>
        </p:nvSpPr>
        <p:spPr>
          <a:xfrm rot="21019090">
            <a:off x="10195603" y="2697649"/>
            <a:ext cx="447870" cy="942392"/>
          </a:xfrm>
          <a:custGeom>
            <a:avLst/>
            <a:gdLst>
              <a:gd name="connsiteX0" fmla="*/ 298580 w 320311"/>
              <a:gd name="connsiteY0" fmla="*/ 0 h 942392"/>
              <a:gd name="connsiteX1" fmla="*/ 289249 w 320311"/>
              <a:gd name="connsiteY1" fmla="*/ 578498 h 942392"/>
              <a:gd name="connsiteX2" fmla="*/ 0 w 320311"/>
              <a:gd name="connsiteY2" fmla="*/ 942392 h 94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311" h="942392">
                <a:moveTo>
                  <a:pt x="298580" y="0"/>
                </a:moveTo>
                <a:cubicBezTo>
                  <a:pt x="318796" y="210716"/>
                  <a:pt x="339012" y="421433"/>
                  <a:pt x="289249" y="578498"/>
                </a:cubicBezTo>
                <a:cubicBezTo>
                  <a:pt x="239486" y="735563"/>
                  <a:pt x="119743" y="838977"/>
                  <a:pt x="0" y="942392"/>
                </a:cubicBezTo>
              </a:path>
            </a:pathLst>
          </a:custGeom>
          <a:noFill/>
          <a:ln w="412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DD43D2-991C-43AB-A534-2EAA6D6C3167}"/>
              </a:ext>
            </a:extLst>
          </p:cNvPr>
          <p:cNvSpPr/>
          <p:nvPr/>
        </p:nvSpPr>
        <p:spPr>
          <a:xfrm>
            <a:off x="7315200" y="2920482"/>
            <a:ext cx="1212980" cy="1511559"/>
          </a:xfrm>
          <a:custGeom>
            <a:avLst/>
            <a:gdLst>
              <a:gd name="connsiteX0" fmla="*/ 0 w 1212980"/>
              <a:gd name="connsiteY0" fmla="*/ 0 h 1511559"/>
              <a:gd name="connsiteX1" fmla="*/ 270588 w 1212980"/>
              <a:gd name="connsiteY1" fmla="*/ 979714 h 1511559"/>
              <a:gd name="connsiteX2" fmla="*/ 1212980 w 1212980"/>
              <a:gd name="connsiteY2" fmla="*/ 1511559 h 151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80" h="1511559">
                <a:moveTo>
                  <a:pt x="0" y="0"/>
                </a:moveTo>
                <a:cubicBezTo>
                  <a:pt x="34212" y="363893"/>
                  <a:pt x="68425" y="727787"/>
                  <a:pt x="270588" y="979714"/>
                </a:cubicBezTo>
                <a:cubicBezTo>
                  <a:pt x="472751" y="1231641"/>
                  <a:pt x="842865" y="1371600"/>
                  <a:pt x="1212980" y="1511559"/>
                </a:cubicBezTo>
              </a:path>
            </a:pathLst>
          </a:custGeom>
          <a:noFill/>
          <a:ln w="539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8FAF270-4F29-48F4-BB41-5087FAFA6475}"/>
              </a:ext>
            </a:extLst>
          </p:cNvPr>
          <p:cNvSpPr/>
          <p:nvPr/>
        </p:nvSpPr>
        <p:spPr>
          <a:xfrm>
            <a:off x="5523722" y="4502711"/>
            <a:ext cx="2789854" cy="339877"/>
          </a:xfrm>
          <a:custGeom>
            <a:avLst/>
            <a:gdLst>
              <a:gd name="connsiteX0" fmla="*/ 0 w 2789854"/>
              <a:gd name="connsiteY0" fmla="*/ 50628 h 339877"/>
              <a:gd name="connsiteX1" fmla="*/ 1558213 w 2789854"/>
              <a:gd name="connsiteY1" fmla="*/ 22636 h 339877"/>
              <a:gd name="connsiteX2" fmla="*/ 2789854 w 2789854"/>
              <a:gd name="connsiteY2" fmla="*/ 339877 h 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854" h="339877">
                <a:moveTo>
                  <a:pt x="0" y="50628"/>
                </a:moveTo>
                <a:cubicBezTo>
                  <a:pt x="546618" y="12528"/>
                  <a:pt x="1093237" y="-25572"/>
                  <a:pt x="1558213" y="22636"/>
                </a:cubicBezTo>
                <a:cubicBezTo>
                  <a:pt x="2023189" y="70844"/>
                  <a:pt x="2406521" y="205360"/>
                  <a:pt x="2789854" y="339877"/>
                </a:cubicBezTo>
              </a:path>
            </a:pathLst>
          </a:custGeom>
          <a:noFill/>
          <a:ln w="539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1B95A6-2514-4531-884E-7EC08C8BECB6}"/>
              </a:ext>
            </a:extLst>
          </p:cNvPr>
          <p:cNvSpPr/>
          <p:nvPr/>
        </p:nvSpPr>
        <p:spPr>
          <a:xfrm>
            <a:off x="4674637" y="2780522"/>
            <a:ext cx="3732245" cy="1847462"/>
          </a:xfrm>
          <a:custGeom>
            <a:avLst/>
            <a:gdLst>
              <a:gd name="connsiteX0" fmla="*/ 0 w 3732245"/>
              <a:gd name="connsiteY0" fmla="*/ 0 h 1847462"/>
              <a:gd name="connsiteX1" fmla="*/ 1315616 w 3732245"/>
              <a:gd name="connsiteY1" fmla="*/ 961054 h 1847462"/>
              <a:gd name="connsiteX2" fmla="*/ 3732245 w 3732245"/>
              <a:gd name="connsiteY2" fmla="*/ 1847462 h 184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2245" h="1847462">
                <a:moveTo>
                  <a:pt x="0" y="0"/>
                </a:moveTo>
                <a:cubicBezTo>
                  <a:pt x="346787" y="326572"/>
                  <a:pt x="693575" y="653144"/>
                  <a:pt x="1315616" y="961054"/>
                </a:cubicBezTo>
                <a:cubicBezTo>
                  <a:pt x="1937657" y="1268964"/>
                  <a:pt x="2834951" y="1558213"/>
                  <a:pt x="3732245" y="1847462"/>
                </a:cubicBezTo>
              </a:path>
            </a:pathLst>
          </a:custGeom>
          <a:noFill/>
          <a:ln w="539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020" y="101891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891147" y="714101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 v1</a:t>
            </a:r>
          </a:p>
        </p:txBody>
      </p:sp>
      <p:pic>
        <p:nvPicPr>
          <p:cNvPr id="6" name="Picture 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646D874-09CD-4838-BC14-8D4D432E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46" y="1713074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A922AF7-5695-4621-A21D-8A52D960CC0D}"/>
              </a:ext>
            </a:extLst>
          </p:cNvPr>
          <p:cNvSpPr/>
          <p:nvPr/>
        </p:nvSpPr>
        <p:spPr bwMode="auto">
          <a:xfrm>
            <a:off x="2157807" y="2584892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54887-ADBA-4C6D-9877-6855676A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37" y="1555697"/>
            <a:ext cx="1455561" cy="1455561"/>
          </a:xfrm>
          <a:prstGeom prst="rect">
            <a:avLst/>
          </a:prstGeom>
        </p:spPr>
      </p:pic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F72A52AA-D1EE-4DB9-B86B-EE8EB0468710}"/>
              </a:ext>
            </a:extLst>
          </p:cNvPr>
          <p:cNvSpPr/>
          <p:nvPr/>
        </p:nvSpPr>
        <p:spPr bwMode="auto">
          <a:xfrm>
            <a:off x="8916463" y="2641376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WebApp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84D7D-9A1F-42C5-AAFB-42F65452B74F}"/>
              </a:ext>
            </a:extLst>
          </p:cNvPr>
          <p:cNvSpPr/>
          <p:nvPr/>
        </p:nvSpPr>
        <p:spPr bwMode="auto">
          <a:xfrm>
            <a:off x="5515227" y="2977882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7DC0B3-9369-4DF0-A50A-82F9CE120EB3}"/>
              </a:ext>
            </a:extLst>
          </p:cNvPr>
          <p:cNvSpPr/>
          <p:nvPr/>
        </p:nvSpPr>
        <p:spPr>
          <a:xfrm>
            <a:off x="3505966" y="2939143"/>
            <a:ext cx="1856792" cy="317241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27F40-7154-4A0E-85BF-5C8E587BA764}"/>
              </a:ext>
            </a:extLst>
          </p:cNvPr>
          <p:cNvSpPr/>
          <p:nvPr/>
        </p:nvSpPr>
        <p:spPr>
          <a:xfrm flipH="1">
            <a:off x="6829241" y="2935245"/>
            <a:ext cx="1825356" cy="317241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8B610-3AE2-48C9-A518-F30D7FD6C6D0}"/>
              </a:ext>
            </a:extLst>
          </p:cNvPr>
          <p:cNvSpPr txBox="1"/>
          <p:nvPr/>
        </p:nvSpPr>
        <p:spPr>
          <a:xfrm>
            <a:off x="5198445" y="3708599"/>
            <a:ext cx="179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IIS / ASP.NET / C#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0DBD8-F671-41EF-9ECD-BB4E419D58E4}"/>
              </a:ext>
            </a:extLst>
          </p:cNvPr>
          <p:cNvSpPr txBox="1"/>
          <p:nvPr/>
        </p:nvSpPr>
        <p:spPr>
          <a:xfrm>
            <a:off x="8941762" y="3708599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22187-ED4A-42FA-B6FF-7D9724708776}"/>
              </a:ext>
            </a:extLst>
          </p:cNvPr>
          <p:cNvSpPr txBox="1"/>
          <p:nvPr/>
        </p:nvSpPr>
        <p:spPr>
          <a:xfrm>
            <a:off x="2360537" y="3708599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3B597-F3F2-4E22-8EB5-59F81C87A20D}"/>
              </a:ext>
            </a:extLst>
          </p:cNvPr>
          <p:cNvSpPr txBox="1"/>
          <p:nvPr/>
        </p:nvSpPr>
        <p:spPr>
          <a:xfrm>
            <a:off x="3505966" y="3340040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MTLS + Binary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6495-C5A4-4F40-9466-271DD1B260C9}"/>
              </a:ext>
            </a:extLst>
          </p:cNvPr>
          <p:cNvSpPr txBox="1"/>
          <p:nvPr/>
        </p:nvSpPr>
        <p:spPr>
          <a:xfrm>
            <a:off x="7300850" y="3339267"/>
            <a:ext cx="121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+ HTTP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F871BF9C-01E8-4582-8A98-AF24D07AAC8A}"/>
              </a:ext>
            </a:extLst>
          </p:cNvPr>
          <p:cNvSpPr/>
          <p:nvPr/>
        </p:nvSpPr>
        <p:spPr bwMode="auto">
          <a:xfrm>
            <a:off x="5515225" y="5024397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MS SQL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45A44-D790-4D88-8108-C6F53EDB7531}"/>
              </a:ext>
            </a:extLst>
          </p:cNvPr>
          <p:cNvCxnSpPr>
            <a:cxnSpLocks/>
          </p:cNvCxnSpPr>
          <p:nvPr/>
        </p:nvCxnSpPr>
        <p:spPr>
          <a:xfrm flipH="1">
            <a:off x="6095997" y="4215697"/>
            <a:ext cx="2" cy="662020"/>
          </a:xfrm>
          <a:prstGeom prst="line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0F96B4-E405-402F-9522-B270C5C4AA31}"/>
              </a:ext>
            </a:extLst>
          </p:cNvPr>
          <p:cNvSpPr txBox="1"/>
          <p:nvPr/>
        </p:nvSpPr>
        <p:spPr>
          <a:xfrm>
            <a:off x="5090053" y="5764028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DB Schema + TSQL</a:t>
            </a:r>
          </a:p>
        </p:txBody>
      </p:sp>
    </p:spTree>
    <p:extLst>
      <p:ext uri="{BB962C8B-B14F-4D97-AF65-F5344CB8AC3E}">
        <p14:creationId xmlns:p14="http://schemas.microsoft.com/office/powerpoint/2010/main" val="35362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020" y="101891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891147" y="714101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 v2</a:t>
            </a:r>
          </a:p>
        </p:txBody>
      </p:sp>
      <p:pic>
        <p:nvPicPr>
          <p:cNvPr id="6" name="Picture 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646D874-09CD-4838-BC14-8D4D432E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46" y="1713074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A922AF7-5695-4621-A21D-8A52D960CC0D}"/>
              </a:ext>
            </a:extLst>
          </p:cNvPr>
          <p:cNvSpPr/>
          <p:nvPr/>
        </p:nvSpPr>
        <p:spPr bwMode="auto">
          <a:xfrm>
            <a:off x="2157807" y="2584892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54887-ADBA-4C6D-9877-6855676A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37" y="1555697"/>
            <a:ext cx="1455561" cy="1455561"/>
          </a:xfrm>
          <a:prstGeom prst="rect">
            <a:avLst/>
          </a:prstGeom>
        </p:spPr>
      </p:pic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F72A52AA-D1EE-4DB9-B86B-EE8EB0468710}"/>
              </a:ext>
            </a:extLst>
          </p:cNvPr>
          <p:cNvSpPr/>
          <p:nvPr/>
        </p:nvSpPr>
        <p:spPr bwMode="auto">
          <a:xfrm>
            <a:off x="8916463" y="2641376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WebApp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84D7D-9A1F-42C5-AAFB-42F65452B74F}"/>
              </a:ext>
            </a:extLst>
          </p:cNvPr>
          <p:cNvSpPr/>
          <p:nvPr/>
        </p:nvSpPr>
        <p:spPr bwMode="auto">
          <a:xfrm>
            <a:off x="5515227" y="2977882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7DC0B3-9369-4DF0-A50A-82F9CE120EB3}"/>
              </a:ext>
            </a:extLst>
          </p:cNvPr>
          <p:cNvSpPr/>
          <p:nvPr/>
        </p:nvSpPr>
        <p:spPr>
          <a:xfrm>
            <a:off x="3505966" y="2939143"/>
            <a:ext cx="1856792" cy="317241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27F40-7154-4A0E-85BF-5C8E587BA764}"/>
              </a:ext>
            </a:extLst>
          </p:cNvPr>
          <p:cNvSpPr/>
          <p:nvPr/>
        </p:nvSpPr>
        <p:spPr>
          <a:xfrm flipH="1">
            <a:off x="6829241" y="2935245"/>
            <a:ext cx="1825356" cy="317241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8B610-3AE2-48C9-A518-F30D7FD6C6D0}"/>
              </a:ext>
            </a:extLst>
          </p:cNvPr>
          <p:cNvSpPr txBox="1"/>
          <p:nvPr/>
        </p:nvSpPr>
        <p:spPr>
          <a:xfrm>
            <a:off x="5000221" y="3708599"/>
            <a:ext cx="2191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ExpressJS / JavaScript</a:t>
            </a:r>
            <a:br>
              <a:rPr lang="en-US" dirty="0"/>
            </a:br>
            <a:r>
              <a:rPr lang="en-US" sz="1200" dirty="0"/>
              <a:t>NodeJS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0DBD8-F671-41EF-9ECD-BB4E419D58E4}"/>
              </a:ext>
            </a:extLst>
          </p:cNvPr>
          <p:cNvSpPr txBox="1"/>
          <p:nvPr/>
        </p:nvSpPr>
        <p:spPr>
          <a:xfrm>
            <a:off x="8941762" y="3708599"/>
            <a:ext cx="11109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  <a:p>
            <a:pPr algn="ctr"/>
            <a:r>
              <a:rPr lang="en-US" sz="1200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22187-ED4A-42FA-B6FF-7D9724708776}"/>
              </a:ext>
            </a:extLst>
          </p:cNvPr>
          <p:cNvSpPr txBox="1"/>
          <p:nvPr/>
        </p:nvSpPr>
        <p:spPr>
          <a:xfrm>
            <a:off x="2043297" y="3708599"/>
            <a:ext cx="1429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/ JavaScript</a:t>
            </a:r>
          </a:p>
          <a:p>
            <a:pPr algn="ctr"/>
            <a:r>
              <a:rPr lang="en-US" sz="1200" dirty="0"/>
              <a:t>Duktape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3B597-F3F2-4E22-8EB5-59F81C87A20D}"/>
              </a:ext>
            </a:extLst>
          </p:cNvPr>
          <p:cNvSpPr txBox="1"/>
          <p:nvPr/>
        </p:nvSpPr>
        <p:spPr>
          <a:xfrm>
            <a:off x="3505966" y="3340040"/>
            <a:ext cx="154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WebSocket + JSON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F871BF9C-01E8-4582-8A98-AF24D07AAC8A}"/>
              </a:ext>
            </a:extLst>
          </p:cNvPr>
          <p:cNvSpPr/>
          <p:nvPr/>
        </p:nvSpPr>
        <p:spPr bwMode="auto">
          <a:xfrm>
            <a:off x="5515228" y="5240850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MongoDB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45A44-D790-4D88-8108-C6F53EDB7531}"/>
              </a:ext>
            </a:extLst>
          </p:cNvPr>
          <p:cNvCxnSpPr>
            <a:cxnSpLocks/>
          </p:cNvCxnSpPr>
          <p:nvPr/>
        </p:nvCxnSpPr>
        <p:spPr>
          <a:xfrm flipH="1">
            <a:off x="6096000" y="4432150"/>
            <a:ext cx="2" cy="662020"/>
          </a:xfrm>
          <a:prstGeom prst="line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0F96B4-E405-402F-9522-B270C5C4AA31}"/>
              </a:ext>
            </a:extLst>
          </p:cNvPr>
          <p:cNvSpPr txBox="1"/>
          <p:nvPr/>
        </p:nvSpPr>
        <p:spPr>
          <a:xfrm>
            <a:off x="5386834" y="5980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Schema-less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DB630C-E6BE-48B4-9268-D06437661DA0}"/>
              </a:ext>
            </a:extLst>
          </p:cNvPr>
          <p:cNvSpPr txBox="1"/>
          <p:nvPr/>
        </p:nvSpPr>
        <p:spPr>
          <a:xfrm>
            <a:off x="7175261" y="3340040"/>
            <a:ext cx="154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WebSocket + JSON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F377B-FD16-48D9-8629-1955F781BE7B}"/>
              </a:ext>
            </a:extLst>
          </p:cNvPr>
          <p:cNvSpPr txBox="1"/>
          <p:nvPr/>
        </p:nvSpPr>
        <p:spPr>
          <a:xfrm>
            <a:off x="6397690" y="467576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2867-E103-4A22-BA7B-BA627C23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74878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MeshCentral v1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A35B-98BC-4967-8D0E-EE985681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55576"/>
            <a:ext cx="5157787" cy="4734087"/>
          </a:xfrm>
        </p:spPr>
        <p:txBody>
          <a:bodyPr/>
          <a:lstStyle/>
          <a:p>
            <a:r>
              <a:rPr lang="en-US" dirty="0"/>
              <a:t>IIS / ASP.net / MSSQL</a:t>
            </a:r>
          </a:p>
          <a:p>
            <a:r>
              <a:rPr lang="en-US" dirty="0"/>
              <a:t>C / C# / TSQL / JavaScript</a:t>
            </a:r>
          </a:p>
          <a:p>
            <a:r>
              <a:rPr lang="en-US" dirty="0"/>
              <a:t>WAN only</a:t>
            </a:r>
          </a:p>
          <a:p>
            <a:r>
              <a:rPr lang="en-US" dirty="0"/>
              <a:t>Hit “Refresh”</a:t>
            </a:r>
          </a:p>
          <a:p>
            <a:r>
              <a:rPr lang="en-US" dirty="0"/>
              <a:t>Requires external IP</a:t>
            </a:r>
          </a:p>
          <a:p>
            <a:r>
              <a:rPr lang="en-US" dirty="0"/>
              <a:t>SQL Schema</a:t>
            </a:r>
          </a:p>
          <a:p>
            <a:r>
              <a:rPr lang="en-US" dirty="0"/>
              <a:t>Binary protocol</a:t>
            </a:r>
          </a:p>
          <a:p>
            <a:r>
              <a:rPr lang="en-US" dirty="0"/>
              <a:t>Mutual-Auth TLS</a:t>
            </a:r>
          </a:p>
          <a:p>
            <a:r>
              <a:rPr lang="en-US" dirty="0"/>
              <a:t>No Docker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E55D7-2879-440E-8509-AC66B5BE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74878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MeshCentral v2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93FE4-BA22-416A-8FC1-38CBAAFE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55576"/>
            <a:ext cx="5183188" cy="4734087"/>
          </a:xfrm>
        </p:spPr>
        <p:txBody>
          <a:bodyPr/>
          <a:lstStyle/>
          <a:p>
            <a:r>
              <a:rPr lang="en-US" dirty="0"/>
              <a:t>ExpressJS / NodeJS / MongoDB</a:t>
            </a:r>
          </a:p>
          <a:p>
            <a:r>
              <a:rPr lang="en-US" dirty="0"/>
              <a:t>C / JavaScript</a:t>
            </a:r>
          </a:p>
          <a:p>
            <a:r>
              <a:rPr lang="en-US" dirty="0"/>
              <a:t>LAN / WAN / Hybrid</a:t>
            </a:r>
          </a:p>
          <a:p>
            <a:r>
              <a:rPr lang="en-US" dirty="0"/>
              <a:t>Real-time web pages</a:t>
            </a:r>
          </a:p>
          <a:p>
            <a:r>
              <a:rPr lang="en-US" dirty="0"/>
              <a:t>Reverse-proxy supported</a:t>
            </a:r>
          </a:p>
          <a:p>
            <a:r>
              <a:rPr lang="en-US" dirty="0"/>
              <a:t>Schema-less database</a:t>
            </a:r>
          </a:p>
          <a:p>
            <a:r>
              <a:rPr lang="en-US" dirty="0"/>
              <a:t>JSON over WebSocket</a:t>
            </a:r>
          </a:p>
          <a:p>
            <a:r>
              <a:rPr lang="en-US" dirty="0"/>
              <a:t>Server-auth TLS + Inner Auth</a:t>
            </a:r>
          </a:p>
          <a:p>
            <a:r>
              <a:rPr lang="en-US" dirty="0"/>
              <a:t>Available on NPM &amp; Docker</a:t>
            </a:r>
          </a:p>
        </p:txBody>
      </p:sp>
    </p:spTree>
    <p:extLst>
      <p:ext uri="{BB962C8B-B14F-4D97-AF65-F5344CB8AC3E}">
        <p14:creationId xmlns:p14="http://schemas.microsoft.com/office/powerpoint/2010/main" val="12102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137</cp:revision>
  <dcterms:created xsi:type="dcterms:W3CDTF">2018-07-25T01:48:02Z</dcterms:created>
  <dcterms:modified xsi:type="dcterms:W3CDTF">2021-07-17T06:12:03Z</dcterms:modified>
</cp:coreProperties>
</file>