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941" r:id="rId3"/>
    <p:sldId id="945" r:id="rId4"/>
    <p:sldId id="94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082" y="1394827"/>
            <a:ext cx="3448113" cy="370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090254" y="2338578"/>
            <a:ext cx="67008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/>
              <a:t>MeshCentral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11768" y="3790678"/>
            <a:ext cx="385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REST vs WebSocket</a:t>
            </a:r>
          </a:p>
        </p:txBody>
      </p:sp>
    </p:spTree>
    <p:extLst>
      <p:ext uri="{BB962C8B-B14F-4D97-AF65-F5344CB8AC3E}">
        <p14:creationId xmlns:p14="http://schemas.microsoft.com/office/powerpoint/2010/main" val="296395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EDEA6A6B-3C8B-46FB-941E-80177CC4DB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8029" y="2670430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715D3C-DAAF-4E2A-A51C-AD0B25BC77D9}"/>
              </a:ext>
            </a:extLst>
          </p:cNvPr>
          <p:cNvSpPr txBox="1"/>
          <p:nvPr/>
        </p:nvSpPr>
        <p:spPr>
          <a:xfrm>
            <a:off x="8327159" y="2576351"/>
            <a:ext cx="2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25DB3-7A7C-4261-A54E-45A9EBEA5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194" y="2467230"/>
            <a:ext cx="2877771" cy="231878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802887-BB08-4161-84AF-FDF695A985F2}"/>
              </a:ext>
            </a:extLst>
          </p:cNvPr>
          <p:cNvSpPr txBox="1"/>
          <p:nvPr/>
        </p:nvSpPr>
        <p:spPr>
          <a:xfrm>
            <a:off x="1011746" y="4902615"/>
            <a:ext cx="3450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https://example.com/control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307DBE0-AE3B-4232-A811-A2DFBB4AB6D8}"/>
              </a:ext>
            </a:extLst>
          </p:cNvPr>
          <p:cNvSpPr/>
          <p:nvPr/>
        </p:nvSpPr>
        <p:spPr>
          <a:xfrm>
            <a:off x="4992966" y="3028462"/>
            <a:ext cx="2368061" cy="398585"/>
          </a:xfrm>
          <a:prstGeom prst="rightArrow">
            <a:avLst/>
          </a:prstGeom>
          <a:ln>
            <a:noFill/>
          </a:ln>
          <a:effectLst>
            <a:outerShdw blurRad="177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63A422F-8991-4FE8-8BF1-23FFC802BF4B}"/>
              </a:ext>
            </a:extLst>
          </p:cNvPr>
          <p:cNvSpPr/>
          <p:nvPr/>
        </p:nvSpPr>
        <p:spPr>
          <a:xfrm rot="10800000">
            <a:off x="4951045" y="3759615"/>
            <a:ext cx="2368061" cy="398585"/>
          </a:xfrm>
          <a:prstGeom prst="rightArrow">
            <a:avLst/>
          </a:prstGeom>
          <a:ln>
            <a:noFill/>
          </a:ln>
          <a:effectLst>
            <a:outerShdw blurRad="177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ECA1F-AD56-4A2A-8B3C-EA78BF9BFC6E}"/>
              </a:ext>
            </a:extLst>
          </p:cNvPr>
          <p:cNvSpPr txBox="1"/>
          <p:nvPr/>
        </p:nvSpPr>
        <p:spPr>
          <a:xfrm>
            <a:off x="5533292" y="2576351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POST</a:t>
            </a:r>
          </a:p>
        </p:txBody>
      </p:sp>
    </p:spTree>
    <p:extLst>
      <p:ext uri="{BB962C8B-B14F-4D97-AF65-F5344CB8AC3E}">
        <p14:creationId xmlns:p14="http://schemas.microsoft.com/office/powerpoint/2010/main" val="13149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EDEA6A6B-3C8B-46FB-941E-80177CC4DB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8029" y="2670430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715D3C-DAAF-4E2A-A51C-AD0B25BC77D9}"/>
              </a:ext>
            </a:extLst>
          </p:cNvPr>
          <p:cNvSpPr txBox="1"/>
          <p:nvPr/>
        </p:nvSpPr>
        <p:spPr>
          <a:xfrm>
            <a:off x="8327159" y="2576351"/>
            <a:ext cx="2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25DB3-7A7C-4261-A54E-45A9EBEA5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194" y="2467230"/>
            <a:ext cx="2877771" cy="231878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802887-BB08-4161-84AF-FDF695A985F2}"/>
              </a:ext>
            </a:extLst>
          </p:cNvPr>
          <p:cNvSpPr txBox="1"/>
          <p:nvPr/>
        </p:nvSpPr>
        <p:spPr>
          <a:xfrm>
            <a:off x="1011746" y="4902615"/>
            <a:ext cx="3450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wss://example.com/control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4D21C5D-C1E3-430E-9ED6-89AC7CACEAD1}"/>
              </a:ext>
            </a:extLst>
          </p:cNvPr>
          <p:cNvSpPr/>
          <p:nvPr/>
        </p:nvSpPr>
        <p:spPr>
          <a:xfrm>
            <a:off x="4951044" y="3470446"/>
            <a:ext cx="2368062" cy="398586"/>
          </a:xfrm>
          <a:prstGeom prst="leftRightArrow">
            <a:avLst/>
          </a:prstGeom>
          <a:ln>
            <a:noFill/>
          </a:ln>
          <a:effectLst>
            <a:outerShdw blurRad="177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DCE92-75E7-4945-B4DD-C2529B09C57A}"/>
              </a:ext>
            </a:extLst>
          </p:cNvPr>
          <p:cNvSpPr txBox="1"/>
          <p:nvPr/>
        </p:nvSpPr>
        <p:spPr>
          <a:xfrm>
            <a:off x="5492655" y="2837961"/>
            <a:ext cx="12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Socket</a:t>
            </a:r>
          </a:p>
        </p:txBody>
      </p:sp>
    </p:spTree>
    <p:extLst>
      <p:ext uri="{BB962C8B-B14F-4D97-AF65-F5344CB8AC3E}">
        <p14:creationId xmlns:p14="http://schemas.microsoft.com/office/powerpoint/2010/main" val="342079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CC8E-C64A-47FA-9D3A-23B91F0C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Web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8AD1-8C41-4D92-9C48-24065C9F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Low-overhead</a:t>
            </a:r>
          </a:p>
          <a:p>
            <a:r>
              <a:rPr lang="en-US" dirty="0"/>
              <a:t>Receive async events</a:t>
            </a:r>
          </a:p>
          <a:p>
            <a:r>
              <a:rPr lang="en-US" dirty="0"/>
              <a:t>Out of order messages</a:t>
            </a:r>
          </a:p>
          <a:p>
            <a:r>
              <a:rPr lang="en-US" dirty="0"/>
              <a:t>Compression</a:t>
            </a:r>
          </a:p>
          <a:p>
            <a:r>
              <a:rPr lang="en-US" dirty="0"/>
              <a:t>Presence indication</a:t>
            </a:r>
          </a:p>
        </p:txBody>
      </p:sp>
    </p:spTree>
    <p:extLst>
      <p:ext uri="{BB962C8B-B14F-4D97-AF65-F5344CB8AC3E}">
        <p14:creationId xmlns:p14="http://schemas.microsoft.com/office/powerpoint/2010/main" val="24848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Benefits of Web Sockets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128</cp:revision>
  <dcterms:created xsi:type="dcterms:W3CDTF">2018-07-25T01:48:02Z</dcterms:created>
  <dcterms:modified xsi:type="dcterms:W3CDTF">2021-07-17T05:42:08Z</dcterms:modified>
</cp:coreProperties>
</file>