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1" r:id="rId2"/>
    <p:sldId id="952" r:id="rId3"/>
    <p:sldId id="953" r:id="rId4"/>
    <p:sldId id="955" r:id="rId5"/>
    <p:sldId id="954" r:id="rId6"/>
    <p:sldId id="956" r:id="rId7"/>
    <p:sldId id="9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8FA6AE7B-34E7-468A-AEA0-FC0538298B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5326" y="1226343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29C27-E986-4D70-82BD-A2D57391E92A}"/>
              </a:ext>
            </a:extLst>
          </p:cNvPr>
          <p:cNvSpPr txBox="1"/>
          <p:nvPr/>
        </p:nvSpPr>
        <p:spPr>
          <a:xfrm>
            <a:off x="4984453" y="1226343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</a:t>
            </a:r>
          </a:p>
        </p:txBody>
      </p:sp>
      <p:pic>
        <p:nvPicPr>
          <p:cNvPr id="23" name="Picture 22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6B339449-ED53-4F94-92A2-02B10D1BD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232" y="3429000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6789F279-D836-4B6A-BAD8-6A49294D0E1C}"/>
              </a:ext>
            </a:extLst>
          </p:cNvPr>
          <p:cNvSpPr/>
          <p:nvPr/>
        </p:nvSpPr>
        <p:spPr bwMode="auto">
          <a:xfrm>
            <a:off x="9859293" y="4300818"/>
            <a:ext cx="1161545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Agent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7A921-925E-403C-8CF0-A931F3D23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992" y="3152516"/>
            <a:ext cx="1593741" cy="1672553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86A2A93-0C33-4058-9515-944EF80B8AAD}"/>
              </a:ext>
            </a:extLst>
          </p:cNvPr>
          <p:cNvSpPr/>
          <p:nvPr/>
        </p:nvSpPr>
        <p:spPr>
          <a:xfrm>
            <a:off x="3260380" y="2701543"/>
            <a:ext cx="1593742" cy="970384"/>
          </a:xfrm>
          <a:custGeom>
            <a:avLst/>
            <a:gdLst>
              <a:gd name="connsiteX0" fmla="*/ 0 w 1502228"/>
              <a:gd name="connsiteY0" fmla="*/ 970384 h 970384"/>
              <a:gd name="connsiteX1" fmla="*/ 671804 w 1502228"/>
              <a:gd name="connsiteY1" fmla="*/ 335902 h 970384"/>
              <a:gd name="connsiteX2" fmla="*/ 1502228 w 1502228"/>
              <a:gd name="connsiteY2" fmla="*/ 0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8" h="970384">
                <a:moveTo>
                  <a:pt x="0" y="970384"/>
                </a:moveTo>
                <a:cubicBezTo>
                  <a:pt x="210716" y="734008"/>
                  <a:pt x="421433" y="497633"/>
                  <a:pt x="671804" y="335902"/>
                </a:cubicBezTo>
                <a:cubicBezTo>
                  <a:pt x="922175" y="174171"/>
                  <a:pt x="1212201" y="87085"/>
                  <a:pt x="1502228" y="0"/>
                </a:cubicBezTo>
              </a:path>
            </a:pathLst>
          </a:custGeom>
          <a:noFill/>
          <a:ln w="952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0934F6-45DC-480A-B479-527D196C42EA}"/>
              </a:ext>
            </a:extLst>
          </p:cNvPr>
          <p:cNvSpPr/>
          <p:nvPr/>
        </p:nvSpPr>
        <p:spPr>
          <a:xfrm flipH="1">
            <a:off x="7426572" y="2680483"/>
            <a:ext cx="1593742" cy="970384"/>
          </a:xfrm>
          <a:custGeom>
            <a:avLst/>
            <a:gdLst>
              <a:gd name="connsiteX0" fmla="*/ 0 w 1502228"/>
              <a:gd name="connsiteY0" fmla="*/ 970384 h 970384"/>
              <a:gd name="connsiteX1" fmla="*/ 671804 w 1502228"/>
              <a:gd name="connsiteY1" fmla="*/ 335902 h 970384"/>
              <a:gd name="connsiteX2" fmla="*/ 1502228 w 1502228"/>
              <a:gd name="connsiteY2" fmla="*/ 0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8" h="970384">
                <a:moveTo>
                  <a:pt x="0" y="970384"/>
                </a:moveTo>
                <a:cubicBezTo>
                  <a:pt x="210716" y="734008"/>
                  <a:pt x="421433" y="497633"/>
                  <a:pt x="671804" y="335902"/>
                </a:cubicBezTo>
                <a:cubicBezTo>
                  <a:pt x="922175" y="174171"/>
                  <a:pt x="1212201" y="87085"/>
                  <a:pt x="1502228" y="0"/>
                </a:cubicBezTo>
              </a:path>
            </a:pathLst>
          </a:custGeom>
          <a:noFill/>
          <a:ln w="952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37738F0-E75E-40D5-9C3F-5111CD021CCA}"/>
              </a:ext>
            </a:extLst>
          </p:cNvPr>
          <p:cNvSpPr/>
          <p:nvPr/>
        </p:nvSpPr>
        <p:spPr>
          <a:xfrm>
            <a:off x="3431045" y="3949855"/>
            <a:ext cx="5307326" cy="296475"/>
          </a:xfrm>
          <a:custGeom>
            <a:avLst/>
            <a:gdLst>
              <a:gd name="connsiteX0" fmla="*/ 0 w 5430416"/>
              <a:gd name="connsiteY0" fmla="*/ 1073181 h 1138496"/>
              <a:gd name="connsiteX1" fmla="*/ 2817845 w 5430416"/>
              <a:gd name="connsiteY1" fmla="*/ 161 h 1138496"/>
              <a:gd name="connsiteX2" fmla="*/ 5430416 w 5430416"/>
              <a:gd name="connsiteY2" fmla="*/ 1138496 h 11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0416" h="1138496">
                <a:moveTo>
                  <a:pt x="0" y="1073181"/>
                </a:moveTo>
                <a:cubicBezTo>
                  <a:pt x="956388" y="531228"/>
                  <a:pt x="1912776" y="-10725"/>
                  <a:pt x="2817845" y="161"/>
                </a:cubicBezTo>
                <a:cubicBezTo>
                  <a:pt x="3722914" y="11047"/>
                  <a:pt x="4576665" y="574771"/>
                  <a:pt x="5430416" y="1138496"/>
                </a:cubicBezTo>
              </a:path>
            </a:pathLst>
          </a:custGeom>
          <a:noFill/>
          <a:ln w="73025"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67337-420E-44D9-BA72-C2661183ECD6}"/>
              </a:ext>
            </a:extLst>
          </p:cNvPr>
          <p:cNvSpPr txBox="1"/>
          <p:nvPr/>
        </p:nvSpPr>
        <p:spPr>
          <a:xfrm>
            <a:off x="8342613" y="2334363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Channels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27F66B-89D8-48FF-99E9-F7CCEC63117D}"/>
              </a:ext>
            </a:extLst>
          </p:cNvPr>
          <p:cNvSpPr txBox="1"/>
          <p:nvPr/>
        </p:nvSpPr>
        <p:spPr>
          <a:xfrm>
            <a:off x="5781114" y="4102503"/>
            <a:ext cx="81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Tunnel</a:t>
            </a:r>
          </a:p>
        </p:txBody>
      </p:sp>
    </p:spTree>
    <p:extLst>
      <p:ext uri="{BB962C8B-B14F-4D97-AF65-F5344CB8AC3E}">
        <p14:creationId xmlns:p14="http://schemas.microsoft.com/office/powerpoint/2010/main" val="106481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8FA6AE7B-34E7-468A-AEA0-FC0538298B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5326" y="1226343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29C27-E986-4D70-82BD-A2D57391E92A}"/>
              </a:ext>
            </a:extLst>
          </p:cNvPr>
          <p:cNvSpPr txBox="1"/>
          <p:nvPr/>
        </p:nvSpPr>
        <p:spPr>
          <a:xfrm>
            <a:off x="4984453" y="1226343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</a:t>
            </a:r>
          </a:p>
        </p:txBody>
      </p:sp>
      <p:pic>
        <p:nvPicPr>
          <p:cNvPr id="23" name="Picture 22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6B339449-ED53-4F94-92A2-02B10D1BD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232" y="3429000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6789F279-D836-4B6A-BAD8-6A49294D0E1C}"/>
              </a:ext>
            </a:extLst>
          </p:cNvPr>
          <p:cNvSpPr/>
          <p:nvPr/>
        </p:nvSpPr>
        <p:spPr bwMode="auto">
          <a:xfrm>
            <a:off x="9859293" y="4300818"/>
            <a:ext cx="1161545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Agent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7A921-925E-403C-8CF0-A931F3D23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992" y="3152516"/>
            <a:ext cx="1593741" cy="1672553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86A2A93-0C33-4058-9515-944EF80B8AAD}"/>
              </a:ext>
            </a:extLst>
          </p:cNvPr>
          <p:cNvSpPr/>
          <p:nvPr/>
        </p:nvSpPr>
        <p:spPr>
          <a:xfrm>
            <a:off x="3260380" y="2701543"/>
            <a:ext cx="1593742" cy="970384"/>
          </a:xfrm>
          <a:custGeom>
            <a:avLst/>
            <a:gdLst>
              <a:gd name="connsiteX0" fmla="*/ 0 w 1502228"/>
              <a:gd name="connsiteY0" fmla="*/ 970384 h 970384"/>
              <a:gd name="connsiteX1" fmla="*/ 671804 w 1502228"/>
              <a:gd name="connsiteY1" fmla="*/ 335902 h 970384"/>
              <a:gd name="connsiteX2" fmla="*/ 1502228 w 1502228"/>
              <a:gd name="connsiteY2" fmla="*/ 0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8" h="970384">
                <a:moveTo>
                  <a:pt x="0" y="970384"/>
                </a:moveTo>
                <a:cubicBezTo>
                  <a:pt x="210716" y="734008"/>
                  <a:pt x="421433" y="497633"/>
                  <a:pt x="671804" y="335902"/>
                </a:cubicBezTo>
                <a:cubicBezTo>
                  <a:pt x="922175" y="174171"/>
                  <a:pt x="1212201" y="87085"/>
                  <a:pt x="1502228" y="0"/>
                </a:cubicBezTo>
              </a:path>
            </a:pathLst>
          </a:custGeom>
          <a:noFill/>
          <a:ln w="952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0934F6-45DC-480A-B479-527D196C42EA}"/>
              </a:ext>
            </a:extLst>
          </p:cNvPr>
          <p:cNvSpPr/>
          <p:nvPr/>
        </p:nvSpPr>
        <p:spPr>
          <a:xfrm flipH="1">
            <a:off x="7426572" y="2680483"/>
            <a:ext cx="1593742" cy="970384"/>
          </a:xfrm>
          <a:custGeom>
            <a:avLst/>
            <a:gdLst>
              <a:gd name="connsiteX0" fmla="*/ 0 w 1502228"/>
              <a:gd name="connsiteY0" fmla="*/ 970384 h 970384"/>
              <a:gd name="connsiteX1" fmla="*/ 671804 w 1502228"/>
              <a:gd name="connsiteY1" fmla="*/ 335902 h 970384"/>
              <a:gd name="connsiteX2" fmla="*/ 1502228 w 1502228"/>
              <a:gd name="connsiteY2" fmla="*/ 0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8" h="970384">
                <a:moveTo>
                  <a:pt x="0" y="970384"/>
                </a:moveTo>
                <a:cubicBezTo>
                  <a:pt x="210716" y="734008"/>
                  <a:pt x="421433" y="497633"/>
                  <a:pt x="671804" y="335902"/>
                </a:cubicBezTo>
                <a:cubicBezTo>
                  <a:pt x="922175" y="174171"/>
                  <a:pt x="1212201" y="87085"/>
                  <a:pt x="1502228" y="0"/>
                </a:cubicBezTo>
              </a:path>
            </a:pathLst>
          </a:custGeom>
          <a:noFill/>
          <a:ln w="952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8051B66A-D223-4A51-B452-631C68DDDBF5}"/>
              </a:ext>
            </a:extLst>
          </p:cNvPr>
          <p:cNvSpPr/>
          <p:nvPr/>
        </p:nvSpPr>
        <p:spPr bwMode="auto">
          <a:xfrm>
            <a:off x="5270121" y="3338696"/>
            <a:ext cx="1778192" cy="461665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MeshRelay.ashx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76312B-9006-4817-AC51-976E3BC6274C}"/>
              </a:ext>
            </a:extLst>
          </p:cNvPr>
          <p:cNvSpPr/>
          <p:nvPr/>
        </p:nvSpPr>
        <p:spPr>
          <a:xfrm rot="914926">
            <a:off x="3406760" y="3355711"/>
            <a:ext cx="1593742" cy="970384"/>
          </a:xfrm>
          <a:custGeom>
            <a:avLst/>
            <a:gdLst>
              <a:gd name="connsiteX0" fmla="*/ 0 w 1502228"/>
              <a:gd name="connsiteY0" fmla="*/ 970384 h 970384"/>
              <a:gd name="connsiteX1" fmla="*/ 671804 w 1502228"/>
              <a:gd name="connsiteY1" fmla="*/ 335902 h 970384"/>
              <a:gd name="connsiteX2" fmla="*/ 1502228 w 1502228"/>
              <a:gd name="connsiteY2" fmla="*/ 0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8" h="970384">
                <a:moveTo>
                  <a:pt x="0" y="970384"/>
                </a:moveTo>
                <a:cubicBezTo>
                  <a:pt x="210716" y="734008"/>
                  <a:pt x="421433" y="497633"/>
                  <a:pt x="671804" y="335902"/>
                </a:cubicBezTo>
                <a:cubicBezTo>
                  <a:pt x="922175" y="174171"/>
                  <a:pt x="1212201" y="87085"/>
                  <a:pt x="1502228" y="0"/>
                </a:cubicBezTo>
              </a:path>
            </a:pathLst>
          </a:custGeom>
          <a:noFill/>
          <a:ln w="9525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654765B-B50A-411C-9FB3-3F75753BA945}"/>
              </a:ext>
            </a:extLst>
          </p:cNvPr>
          <p:cNvSpPr/>
          <p:nvPr/>
        </p:nvSpPr>
        <p:spPr>
          <a:xfrm rot="20699516" flipH="1">
            <a:off x="7306938" y="3342320"/>
            <a:ext cx="1593742" cy="970384"/>
          </a:xfrm>
          <a:custGeom>
            <a:avLst/>
            <a:gdLst>
              <a:gd name="connsiteX0" fmla="*/ 0 w 1502228"/>
              <a:gd name="connsiteY0" fmla="*/ 970384 h 970384"/>
              <a:gd name="connsiteX1" fmla="*/ 671804 w 1502228"/>
              <a:gd name="connsiteY1" fmla="*/ 335902 h 970384"/>
              <a:gd name="connsiteX2" fmla="*/ 1502228 w 1502228"/>
              <a:gd name="connsiteY2" fmla="*/ 0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8" h="970384">
                <a:moveTo>
                  <a:pt x="0" y="970384"/>
                </a:moveTo>
                <a:cubicBezTo>
                  <a:pt x="210716" y="734008"/>
                  <a:pt x="421433" y="497633"/>
                  <a:pt x="671804" y="335902"/>
                </a:cubicBezTo>
                <a:cubicBezTo>
                  <a:pt x="922175" y="174171"/>
                  <a:pt x="1212201" y="87085"/>
                  <a:pt x="1502228" y="0"/>
                </a:cubicBezTo>
              </a:path>
            </a:pathLst>
          </a:custGeom>
          <a:noFill/>
          <a:ln w="9525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F13E6F-9526-4EB3-A2B9-B9F2FCCA1B74}"/>
              </a:ext>
            </a:extLst>
          </p:cNvPr>
          <p:cNvSpPr txBox="1"/>
          <p:nvPr/>
        </p:nvSpPr>
        <p:spPr>
          <a:xfrm>
            <a:off x="2982268" y="2238847"/>
            <a:ext cx="13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Sockets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1A19F9-5C8A-460C-A476-2F2CD0FE0C02}"/>
              </a:ext>
            </a:extLst>
          </p:cNvPr>
          <p:cNvCxnSpPr>
            <a:stCxn id="13" idx="2"/>
          </p:cNvCxnSpPr>
          <p:nvPr/>
        </p:nvCxnSpPr>
        <p:spPr>
          <a:xfrm>
            <a:off x="3669572" y="2608179"/>
            <a:ext cx="206859" cy="197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A17DC3-BF7F-4455-8298-00621BE7D665}"/>
              </a:ext>
            </a:extLst>
          </p:cNvPr>
          <p:cNvCxnSpPr/>
          <p:nvPr/>
        </p:nvCxnSpPr>
        <p:spPr>
          <a:xfrm>
            <a:off x="3532554" y="2680483"/>
            <a:ext cx="524697" cy="889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4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7B91A9-2616-4327-AB3F-6FB4AB0FF2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896" y="4300818"/>
            <a:ext cx="668111" cy="6681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1D93A7-06C6-4D77-B203-17973B6C98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255" y="3864710"/>
            <a:ext cx="668111" cy="6681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DB3566-FFA5-4374-8240-80001D8D26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876" y="3884638"/>
            <a:ext cx="668111" cy="6681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0CA3F8-0799-473E-826B-18817E7BFF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325" y="4218693"/>
            <a:ext cx="668111" cy="668111"/>
          </a:xfrm>
          <a:prstGeom prst="rect">
            <a:avLst/>
          </a:prstGeom>
        </p:spPr>
      </p:pic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8FA6AE7B-34E7-468A-AEA0-FC0538298BA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5326" y="1226343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29C27-E986-4D70-82BD-A2D57391E92A}"/>
              </a:ext>
            </a:extLst>
          </p:cNvPr>
          <p:cNvSpPr txBox="1"/>
          <p:nvPr/>
        </p:nvSpPr>
        <p:spPr>
          <a:xfrm>
            <a:off x="4984453" y="1226343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</a:t>
            </a:r>
          </a:p>
        </p:txBody>
      </p:sp>
      <p:pic>
        <p:nvPicPr>
          <p:cNvPr id="23" name="Picture 22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6B339449-ED53-4F94-92A2-02B10D1BD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232" y="3429000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6789F279-D836-4B6A-BAD8-6A49294D0E1C}"/>
              </a:ext>
            </a:extLst>
          </p:cNvPr>
          <p:cNvSpPr/>
          <p:nvPr/>
        </p:nvSpPr>
        <p:spPr bwMode="auto">
          <a:xfrm>
            <a:off x="9859293" y="4300818"/>
            <a:ext cx="1161545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Agent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7A921-925E-403C-8CF0-A931F3D23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992" y="3152516"/>
            <a:ext cx="1593741" cy="1672553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86A2A93-0C33-4058-9515-944EF80B8AAD}"/>
              </a:ext>
            </a:extLst>
          </p:cNvPr>
          <p:cNvSpPr/>
          <p:nvPr/>
        </p:nvSpPr>
        <p:spPr>
          <a:xfrm>
            <a:off x="3260380" y="2701543"/>
            <a:ext cx="1593742" cy="970384"/>
          </a:xfrm>
          <a:custGeom>
            <a:avLst/>
            <a:gdLst>
              <a:gd name="connsiteX0" fmla="*/ 0 w 1502228"/>
              <a:gd name="connsiteY0" fmla="*/ 970384 h 970384"/>
              <a:gd name="connsiteX1" fmla="*/ 671804 w 1502228"/>
              <a:gd name="connsiteY1" fmla="*/ 335902 h 970384"/>
              <a:gd name="connsiteX2" fmla="*/ 1502228 w 1502228"/>
              <a:gd name="connsiteY2" fmla="*/ 0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8" h="970384">
                <a:moveTo>
                  <a:pt x="0" y="970384"/>
                </a:moveTo>
                <a:cubicBezTo>
                  <a:pt x="210716" y="734008"/>
                  <a:pt x="421433" y="497633"/>
                  <a:pt x="671804" y="335902"/>
                </a:cubicBezTo>
                <a:cubicBezTo>
                  <a:pt x="922175" y="174171"/>
                  <a:pt x="1212201" y="87085"/>
                  <a:pt x="1502228" y="0"/>
                </a:cubicBezTo>
              </a:path>
            </a:pathLst>
          </a:custGeom>
          <a:noFill/>
          <a:ln w="952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0934F6-45DC-480A-B479-527D196C42EA}"/>
              </a:ext>
            </a:extLst>
          </p:cNvPr>
          <p:cNvSpPr/>
          <p:nvPr/>
        </p:nvSpPr>
        <p:spPr>
          <a:xfrm flipH="1">
            <a:off x="7426572" y="2680483"/>
            <a:ext cx="1593742" cy="970384"/>
          </a:xfrm>
          <a:custGeom>
            <a:avLst/>
            <a:gdLst>
              <a:gd name="connsiteX0" fmla="*/ 0 w 1502228"/>
              <a:gd name="connsiteY0" fmla="*/ 970384 h 970384"/>
              <a:gd name="connsiteX1" fmla="*/ 671804 w 1502228"/>
              <a:gd name="connsiteY1" fmla="*/ 335902 h 970384"/>
              <a:gd name="connsiteX2" fmla="*/ 1502228 w 1502228"/>
              <a:gd name="connsiteY2" fmla="*/ 0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8" h="970384">
                <a:moveTo>
                  <a:pt x="0" y="970384"/>
                </a:moveTo>
                <a:cubicBezTo>
                  <a:pt x="210716" y="734008"/>
                  <a:pt x="421433" y="497633"/>
                  <a:pt x="671804" y="335902"/>
                </a:cubicBezTo>
                <a:cubicBezTo>
                  <a:pt x="922175" y="174171"/>
                  <a:pt x="1212201" y="87085"/>
                  <a:pt x="1502228" y="0"/>
                </a:cubicBezTo>
              </a:path>
            </a:pathLst>
          </a:custGeom>
          <a:noFill/>
          <a:ln w="952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8051B66A-D223-4A51-B452-631C68DDDBF5}"/>
              </a:ext>
            </a:extLst>
          </p:cNvPr>
          <p:cNvSpPr/>
          <p:nvPr/>
        </p:nvSpPr>
        <p:spPr bwMode="auto">
          <a:xfrm>
            <a:off x="5270121" y="3338696"/>
            <a:ext cx="1778192" cy="461665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MeshRelay.ashx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76312B-9006-4817-AC51-976E3BC6274C}"/>
              </a:ext>
            </a:extLst>
          </p:cNvPr>
          <p:cNvSpPr/>
          <p:nvPr/>
        </p:nvSpPr>
        <p:spPr>
          <a:xfrm rot="914926">
            <a:off x="3406760" y="3355711"/>
            <a:ext cx="1593742" cy="970384"/>
          </a:xfrm>
          <a:custGeom>
            <a:avLst/>
            <a:gdLst>
              <a:gd name="connsiteX0" fmla="*/ 0 w 1502228"/>
              <a:gd name="connsiteY0" fmla="*/ 970384 h 970384"/>
              <a:gd name="connsiteX1" fmla="*/ 671804 w 1502228"/>
              <a:gd name="connsiteY1" fmla="*/ 335902 h 970384"/>
              <a:gd name="connsiteX2" fmla="*/ 1502228 w 1502228"/>
              <a:gd name="connsiteY2" fmla="*/ 0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8" h="970384">
                <a:moveTo>
                  <a:pt x="0" y="970384"/>
                </a:moveTo>
                <a:cubicBezTo>
                  <a:pt x="210716" y="734008"/>
                  <a:pt x="421433" y="497633"/>
                  <a:pt x="671804" y="335902"/>
                </a:cubicBezTo>
                <a:cubicBezTo>
                  <a:pt x="922175" y="174171"/>
                  <a:pt x="1212201" y="87085"/>
                  <a:pt x="1502228" y="0"/>
                </a:cubicBezTo>
              </a:path>
            </a:pathLst>
          </a:custGeom>
          <a:noFill/>
          <a:ln w="9525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654765B-B50A-411C-9FB3-3F75753BA945}"/>
              </a:ext>
            </a:extLst>
          </p:cNvPr>
          <p:cNvSpPr/>
          <p:nvPr/>
        </p:nvSpPr>
        <p:spPr>
          <a:xfrm rot="20699516" flipH="1">
            <a:off x="7306938" y="3342320"/>
            <a:ext cx="1593742" cy="970384"/>
          </a:xfrm>
          <a:custGeom>
            <a:avLst/>
            <a:gdLst>
              <a:gd name="connsiteX0" fmla="*/ 0 w 1502228"/>
              <a:gd name="connsiteY0" fmla="*/ 970384 h 970384"/>
              <a:gd name="connsiteX1" fmla="*/ 671804 w 1502228"/>
              <a:gd name="connsiteY1" fmla="*/ 335902 h 970384"/>
              <a:gd name="connsiteX2" fmla="*/ 1502228 w 1502228"/>
              <a:gd name="connsiteY2" fmla="*/ 0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8" h="970384">
                <a:moveTo>
                  <a:pt x="0" y="970384"/>
                </a:moveTo>
                <a:cubicBezTo>
                  <a:pt x="210716" y="734008"/>
                  <a:pt x="421433" y="497633"/>
                  <a:pt x="671804" y="335902"/>
                </a:cubicBezTo>
                <a:cubicBezTo>
                  <a:pt x="922175" y="174171"/>
                  <a:pt x="1212201" y="87085"/>
                  <a:pt x="1502228" y="0"/>
                </a:cubicBezTo>
              </a:path>
            </a:pathLst>
          </a:custGeom>
          <a:noFill/>
          <a:ln w="9525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1D97067-D7CF-4CAF-B6F5-3C26B5596EF8}"/>
              </a:ext>
            </a:extLst>
          </p:cNvPr>
          <p:cNvSpPr/>
          <p:nvPr/>
        </p:nvSpPr>
        <p:spPr>
          <a:xfrm>
            <a:off x="3442337" y="2639828"/>
            <a:ext cx="5307326" cy="1322572"/>
          </a:xfrm>
          <a:custGeom>
            <a:avLst/>
            <a:gdLst>
              <a:gd name="connsiteX0" fmla="*/ 0 w 5430416"/>
              <a:gd name="connsiteY0" fmla="*/ 1073181 h 1138496"/>
              <a:gd name="connsiteX1" fmla="*/ 2817845 w 5430416"/>
              <a:gd name="connsiteY1" fmla="*/ 161 h 1138496"/>
              <a:gd name="connsiteX2" fmla="*/ 5430416 w 5430416"/>
              <a:gd name="connsiteY2" fmla="*/ 1138496 h 11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0416" h="1138496">
                <a:moveTo>
                  <a:pt x="0" y="1073181"/>
                </a:moveTo>
                <a:cubicBezTo>
                  <a:pt x="956388" y="531228"/>
                  <a:pt x="1912776" y="-10725"/>
                  <a:pt x="2817845" y="161"/>
                </a:cubicBezTo>
                <a:cubicBezTo>
                  <a:pt x="3722914" y="11047"/>
                  <a:pt x="4576665" y="574771"/>
                  <a:pt x="5430416" y="1138496"/>
                </a:cubicBezTo>
              </a:path>
            </a:pathLst>
          </a:custGeom>
          <a:noFill/>
          <a:ln w="73025"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8FA6AE7B-34E7-468A-AEA0-FC0538298B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5326" y="1226343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29C27-E986-4D70-82BD-A2D57391E92A}"/>
              </a:ext>
            </a:extLst>
          </p:cNvPr>
          <p:cNvSpPr txBox="1"/>
          <p:nvPr/>
        </p:nvSpPr>
        <p:spPr>
          <a:xfrm>
            <a:off x="4984453" y="1226343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 v1</a:t>
            </a:r>
          </a:p>
        </p:txBody>
      </p:sp>
      <p:pic>
        <p:nvPicPr>
          <p:cNvPr id="23" name="Picture 22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6B339449-ED53-4F94-92A2-02B10D1BD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232" y="3429000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6789F279-D836-4B6A-BAD8-6A49294D0E1C}"/>
              </a:ext>
            </a:extLst>
          </p:cNvPr>
          <p:cNvSpPr/>
          <p:nvPr/>
        </p:nvSpPr>
        <p:spPr bwMode="auto">
          <a:xfrm>
            <a:off x="9859293" y="4300818"/>
            <a:ext cx="1161545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Agent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7A921-925E-403C-8CF0-A931F3D23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992" y="3152516"/>
            <a:ext cx="1593741" cy="1672553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86A2A93-0C33-4058-9515-944EF80B8AAD}"/>
              </a:ext>
            </a:extLst>
          </p:cNvPr>
          <p:cNvSpPr/>
          <p:nvPr/>
        </p:nvSpPr>
        <p:spPr>
          <a:xfrm>
            <a:off x="3252565" y="2654653"/>
            <a:ext cx="1593742" cy="970384"/>
          </a:xfrm>
          <a:custGeom>
            <a:avLst/>
            <a:gdLst>
              <a:gd name="connsiteX0" fmla="*/ 0 w 1502228"/>
              <a:gd name="connsiteY0" fmla="*/ 970384 h 970384"/>
              <a:gd name="connsiteX1" fmla="*/ 671804 w 1502228"/>
              <a:gd name="connsiteY1" fmla="*/ 335902 h 970384"/>
              <a:gd name="connsiteX2" fmla="*/ 1502228 w 1502228"/>
              <a:gd name="connsiteY2" fmla="*/ 0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8" h="970384">
                <a:moveTo>
                  <a:pt x="0" y="970384"/>
                </a:moveTo>
                <a:cubicBezTo>
                  <a:pt x="210716" y="734008"/>
                  <a:pt x="421433" y="497633"/>
                  <a:pt x="671804" y="335902"/>
                </a:cubicBezTo>
                <a:cubicBezTo>
                  <a:pt x="922175" y="174171"/>
                  <a:pt x="1212201" y="87085"/>
                  <a:pt x="1502228" y="0"/>
                </a:cubicBezTo>
              </a:path>
            </a:pathLst>
          </a:custGeom>
          <a:noFill/>
          <a:ln w="952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0934F6-45DC-480A-B479-527D196C42EA}"/>
              </a:ext>
            </a:extLst>
          </p:cNvPr>
          <p:cNvSpPr/>
          <p:nvPr/>
        </p:nvSpPr>
        <p:spPr>
          <a:xfrm flipH="1">
            <a:off x="7457832" y="2664853"/>
            <a:ext cx="1593742" cy="970384"/>
          </a:xfrm>
          <a:custGeom>
            <a:avLst/>
            <a:gdLst>
              <a:gd name="connsiteX0" fmla="*/ 0 w 1502228"/>
              <a:gd name="connsiteY0" fmla="*/ 970384 h 970384"/>
              <a:gd name="connsiteX1" fmla="*/ 671804 w 1502228"/>
              <a:gd name="connsiteY1" fmla="*/ 335902 h 970384"/>
              <a:gd name="connsiteX2" fmla="*/ 1502228 w 1502228"/>
              <a:gd name="connsiteY2" fmla="*/ 0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8" h="970384">
                <a:moveTo>
                  <a:pt x="0" y="970384"/>
                </a:moveTo>
                <a:cubicBezTo>
                  <a:pt x="210716" y="734008"/>
                  <a:pt x="421433" y="497633"/>
                  <a:pt x="671804" y="335902"/>
                </a:cubicBezTo>
                <a:cubicBezTo>
                  <a:pt x="922175" y="174171"/>
                  <a:pt x="1212201" y="87085"/>
                  <a:pt x="1502228" y="0"/>
                </a:cubicBezTo>
              </a:path>
            </a:pathLst>
          </a:custGeom>
          <a:noFill/>
          <a:ln w="952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A1112-FE04-42C8-8911-80E9EAE45273}"/>
              </a:ext>
            </a:extLst>
          </p:cNvPr>
          <p:cNvSpPr txBox="1"/>
          <p:nvPr/>
        </p:nvSpPr>
        <p:spPr>
          <a:xfrm rot="20655610">
            <a:off x="6913560" y="1506078"/>
            <a:ext cx="1064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odoni MT Black" panose="02070A03080606020203" pitchFamily="18" charset="0"/>
              </a:rPr>
              <a:t>BAD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8135EC-8697-45BB-B9D6-C1F26A8B2169}"/>
              </a:ext>
            </a:extLst>
          </p:cNvPr>
          <p:cNvSpPr txBox="1"/>
          <p:nvPr/>
        </p:nvSpPr>
        <p:spPr>
          <a:xfrm>
            <a:off x="5686382" y="3872668"/>
            <a:ext cx="2040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Tunnel is within the</a:t>
            </a:r>
            <a:br>
              <a:rPr lang="en-US" dirty="0"/>
            </a:br>
            <a:r>
              <a:rPr lang="en-US" dirty="0"/>
              <a:t>control connections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C3B9C6-D520-46EB-8BBF-01FDEA90E304}"/>
              </a:ext>
            </a:extLst>
          </p:cNvPr>
          <p:cNvCxnSpPr/>
          <p:nvPr/>
        </p:nvCxnSpPr>
        <p:spPr>
          <a:xfrm flipV="1">
            <a:off x="7126035" y="3284376"/>
            <a:ext cx="601227" cy="568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07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8FA6AE7B-34E7-468A-AEA0-FC0538298B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5326" y="1226343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29C27-E986-4D70-82BD-A2D57391E92A}"/>
              </a:ext>
            </a:extLst>
          </p:cNvPr>
          <p:cNvSpPr txBox="1"/>
          <p:nvPr/>
        </p:nvSpPr>
        <p:spPr>
          <a:xfrm>
            <a:off x="4984453" y="1226343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</a:t>
            </a:r>
          </a:p>
        </p:txBody>
      </p:sp>
      <p:pic>
        <p:nvPicPr>
          <p:cNvPr id="23" name="Picture 22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6B339449-ED53-4F94-92A2-02B10D1BD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232" y="3429000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6789F279-D836-4B6A-BAD8-6A49294D0E1C}"/>
              </a:ext>
            </a:extLst>
          </p:cNvPr>
          <p:cNvSpPr/>
          <p:nvPr/>
        </p:nvSpPr>
        <p:spPr bwMode="auto">
          <a:xfrm>
            <a:off x="9859293" y="4300818"/>
            <a:ext cx="1161545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Agent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7A921-925E-403C-8CF0-A931F3D23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992" y="3152516"/>
            <a:ext cx="1593741" cy="1672553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86A2A93-0C33-4058-9515-944EF80B8AAD}"/>
              </a:ext>
            </a:extLst>
          </p:cNvPr>
          <p:cNvSpPr/>
          <p:nvPr/>
        </p:nvSpPr>
        <p:spPr>
          <a:xfrm>
            <a:off x="3260380" y="2701543"/>
            <a:ext cx="1593742" cy="970384"/>
          </a:xfrm>
          <a:custGeom>
            <a:avLst/>
            <a:gdLst>
              <a:gd name="connsiteX0" fmla="*/ 0 w 1502228"/>
              <a:gd name="connsiteY0" fmla="*/ 970384 h 970384"/>
              <a:gd name="connsiteX1" fmla="*/ 671804 w 1502228"/>
              <a:gd name="connsiteY1" fmla="*/ 335902 h 970384"/>
              <a:gd name="connsiteX2" fmla="*/ 1502228 w 1502228"/>
              <a:gd name="connsiteY2" fmla="*/ 0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8" h="970384">
                <a:moveTo>
                  <a:pt x="0" y="970384"/>
                </a:moveTo>
                <a:cubicBezTo>
                  <a:pt x="210716" y="734008"/>
                  <a:pt x="421433" y="497633"/>
                  <a:pt x="671804" y="335902"/>
                </a:cubicBezTo>
                <a:cubicBezTo>
                  <a:pt x="922175" y="174171"/>
                  <a:pt x="1212201" y="87085"/>
                  <a:pt x="1502228" y="0"/>
                </a:cubicBezTo>
              </a:path>
            </a:pathLst>
          </a:custGeom>
          <a:noFill/>
          <a:ln w="952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0934F6-45DC-480A-B479-527D196C42EA}"/>
              </a:ext>
            </a:extLst>
          </p:cNvPr>
          <p:cNvSpPr/>
          <p:nvPr/>
        </p:nvSpPr>
        <p:spPr>
          <a:xfrm flipH="1">
            <a:off x="7426572" y="2680483"/>
            <a:ext cx="1593742" cy="970384"/>
          </a:xfrm>
          <a:custGeom>
            <a:avLst/>
            <a:gdLst>
              <a:gd name="connsiteX0" fmla="*/ 0 w 1502228"/>
              <a:gd name="connsiteY0" fmla="*/ 970384 h 970384"/>
              <a:gd name="connsiteX1" fmla="*/ 671804 w 1502228"/>
              <a:gd name="connsiteY1" fmla="*/ 335902 h 970384"/>
              <a:gd name="connsiteX2" fmla="*/ 1502228 w 1502228"/>
              <a:gd name="connsiteY2" fmla="*/ 0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8" h="970384">
                <a:moveTo>
                  <a:pt x="0" y="970384"/>
                </a:moveTo>
                <a:cubicBezTo>
                  <a:pt x="210716" y="734008"/>
                  <a:pt x="421433" y="497633"/>
                  <a:pt x="671804" y="335902"/>
                </a:cubicBezTo>
                <a:cubicBezTo>
                  <a:pt x="922175" y="174171"/>
                  <a:pt x="1212201" y="87085"/>
                  <a:pt x="1502228" y="0"/>
                </a:cubicBezTo>
              </a:path>
            </a:pathLst>
          </a:custGeom>
          <a:noFill/>
          <a:ln w="952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8051B66A-D223-4A51-B452-631C68DDDBF5}"/>
              </a:ext>
            </a:extLst>
          </p:cNvPr>
          <p:cNvSpPr/>
          <p:nvPr/>
        </p:nvSpPr>
        <p:spPr bwMode="auto">
          <a:xfrm>
            <a:off x="5270121" y="3338696"/>
            <a:ext cx="1778192" cy="461665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MeshRelay.ashx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76312B-9006-4817-AC51-976E3BC6274C}"/>
              </a:ext>
            </a:extLst>
          </p:cNvPr>
          <p:cNvSpPr/>
          <p:nvPr/>
        </p:nvSpPr>
        <p:spPr>
          <a:xfrm rot="914926">
            <a:off x="3406760" y="3355711"/>
            <a:ext cx="1593742" cy="970384"/>
          </a:xfrm>
          <a:custGeom>
            <a:avLst/>
            <a:gdLst>
              <a:gd name="connsiteX0" fmla="*/ 0 w 1502228"/>
              <a:gd name="connsiteY0" fmla="*/ 970384 h 970384"/>
              <a:gd name="connsiteX1" fmla="*/ 671804 w 1502228"/>
              <a:gd name="connsiteY1" fmla="*/ 335902 h 970384"/>
              <a:gd name="connsiteX2" fmla="*/ 1502228 w 1502228"/>
              <a:gd name="connsiteY2" fmla="*/ 0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8" h="970384">
                <a:moveTo>
                  <a:pt x="0" y="970384"/>
                </a:moveTo>
                <a:cubicBezTo>
                  <a:pt x="210716" y="734008"/>
                  <a:pt x="421433" y="497633"/>
                  <a:pt x="671804" y="335902"/>
                </a:cubicBezTo>
                <a:cubicBezTo>
                  <a:pt x="922175" y="174171"/>
                  <a:pt x="1212201" y="87085"/>
                  <a:pt x="1502228" y="0"/>
                </a:cubicBezTo>
              </a:path>
            </a:pathLst>
          </a:custGeom>
          <a:noFill/>
          <a:ln w="9525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654765B-B50A-411C-9FB3-3F75753BA945}"/>
              </a:ext>
            </a:extLst>
          </p:cNvPr>
          <p:cNvSpPr/>
          <p:nvPr/>
        </p:nvSpPr>
        <p:spPr>
          <a:xfrm rot="20699516" flipH="1">
            <a:off x="7306938" y="3342320"/>
            <a:ext cx="1593742" cy="970384"/>
          </a:xfrm>
          <a:custGeom>
            <a:avLst/>
            <a:gdLst>
              <a:gd name="connsiteX0" fmla="*/ 0 w 1502228"/>
              <a:gd name="connsiteY0" fmla="*/ 970384 h 970384"/>
              <a:gd name="connsiteX1" fmla="*/ 671804 w 1502228"/>
              <a:gd name="connsiteY1" fmla="*/ 335902 h 970384"/>
              <a:gd name="connsiteX2" fmla="*/ 1502228 w 1502228"/>
              <a:gd name="connsiteY2" fmla="*/ 0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8" h="970384">
                <a:moveTo>
                  <a:pt x="0" y="970384"/>
                </a:moveTo>
                <a:cubicBezTo>
                  <a:pt x="210716" y="734008"/>
                  <a:pt x="421433" y="497633"/>
                  <a:pt x="671804" y="335902"/>
                </a:cubicBezTo>
                <a:cubicBezTo>
                  <a:pt x="922175" y="174171"/>
                  <a:pt x="1212201" y="87085"/>
                  <a:pt x="1502228" y="0"/>
                </a:cubicBezTo>
              </a:path>
            </a:pathLst>
          </a:custGeom>
          <a:noFill/>
          <a:ln w="9525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FAF7AA1-F66E-4E53-9CCF-E055390C6E84}"/>
              </a:ext>
            </a:extLst>
          </p:cNvPr>
          <p:cNvSpPr/>
          <p:nvPr/>
        </p:nvSpPr>
        <p:spPr>
          <a:xfrm>
            <a:off x="3349690" y="4385388"/>
            <a:ext cx="5570375" cy="319290"/>
          </a:xfrm>
          <a:custGeom>
            <a:avLst/>
            <a:gdLst>
              <a:gd name="connsiteX0" fmla="*/ 0 w 5570375"/>
              <a:gd name="connsiteY0" fmla="*/ 111967 h 319290"/>
              <a:gd name="connsiteX1" fmla="*/ 2677886 w 5570375"/>
              <a:gd name="connsiteY1" fmla="*/ 317241 h 319290"/>
              <a:gd name="connsiteX2" fmla="*/ 5570375 w 5570375"/>
              <a:gd name="connsiteY2" fmla="*/ 0 h 31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70375" h="319290">
                <a:moveTo>
                  <a:pt x="0" y="111967"/>
                </a:moveTo>
                <a:cubicBezTo>
                  <a:pt x="874745" y="223934"/>
                  <a:pt x="1749490" y="335902"/>
                  <a:pt x="2677886" y="317241"/>
                </a:cubicBezTo>
                <a:cubicBezTo>
                  <a:pt x="3606282" y="298580"/>
                  <a:pt x="4588328" y="149290"/>
                  <a:pt x="5570375" y="0"/>
                </a:cubicBezTo>
              </a:path>
            </a:pathLst>
          </a:custGeom>
          <a:noFill/>
          <a:ln w="92075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0574AB-3292-4C74-B84C-DFD2F078C9FD}"/>
              </a:ext>
            </a:extLst>
          </p:cNvPr>
          <p:cNvSpPr txBox="1"/>
          <p:nvPr/>
        </p:nvSpPr>
        <p:spPr>
          <a:xfrm>
            <a:off x="5609841" y="4893769"/>
            <a:ext cx="9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WebRTC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C2546-224D-4A8B-B046-BC772A8C4273}"/>
              </a:ext>
            </a:extLst>
          </p:cNvPr>
          <p:cNvSpPr txBox="1"/>
          <p:nvPr/>
        </p:nvSpPr>
        <p:spPr>
          <a:xfrm>
            <a:off x="4581879" y="3952228"/>
            <a:ext cx="1627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String + Binary 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A7C82F-2086-44E5-AA15-7B6BF513BE3D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203631" y="3840903"/>
            <a:ext cx="378248" cy="265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68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8FA6AE7B-34E7-468A-AEA0-FC0538298B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5326" y="1226343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29C27-E986-4D70-82BD-A2D57391E92A}"/>
              </a:ext>
            </a:extLst>
          </p:cNvPr>
          <p:cNvSpPr txBox="1"/>
          <p:nvPr/>
        </p:nvSpPr>
        <p:spPr>
          <a:xfrm>
            <a:off x="4984453" y="1226343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</a:t>
            </a:r>
          </a:p>
        </p:txBody>
      </p:sp>
      <p:pic>
        <p:nvPicPr>
          <p:cNvPr id="23" name="Picture 22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6B339449-ED53-4F94-92A2-02B10D1BD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232" y="3429000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6789F279-D836-4B6A-BAD8-6A49294D0E1C}"/>
              </a:ext>
            </a:extLst>
          </p:cNvPr>
          <p:cNvSpPr/>
          <p:nvPr/>
        </p:nvSpPr>
        <p:spPr bwMode="auto">
          <a:xfrm>
            <a:off x="9859293" y="4300818"/>
            <a:ext cx="1161545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Agent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7A921-925E-403C-8CF0-A931F3D23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578" y="2553982"/>
            <a:ext cx="1140661" cy="1197068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8051B66A-D223-4A51-B452-631C68DDDBF5}"/>
              </a:ext>
            </a:extLst>
          </p:cNvPr>
          <p:cNvSpPr/>
          <p:nvPr/>
        </p:nvSpPr>
        <p:spPr bwMode="auto">
          <a:xfrm>
            <a:off x="5270121" y="3338696"/>
            <a:ext cx="1778192" cy="6404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Desktop</a:t>
            </a:r>
          </a:p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Multiplexor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76312B-9006-4817-AC51-976E3BC6274C}"/>
              </a:ext>
            </a:extLst>
          </p:cNvPr>
          <p:cNvSpPr/>
          <p:nvPr/>
        </p:nvSpPr>
        <p:spPr>
          <a:xfrm rot="2481470">
            <a:off x="3267928" y="2853504"/>
            <a:ext cx="1593742" cy="970384"/>
          </a:xfrm>
          <a:custGeom>
            <a:avLst/>
            <a:gdLst>
              <a:gd name="connsiteX0" fmla="*/ 0 w 1502228"/>
              <a:gd name="connsiteY0" fmla="*/ 970384 h 970384"/>
              <a:gd name="connsiteX1" fmla="*/ 671804 w 1502228"/>
              <a:gd name="connsiteY1" fmla="*/ 335902 h 970384"/>
              <a:gd name="connsiteX2" fmla="*/ 1502228 w 1502228"/>
              <a:gd name="connsiteY2" fmla="*/ 0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8" h="970384">
                <a:moveTo>
                  <a:pt x="0" y="970384"/>
                </a:moveTo>
                <a:cubicBezTo>
                  <a:pt x="210716" y="734008"/>
                  <a:pt x="421433" y="497633"/>
                  <a:pt x="671804" y="335902"/>
                </a:cubicBezTo>
                <a:cubicBezTo>
                  <a:pt x="922175" y="174171"/>
                  <a:pt x="1212201" y="87085"/>
                  <a:pt x="1502228" y="0"/>
                </a:cubicBezTo>
              </a:path>
            </a:pathLst>
          </a:custGeom>
          <a:noFill/>
          <a:ln w="9525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654765B-B50A-411C-9FB3-3F75753BA945}"/>
              </a:ext>
            </a:extLst>
          </p:cNvPr>
          <p:cNvSpPr/>
          <p:nvPr/>
        </p:nvSpPr>
        <p:spPr>
          <a:xfrm rot="20699516" flipH="1">
            <a:off x="7306938" y="3342320"/>
            <a:ext cx="1593742" cy="970384"/>
          </a:xfrm>
          <a:custGeom>
            <a:avLst/>
            <a:gdLst>
              <a:gd name="connsiteX0" fmla="*/ 0 w 1502228"/>
              <a:gd name="connsiteY0" fmla="*/ 970384 h 970384"/>
              <a:gd name="connsiteX1" fmla="*/ 671804 w 1502228"/>
              <a:gd name="connsiteY1" fmla="*/ 335902 h 970384"/>
              <a:gd name="connsiteX2" fmla="*/ 1502228 w 1502228"/>
              <a:gd name="connsiteY2" fmla="*/ 0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8" h="970384">
                <a:moveTo>
                  <a:pt x="0" y="970384"/>
                </a:moveTo>
                <a:cubicBezTo>
                  <a:pt x="210716" y="734008"/>
                  <a:pt x="421433" y="497633"/>
                  <a:pt x="671804" y="335902"/>
                </a:cubicBezTo>
                <a:cubicBezTo>
                  <a:pt x="922175" y="174171"/>
                  <a:pt x="1212201" y="87085"/>
                  <a:pt x="1502228" y="0"/>
                </a:cubicBezTo>
              </a:path>
            </a:pathLst>
          </a:custGeom>
          <a:noFill/>
          <a:ln w="9525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596EB0-D309-476E-AB54-D1D74804C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469" y="3976153"/>
            <a:ext cx="1140661" cy="1197068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E54FF06-8810-4DEC-A4D7-511AB0460827}"/>
              </a:ext>
            </a:extLst>
          </p:cNvPr>
          <p:cNvSpPr/>
          <p:nvPr/>
        </p:nvSpPr>
        <p:spPr>
          <a:xfrm rot="478986">
            <a:off x="3397788" y="3744229"/>
            <a:ext cx="1593742" cy="970384"/>
          </a:xfrm>
          <a:custGeom>
            <a:avLst/>
            <a:gdLst>
              <a:gd name="connsiteX0" fmla="*/ 0 w 1502228"/>
              <a:gd name="connsiteY0" fmla="*/ 970384 h 970384"/>
              <a:gd name="connsiteX1" fmla="*/ 671804 w 1502228"/>
              <a:gd name="connsiteY1" fmla="*/ 335902 h 970384"/>
              <a:gd name="connsiteX2" fmla="*/ 1502228 w 1502228"/>
              <a:gd name="connsiteY2" fmla="*/ 0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8" h="970384">
                <a:moveTo>
                  <a:pt x="0" y="970384"/>
                </a:moveTo>
                <a:cubicBezTo>
                  <a:pt x="210716" y="734008"/>
                  <a:pt x="421433" y="497633"/>
                  <a:pt x="671804" y="335902"/>
                </a:cubicBezTo>
                <a:cubicBezTo>
                  <a:pt x="922175" y="174171"/>
                  <a:pt x="1212201" y="87085"/>
                  <a:pt x="1502228" y="0"/>
                </a:cubicBezTo>
              </a:path>
            </a:pathLst>
          </a:custGeom>
          <a:noFill/>
          <a:ln w="9525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3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8FA6AE7B-34E7-468A-AEA0-FC0538298B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5326" y="1226343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29C27-E986-4D70-82BD-A2D57391E92A}"/>
              </a:ext>
            </a:extLst>
          </p:cNvPr>
          <p:cNvSpPr txBox="1"/>
          <p:nvPr/>
        </p:nvSpPr>
        <p:spPr>
          <a:xfrm>
            <a:off x="4984453" y="1226343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</a:t>
            </a:r>
          </a:p>
        </p:txBody>
      </p:sp>
      <p:pic>
        <p:nvPicPr>
          <p:cNvPr id="23" name="Picture 22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6B339449-ED53-4F94-92A2-02B10D1BD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232" y="3429000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B7A921-925E-403C-8CF0-A931F3D23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992" y="3152516"/>
            <a:ext cx="1593741" cy="1672553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86A2A93-0C33-4058-9515-944EF80B8AAD}"/>
              </a:ext>
            </a:extLst>
          </p:cNvPr>
          <p:cNvSpPr/>
          <p:nvPr/>
        </p:nvSpPr>
        <p:spPr>
          <a:xfrm>
            <a:off x="3260380" y="2701543"/>
            <a:ext cx="1593742" cy="970384"/>
          </a:xfrm>
          <a:custGeom>
            <a:avLst/>
            <a:gdLst>
              <a:gd name="connsiteX0" fmla="*/ 0 w 1502228"/>
              <a:gd name="connsiteY0" fmla="*/ 970384 h 970384"/>
              <a:gd name="connsiteX1" fmla="*/ 671804 w 1502228"/>
              <a:gd name="connsiteY1" fmla="*/ 335902 h 970384"/>
              <a:gd name="connsiteX2" fmla="*/ 1502228 w 1502228"/>
              <a:gd name="connsiteY2" fmla="*/ 0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8" h="970384">
                <a:moveTo>
                  <a:pt x="0" y="970384"/>
                </a:moveTo>
                <a:cubicBezTo>
                  <a:pt x="210716" y="734008"/>
                  <a:pt x="421433" y="497633"/>
                  <a:pt x="671804" y="335902"/>
                </a:cubicBezTo>
                <a:cubicBezTo>
                  <a:pt x="922175" y="174171"/>
                  <a:pt x="1212201" y="87085"/>
                  <a:pt x="1502228" y="0"/>
                </a:cubicBezTo>
              </a:path>
            </a:pathLst>
          </a:custGeom>
          <a:noFill/>
          <a:ln w="952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8051B66A-D223-4A51-B452-631C68DDDBF5}"/>
              </a:ext>
            </a:extLst>
          </p:cNvPr>
          <p:cNvSpPr/>
          <p:nvPr/>
        </p:nvSpPr>
        <p:spPr bwMode="auto">
          <a:xfrm>
            <a:off x="5270121" y="3338696"/>
            <a:ext cx="1778192" cy="461665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LocalRelay.ashx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76312B-9006-4817-AC51-976E3BC6274C}"/>
              </a:ext>
            </a:extLst>
          </p:cNvPr>
          <p:cNvSpPr/>
          <p:nvPr/>
        </p:nvSpPr>
        <p:spPr>
          <a:xfrm rot="914926">
            <a:off x="3406760" y="3355711"/>
            <a:ext cx="1593742" cy="970384"/>
          </a:xfrm>
          <a:custGeom>
            <a:avLst/>
            <a:gdLst>
              <a:gd name="connsiteX0" fmla="*/ 0 w 1502228"/>
              <a:gd name="connsiteY0" fmla="*/ 970384 h 970384"/>
              <a:gd name="connsiteX1" fmla="*/ 671804 w 1502228"/>
              <a:gd name="connsiteY1" fmla="*/ 335902 h 970384"/>
              <a:gd name="connsiteX2" fmla="*/ 1502228 w 1502228"/>
              <a:gd name="connsiteY2" fmla="*/ 0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8" h="970384">
                <a:moveTo>
                  <a:pt x="0" y="970384"/>
                </a:moveTo>
                <a:cubicBezTo>
                  <a:pt x="210716" y="734008"/>
                  <a:pt x="421433" y="497633"/>
                  <a:pt x="671804" y="335902"/>
                </a:cubicBezTo>
                <a:cubicBezTo>
                  <a:pt x="922175" y="174171"/>
                  <a:pt x="1212201" y="87085"/>
                  <a:pt x="1502228" y="0"/>
                </a:cubicBezTo>
              </a:path>
            </a:pathLst>
          </a:custGeom>
          <a:noFill/>
          <a:ln w="9525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654765B-B50A-411C-9FB3-3F75753BA945}"/>
              </a:ext>
            </a:extLst>
          </p:cNvPr>
          <p:cNvSpPr/>
          <p:nvPr/>
        </p:nvSpPr>
        <p:spPr>
          <a:xfrm rot="20699516" flipH="1">
            <a:off x="7306938" y="3342320"/>
            <a:ext cx="1593742" cy="970384"/>
          </a:xfrm>
          <a:custGeom>
            <a:avLst/>
            <a:gdLst>
              <a:gd name="connsiteX0" fmla="*/ 0 w 1502228"/>
              <a:gd name="connsiteY0" fmla="*/ 970384 h 970384"/>
              <a:gd name="connsiteX1" fmla="*/ 671804 w 1502228"/>
              <a:gd name="connsiteY1" fmla="*/ 335902 h 970384"/>
              <a:gd name="connsiteX2" fmla="*/ 1502228 w 1502228"/>
              <a:gd name="connsiteY2" fmla="*/ 0 h 97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228" h="970384">
                <a:moveTo>
                  <a:pt x="0" y="970384"/>
                </a:moveTo>
                <a:cubicBezTo>
                  <a:pt x="210716" y="734008"/>
                  <a:pt x="421433" y="497633"/>
                  <a:pt x="671804" y="335902"/>
                </a:cubicBezTo>
                <a:cubicBezTo>
                  <a:pt x="922175" y="174171"/>
                  <a:pt x="1212201" y="87085"/>
                  <a:pt x="1502228" y="0"/>
                </a:cubicBezTo>
              </a:path>
            </a:pathLst>
          </a:custGeom>
          <a:noFill/>
          <a:ln w="95250">
            <a:solidFill>
              <a:schemeClr val="accent6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E26B5-7559-4D0F-BC7E-67E4DCE23041}"/>
              </a:ext>
            </a:extLst>
          </p:cNvPr>
          <p:cNvSpPr txBox="1"/>
          <p:nvPr/>
        </p:nvSpPr>
        <p:spPr>
          <a:xfrm>
            <a:off x="7689144" y="168800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 or Hybrid Mode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C203B6-A9B5-490E-8B7B-8A36FF102FB4}"/>
              </a:ext>
            </a:extLst>
          </p:cNvPr>
          <p:cNvCxnSpPr/>
          <p:nvPr/>
        </p:nvCxnSpPr>
        <p:spPr>
          <a:xfrm flipH="1">
            <a:off x="6743700" y="2004764"/>
            <a:ext cx="799580" cy="471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1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50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Bodoni MT Black</vt:lpstr>
      <vt:lpstr>Calibri</vt:lpstr>
      <vt:lpstr>Calibri Light</vt:lpstr>
      <vt:lpstr>Neo Sans Intel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146</cp:revision>
  <dcterms:created xsi:type="dcterms:W3CDTF">2018-07-25T01:48:02Z</dcterms:created>
  <dcterms:modified xsi:type="dcterms:W3CDTF">2021-08-18T06:06:50Z</dcterms:modified>
</cp:coreProperties>
</file>