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7" r:id="rId2"/>
    <p:sldId id="696" r:id="rId3"/>
    <p:sldId id="695" r:id="rId4"/>
    <p:sldId id="691" r:id="rId5"/>
    <p:sldId id="692" r:id="rId6"/>
    <p:sldId id="6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rvercloud.png">
            <a:extLst>
              <a:ext uri="{FF2B5EF4-FFF2-40B4-BE49-F238E27FC236}">
                <a16:creationId xmlns:a16="http://schemas.microsoft.com/office/drawing/2014/main" id="{A545139E-6A06-40E9-860C-8C49471AD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5958" y="2653897"/>
            <a:ext cx="1735122" cy="186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C24FD6-0895-495D-AA4C-7C742D1D1AB6}"/>
              </a:ext>
            </a:extLst>
          </p:cNvPr>
          <p:cNvSpPr txBox="1"/>
          <p:nvPr/>
        </p:nvSpPr>
        <p:spPr>
          <a:xfrm>
            <a:off x="3291513" y="2502905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MeshCentral</a:t>
            </a:r>
          </a:p>
        </p:txBody>
      </p:sp>
      <p:pic>
        <p:nvPicPr>
          <p:cNvPr id="9" name="Picture 8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CA39001F-E805-493B-B6BC-69025C338D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630" y="2061172"/>
            <a:ext cx="1005760" cy="100576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2577764A-FD0A-4CEF-A241-2AC0CB698969}"/>
              </a:ext>
            </a:extLst>
          </p:cNvPr>
          <p:cNvSpPr/>
          <p:nvPr/>
        </p:nvSpPr>
        <p:spPr bwMode="auto">
          <a:xfrm>
            <a:off x="6804653" y="2815492"/>
            <a:ext cx="1092465" cy="47034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MeshAgent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28F0B0-AB59-4468-AC76-D4B23F5AED95}"/>
              </a:ext>
            </a:extLst>
          </p:cNvPr>
          <p:cNvSpPr/>
          <p:nvPr/>
        </p:nvSpPr>
        <p:spPr>
          <a:xfrm>
            <a:off x="4882660" y="2865956"/>
            <a:ext cx="1743075" cy="463253"/>
          </a:xfrm>
          <a:custGeom>
            <a:avLst/>
            <a:gdLst>
              <a:gd name="connsiteX0" fmla="*/ 1743075 w 1743075"/>
              <a:gd name="connsiteY0" fmla="*/ 91778 h 463253"/>
              <a:gd name="connsiteX1" fmla="*/ 838200 w 1743075"/>
              <a:gd name="connsiteY1" fmla="*/ 25103 h 463253"/>
              <a:gd name="connsiteX2" fmla="*/ 0 w 1743075"/>
              <a:gd name="connsiteY2" fmla="*/ 463253 h 46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075" h="463253">
                <a:moveTo>
                  <a:pt x="1743075" y="91778"/>
                </a:moveTo>
                <a:cubicBezTo>
                  <a:pt x="1435893" y="27484"/>
                  <a:pt x="1128712" y="-36809"/>
                  <a:pt x="838200" y="25103"/>
                </a:cubicBezTo>
                <a:cubicBezTo>
                  <a:pt x="547688" y="87015"/>
                  <a:pt x="273844" y="275134"/>
                  <a:pt x="0" y="463253"/>
                </a:cubicBezTo>
              </a:path>
            </a:pathLst>
          </a:custGeom>
          <a:noFill/>
          <a:ln w="666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55FEB59-53A6-44C5-971A-A703805044E0}"/>
              </a:ext>
            </a:extLst>
          </p:cNvPr>
          <p:cNvSpPr/>
          <p:nvPr/>
        </p:nvSpPr>
        <p:spPr>
          <a:xfrm rot="20682461">
            <a:off x="4954330" y="3512865"/>
            <a:ext cx="1737613" cy="409575"/>
          </a:xfrm>
          <a:custGeom>
            <a:avLst/>
            <a:gdLst>
              <a:gd name="connsiteX0" fmla="*/ 2114550 w 2114550"/>
              <a:gd name="connsiteY0" fmla="*/ 409575 h 409575"/>
              <a:gd name="connsiteX1" fmla="*/ 1228725 w 2114550"/>
              <a:gd name="connsiteY1" fmla="*/ 95250 h 409575"/>
              <a:gd name="connsiteX2" fmla="*/ 0 w 2114550"/>
              <a:gd name="connsiteY2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409575">
                <a:moveTo>
                  <a:pt x="2114550" y="409575"/>
                </a:moveTo>
                <a:cubicBezTo>
                  <a:pt x="1847850" y="286543"/>
                  <a:pt x="1581150" y="163512"/>
                  <a:pt x="1228725" y="95250"/>
                </a:cubicBezTo>
                <a:cubicBezTo>
                  <a:pt x="876300" y="26988"/>
                  <a:pt x="438150" y="13494"/>
                  <a:pt x="0" y="0"/>
                </a:cubicBezTo>
              </a:path>
            </a:pathLst>
          </a:custGeom>
          <a:noFill/>
          <a:ln w="6667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BFF91FC1-26B7-4CC4-8197-01FB41A20ABE}"/>
              </a:ext>
            </a:extLst>
          </p:cNvPr>
          <p:cNvSpPr/>
          <p:nvPr/>
        </p:nvSpPr>
        <p:spPr bwMode="auto">
          <a:xfrm>
            <a:off x="6804652" y="3429000"/>
            <a:ext cx="1092465" cy="47034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Intel® AMT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761A73-6A86-416C-A874-EA51650B22F9}"/>
              </a:ext>
            </a:extLst>
          </p:cNvPr>
          <p:cNvSpPr txBox="1"/>
          <p:nvPr/>
        </p:nvSpPr>
        <p:spPr>
          <a:xfrm>
            <a:off x="3010185" y="433270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LAN or Hybrid Mode</a:t>
            </a:r>
          </a:p>
        </p:txBody>
      </p:sp>
    </p:spTree>
    <p:extLst>
      <p:ext uri="{BB962C8B-B14F-4D97-AF65-F5344CB8AC3E}">
        <p14:creationId xmlns:p14="http://schemas.microsoft.com/office/powerpoint/2010/main" val="170185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rvercloud.png">
            <a:extLst>
              <a:ext uri="{FF2B5EF4-FFF2-40B4-BE49-F238E27FC236}">
                <a16:creationId xmlns:a16="http://schemas.microsoft.com/office/drawing/2014/main" id="{A545139E-6A06-40E9-860C-8C49471AD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5958" y="2653897"/>
            <a:ext cx="1735122" cy="186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C24FD6-0895-495D-AA4C-7C742D1D1AB6}"/>
              </a:ext>
            </a:extLst>
          </p:cNvPr>
          <p:cNvSpPr txBox="1"/>
          <p:nvPr/>
        </p:nvSpPr>
        <p:spPr>
          <a:xfrm>
            <a:off x="3291513" y="2502905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MeshCentral</a:t>
            </a:r>
          </a:p>
        </p:txBody>
      </p:sp>
      <p:pic>
        <p:nvPicPr>
          <p:cNvPr id="9" name="Picture 8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CA39001F-E805-493B-B6BC-69025C338D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630" y="2061172"/>
            <a:ext cx="1005760" cy="100576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2577764A-FD0A-4CEF-A241-2AC0CB698969}"/>
              </a:ext>
            </a:extLst>
          </p:cNvPr>
          <p:cNvSpPr/>
          <p:nvPr/>
        </p:nvSpPr>
        <p:spPr bwMode="auto">
          <a:xfrm>
            <a:off x="6804653" y="2815492"/>
            <a:ext cx="1092465" cy="47034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MeshAgent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28F0B0-AB59-4468-AC76-D4B23F5AED95}"/>
              </a:ext>
            </a:extLst>
          </p:cNvPr>
          <p:cNvSpPr/>
          <p:nvPr/>
        </p:nvSpPr>
        <p:spPr>
          <a:xfrm>
            <a:off x="4882660" y="2865956"/>
            <a:ext cx="1743075" cy="463253"/>
          </a:xfrm>
          <a:custGeom>
            <a:avLst/>
            <a:gdLst>
              <a:gd name="connsiteX0" fmla="*/ 1743075 w 1743075"/>
              <a:gd name="connsiteY0" fmla="*/ 91778 h 463253"/>
              <a:gd name="connsiteX1" fmla="*/ 838200 w 1743075"/>
              <a:gd name="connsiteY1" fmla="*/ 25103 h 463253"/>
              <a:gd name="connsiteX2" fmla="*/ 0 w 1743075"/>
              <a:gd name="connsiteY2" fmla="*/ 463253 h 46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075" h="463253">
                <a:moveTo>
                  <a:pt x="1743075" y="91778"/>
                </a:moveTo>
                <a:cubicBezTo>
                  <a:pt x="1435893" y="27484"/>
                  <a:pt x="1128712" y="-36809"/>
                  <a:pt x="838200" y="25103"/>
                </a:cubicBezTo>
                <a:cubicBezTo>
                  <a:pt x="547688" y="87015"/>
                  <a:pt x="273844" y="275134"/>
                  <a:pt x="0" y="463253"/>
                </a:cubicBezTo>
              </a:path>
            </a:pathLst>
          </a:custGeom>
          <a:noFill/>
          <a:ln w="666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55FEB59-53A6-44C5-971A-A703805044E0}"/>
              </a:ext>
            </a:extLst>
          </p:cNvPr>
          <p:cNvSpPr/>
          <p:nvPr/>
        </p:nvSpPr>
        <p:spPr>
          <a:xfrm rot="20682461">
            <a:off x="4954330" y="3512865"/>
            <a:ext cx="1737613" cy="409575"/>
          </a:xfrm>
          <a:custGeom>
            <a:avLst/>
            <a:gdLst>
              <a:gd name="connsiteX0" fmla="*/ 2114550 w 2114550"/>
              <a:gd name="connsiteY0" fmla="*/ 409575 h 409575"/>
              <a:gd name="connsiteX1" fmla="*/ 1228725 w 2114550"/>
              <a:gd name="connsiteY1" fmla="*/ 95250 h 409575"/>
              <a:gd name="connsiteX2" fmla="*/ 0 w 2114550"/>
              <a:gd name="connsiteY2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409575">
                <a:moveTo>
                  <a:pt x="2114550" y="409575"/>
                </a:moveTo>
                <a:cubicBezTo>
                  <a:pt x="1847850" y="286543"/>
                  <a:pt x="1581150" y="163512"/>
                  <a:pt x="1228725" y="95250"/>
                </a:cubicBezTo>
                <a:cubicBezTo>
                  <a:pt x="876300" y="26988"/>
                  <a:pt x="438150" y="13494"/>
                  <a:pt x="0" y="0"/>
                </a:cubicBezTo>
              </a:path>
            </a:pathLst>
          </a:custGeom>
          <a:noFill/>
          <a:ln w="666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BFF91FC1-26B7-4CC4-8197-01FB41A20ABE}"/>
              </a:ext>
            </a:extLst>
          </p:cNvPr>
          <p:cNvSpPr/>
          <p:nvPr/>
        </p:nvSpPr>
        <p:spPr bwMode="auto">
          <a:xfrm>
            <a:off x="6804652" y="3429000"/>
            <a:ext cx="1092465" cy="47034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Intel® AMT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A924B-9562-4910-B1B5-F9340A7C778C}"/>
              </a:ext>
            </a:extLst>
          </p:cNvPr>
          <p:cNvSpPr txBox="1"/>
          <p:nvPr/>
        </p:nvSpPr>
        <p:spPr>
          <a:xfrm>
            <a:off x="5571965" y="368197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85315-BADE-4072-9D9B-4127D38B8845}"/>
              </a:ext>
            </a:extLst>
          </p:cNvPr>
          <p:cNvSpPr txBox="1"/>
          <p:nvPr/>
        </p:nvSpPr>
        <p:spPr>
          <a:xfrm>
            <a:off x="2961711" y="4324427"/>
            <a:ext cx="220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WAN or Hybrid Mode</a:t>
            </a:r>
          </a:p>
        </p:txBody>
      </p:sp>
    </p:spTree>
    <p:extLst>
      <p:ext uri="{BB962C8B-B14F-4D97-AF65-F5344CB8AC3E}">
        <p14:creationId xmlns:p14="http://schemas.microsoft.com/office/powerpoint/2010/main" val="31457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rvercloud.png">
            <a:extLst>
              <a:ext uri="{FF2B5EF4-FFF2-40B4-BE49-F238E27FC236}">
                <a16:creationId xmlns:a16="http://schemas.microsoft.com/office/drawing/2014/main" id="{A545139E-6A06-40E9-860C-8C49471AD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6894" y="1916954"/>
            <a:ext cx="1735122" cy="186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C24FD6-0895-495D-AA4C-7C742D1D1AB6}"/>
              </a:ext>
            </a:extLst>
          </p:cNvPr>
          <p:cNvSpPr txBox="1"/>
          <p:nvPr/>
        </p:nvSpPr>
        <p:spPr>
          <a:xfrm>
            <a:off x="3202449" y="1765962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MeshCentral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77CF4939-5E8C-4C75-B4BD-0D882363F790}"/>
              </a:ext>
            </a:extLst>
          </p:cNvPr>
          <p:cNvSpPr/>
          <p:nvPr/>
        </p:nvSpPr>
        <p:spPr bwMode="auto">
          <a:xfrm>
            <a:off x="4145905" y="2945493"/>
            <a:ext cx="1001274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Intel® AMT Manager</a:t>
            </a:r>
            <a:endParaRPr lang="en-US" sz="700" dirty="0">
              <a:solidFill>
                <a:schemeClr val="bg1"/>
              </a:solidFill>
              <a:latin typeface="Neo Sans Intel Medium" pitchFamily="34" charset="0"/>
              <a:cs typeface="Arial" charset="0"/>
            </a:endParaRPr>
          </a:p>
        </p:txBody>
      </p:sp>
      <p:pic>
        <p:nvPicPr>
          <p:cNvPr id="9" name="Picture 8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CA39001F-E805-493B-B6BC-69025C338D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770" y="1722813"/>
            <a:ext cx="1005760" cy="100576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FD55EA95-C491-4337-93A0-CFD58C5EA9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929" y="3495024"/>
            <a:ext cx="1005760" cy="100576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F37395B9-AC6B-4B63-8A3D-BA6F20A1AE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6" y="4754720"/>
            <a:ext cx="1005760" cy="100576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2577764A-FD0A-4CEF-A241-2AC0CB698969}"/>
              </a:ext>
            </a:extLst>
          </p:cNvPr>
          <p:cNvSpPr/>
          <p:nvPr/>
        </p:nvSpPr>
        <p:spPr bwMode="auto">
          <a:xfrm>
            <a:off x="7179793" y="2477133"/>
            <a:ext cx="1092465" cy="47034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MeshAgent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28F0B0-AB59-4468-AC76-D4B23F5AED95}"/>
              </a:ext>
            </a:extLst>
          </p:cNvPr>
          <p:cNvSpPr/>
          <p:nvPr/>
        </p:nvSpPr>
        <p:spPr>
          <a:xfrm>
            <a:off x="5257800" y="2527597"/>
            <a:ext cx="1743075" cy="463253"/>
          </a:xfrm>
          <a:custGeom>
            <a:avLst/>
            <a:gdLst>
              <a:gd name="connsiteX0" fmla="*/ 1743075 w 1743075"/>
              <a:gd name="connsiteY0" fmla="*/ 91778 h 463253"/>
              <a:gd name="connsiteX1" fmla="*/ 838200 w 1743075"/>
              <a:gd name="connsiteY1" fmla="*/ 25103 h 463253"/>
              <a:gd name="connsiteX2" fmla="*/ 0 w 1743075"/>
              <a:gd name="connsiteY2" fmla="*/ 463253 h 46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075" h="463253">
                <a:moveTo>
                  <a:pt x="1743075" y="91778"/>
                </a:moveTo>
                <a:cubicBezTo>
                  <a:pt x="1435893" y="27484"/>
                  <a:pt x="1128712" y="-36809"/>
                  <a:pt x="838200" y="25103"/>
                </a:cubicBezTo>
                <a:cubicBezTo>
                  <a:pt x="547688" y="87015"/>
                  <a:pt x="273844" y="275134"/>
                  <a:pt x="0" y="463253"/>
                </a:cubicBezTo>
              </a:path>
            </a:pathLst>
          </a:custGeom>
          <a:noFill/>
          <a:ln w="666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55FEB59-53A6-44C5-971A-A703805044E0}"/>
              </a:ext>
            </a:extLst>
          </p:cNvPr>
          <p:cNvSpPr/>
          <p:nvPr/>
        </p:nvSpPr>
        <p:spPr>
          <a:xfrm>
            <a:off x="5362575" y="3467100"/>
            <a:ext cx="2114550" cy="409575"/>
          </a:xfrm>
          <a:custGeom>
            <a:avLst/>
            <a:gdLst>
              <a:gd name="connsiteX0" fmla="*/ 2114550 w 2114550"/>
              <a:gd name="connsiteY0" fmla="*/ 409575 h 409575"/>
              <a:gd name="connsiteX1" fmla="*/ 1228725 w 2114550"/>
              <a:gd name="connsiteY1" fmla="*/ 95250 h 409575"/>
              <a:gd name="connsiteX2" fmla="*/ 0 w 2114550"/>
              <a:gd name="connsiteY2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409575">
                <a:moveTo>
                  <a:pt x="2114550" y="409575"/>
                </a:moveTo>
                <a:cubicBezTo>
                  <a:pt x="1847850" y="286543"/>
                  <a:pt x="1581150" y="163512"/>
                  <a:pt x="1228725" y="95250"/>
                </a:cubicBezTo>
                <a:cubicBezTo>
                  <a:pt x="876300" y="26988"/>
                  <a:pt x="438150" y="13494"/>
                  <a:pt x="0" y="0"/>
                </a:cubicBezTo>
              </a:path>
            </a:pathLst>
          </a:custGeom>
          <a:noFill/>
          <a:ln w="666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BAD3CBD-6C50-48E2-B08B-A291DB2A6BDD}"/>
              </a:ext>
            </a:extLst>
          </p:cNvPr>
          <p:cNvSpPr/>
          <p:nvPr/>
        </p:nvSpPr>
        <p:spPr>
          <a:xfrm>
            <a:off x="4953000" y="3752850"/>
            <a:ext cx="1200150" cy="1295400"/>
          </a:xfrm>
          <a:custGeom>
            <a:avLst/>
            <a:gdLst>
              <a:gd name="connsiteX0" fmla="*/ 0 w 1200150"/>
              <a:gd name="connsiteY0" fmla="*/ 0 h 1295400"/>
              <a:gd name="connsiteX1" fmla="*/ 323850 w 1200150"/>
              <a:gd name="connsiteY1" fmla="*/ 638175 h 1295400"/>
              <a:gd name="connsiteX2" fmla="*/ 1200150 w 1200150"/>
              <a:gd name="connsiteY2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1295400">
                <a:moveTo>
                  <a:pt x="0" y="0"/>
                </a:moveTo>
                <a:cubicBezTo>
                  <a:pt x="61912" y="211137"/>
                  <a:pt x="123825" y="422275"/>
                  <a:pt x="323850" y="638175"/>
                </a:cubicBezTo>
                <a:cubicBezTo>
                  <a:pt x="523875" y="854075"/>
                  <a:pt x="862012" y="1074737"/>
                  <a:pt x="1200150" y="1295400"/>
                </a:cubicBezTo>
              </a:path>
            </a:pathLst>
          </a:custGeom>
          <a:noFill/>
          <a:ln w="666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4BC309-ECA3-4C32-A5E8-7823E0CEE980}"/>
              </a:ext>
            </a:extLst>
          </p:cNvPr>
          <p:cNvSpPr txBox="1"/>
          <p:nvPr/>
        </p:nvSpPr>
        <p:spPr>
          <a:xfrm>
            <a:off x="5410054" y="4132856"/>
            <a:ext cx="8540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LAN Traffic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TLS first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E0BF59-C990-428D-A692-562AC8656598}"/>
              </a:ext>
            </a:extLst>
          </p:cNvPr>
          <p:cNvSpPr txBox="1"/>
          <p:nvPr/>
        </p:nvSpPr>
        <p:spPr>
          <a:xfrm>
            <a:off x="6129337" y="3033049"/>
            <a:ext cx="7841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CIRA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Non-TLS first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AE53AF-5DE2-4DDB-8BE5-A4800E6D2F9F}"/>
              </a:ext>
            </a:extLst>
          </p:cNvPr>
          <p:cNvSpPr txBox="1"/>
          <p:nvPr/>
        </p:nvSpPr>
        <p:spPr>
          <a:xfrm>
            <a:off x="5737242" y="1969224"/>
            <a:ext cx="7841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LMS-CIRA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TLS first</a:t>
            </a:r>
          </a:p>
        </p:txBody>
      </p:sp>
    </p:spTree>
    <p:extLst>
      <p:ext uri="{BB962C8B-B14F-4D97-AF65-F5344CB8AC3E}">
        <p14:creationId xmlns:p14="http://schemas.microsoft.com/office/powerpoint/2010/main" val="105030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rvercloud.png">
            <a:extLst>
              <a:ext uri="{FF2B5EF4-FFF2-40B4-BE49-F238E27FC236}">
                <a16:creationId xmlns:a16="http://schemas.microsoft.com/office/drawing/2014/main" id="{C43062EC-8B61-4630-A4EC-AF4152EE2A6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0294" y="1771504"/>
            <a:ext cx="1735122" cy="186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FB4110-75DE-4DF7-8942-9A237C8DFB94}"/>
              </a:ext>
            </a:extLst>
          </p:cNvPr>
          <p:cNvSpPr txBox="1"/>
          <p:nvPr/>
        </p:nvSpPr>
        <p:spPr>
          <a:xfrm>
            <a:off x="3735849" y="1620512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MeshCentral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48109E-4938-4072-823B-7F3D050AEF8C}"/>
              </a:ext>
            </a:extLst>
          </p:cNvPr>
          <p:cNvSpPr/>
          <p:nvPr/>
        </p:nvSpPr>
        <p:spPr>
          <a:xfrm>
            <a:off x="6432875" y="2303329"/>
            <a:ext cx="2798962" cy="2858376"/>
          </a:xfrm>
          <a:prstGeom prst="roundRect">
            <a:avLst>
              <a:gd name="adj" fmla="val 1028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Current Manager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Determine Intel® AMT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Find user/pass from a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Pull hardware 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Sync Intel® AMT clock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Power state polling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Setup Intel® AMT TLS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Setup / Remove CIRA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Activate / Deactivate CCM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Activate in ACM using cert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Setup WIFI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Setup KVM and user consent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ED9BCA-6EE6-49C0-9E89-1741FE6964CA}"/>
              </a:ext>
            </a:extLst>
          </p:cNvPr>
          <p:cNvCxnSpPr>
            <a:cxnSpLocks/>
          </p:cNvCxnSpPr>
          <p:nvPr/>
        </p:nvCxnSpPr>
        <p:spPr>
          <a:xfrm flipH="1">
            <a:off x="5753744" y="3190591"/>
            <a:ext cx="679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67F1E37D-E334-4B30-9AA1-72BAE1382A9E}"/>
              </a:ext>
            </a:extLst>
          </p:cNvPr>
          <p:cNvSpPr/>
          <p:nvPr/>
        </p:nvSpPr>
        <p:spPr bwMode="auto">
          <a:xfrm>
            <a:off x="4679305" y="2800043"/>
            <a:ext cx="1019402" cy="77050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Intel® AMT Manager</a:t>
            </a:r>
            <a:endParaRPr lang="en-US" sz="700" dirty="0">
              <a:solidFill>
                <a:schemeClr val="bg1"/>
              </a:solidFill>
              <a:latin typeface="Neo Sans Intel Medium" pitchFamily="34" charset="0"/>
              <a:cs typeface="Arial" charset="0"/>
            </a:endParaRPr>
          </a:p>
        </p:txBody>
      </p:sp>
      <p:pic>
        <p:nvPicPr>
          <p:cNvPr id="25" name="Picture 24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73AEDCFE-EE1C-4CDC-A238-DFC5265711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926" y="4016975"/>
            <a:ext cx="738965" cy="738965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572CDFD-23C6-4420-AE03-54490D48B045}"/>
              </a:ext>
            </a:extLst>
          </p:cNvPr>
          <p:cNvSpPr/>
          <p:nvPr/>
        </p:nvSpPr>
        <p:spPr>
          <a:xfrm>
            <a:off x="4029726" y="3395114"/>
            <a:ext cx="271251" cy="1104069"/>
          </a:xfrm>
          <a:custGeom>
            <a:avLst/>
            <a:gdLst>
              <a:gd name="connsiteX0" fmla="*/ 128376 w 271251"/>
              <a:gd name="connsiteY0" fmla="*/ 1085850 h 1085850"/>
              <a:gd name="connsiteX1" fmla="*/ 4551 w 271251"/>
              <a:gd name="connsiteY1" fmla="*/ 485775 h 1085850"/>
              <a:gd name="connsiteX2" fmla="*/ 271251 w 271251"/>
              <a:gd name="connsiteY2" fmla="*/ 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251" h="1085850">
                <a:moveTo>
                  <a:pt x="128376" y="1085850"/>
                </a:moveTo>
                <a:cubicBezTo>
                  <a:pt x="54557" y="876300"/>
                  <a:pt x="-19262" y="666750"/>
                  <a:pt x="4551" y="485775"/>
                </a:cubicBezTo>
                <a:cubicBezTo>
                  <a:pt x="28363" y="304800"/>
                  <a:pt x="149807" y="152400"/>
                  <a:pt x="271251" y="0"/>
                </a:cubicBezTo>
              </a:path>
            </a:pathLst>
          </a:custGeom>
          <a:noFill/>
          <a:ln w="6667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ACC634BF-FE9A-469E-82C8-E418E3C738AF}"/>
              </a:ext>
            </a:extLst>
          </p:cNvPr>
          <p:cNvSpPr/>
          <p:nvPr/>
        </p:nvSpPr>
        <p:spPr bwMode="auto">
          <a:xfrm>
            <a:off x="3911545" y="4638837"/>
            <a:ext cx="738965" cy="269269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Intel® AMT</a:t>
            </a:r>
          </a:p>
        </p:txBody>
      </p:sp>
    </p:spTree>
    <p:extLst>
      <p:ext uri="{BB962C8B-B14F-4D97-AF65-F5344CB8AC3E}">
        <p14:creationId xmlns:p14="http://schemas.microsoft.com/office/powerpoint/2010/main" val="212503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D118B7-5BD1-4DBB-B145-EC1FFA4BB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149" y="2003804"/>
            <a:ext cx="3754175" cy="2850392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FA3697D3-1C64-4DA1-8991-1BA3CD103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545" y="3396049"/>
            <a:ext cx="738965" cy="738965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63C0A458-5AFB-41B2-A086-C6F85D49DB0B}"/>
              </a:ext>
            </a:extLst>
          </p:cNvPr>
          <p:cNvSpPr/>
          <p:nvPr/>
        </p:nvSpPr>
        <p:spPr bwMode="auto">
          <a:xfrm>
            <a:off x="8518063" y="4395839"/>
            <a:ext cx="738965" cy="269269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Intel® AMT</a:t>
            </a:r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DCC786B9-F4B4-46C9-B5F8-0DB95E8A1DE1}"/>
              </a:ext>
            </a:extLst>
          </p:cNvPr>
          <p:cNvSpPr/>
          <p:nvPr/>
        </p:nvSpPr>
        <p:spPr bwMode="auto">
          <a:xfrm>
            <a:off x="8518063" y="4043566"/>
            <a:ext cx="738965" cy="269269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MeshAgent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4CBD47-52DB-414D-80E8-1CEE938C00D8}"/>
              </a:ext>
            </a:extLst>
          </p:cNvPr>
          <p:cNvCxnSpPr/>
          <p:nvPr/>
        </p:nvCxnSpPr>
        <p:spPr>
          <a:xfrm>
            <a:off x="7132099" y="4180249"/>
            <a:ext cx="1330253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B06F17-52CC-4CA4-A35D-3C67542FAD72}"/>
              </a:ext>
            </a:extLst>
          </p:cNvPr>
          <p:cNvCxnSpPr/>
          <p:nvPr/>
        </p:nvCxnSpPr>
        <p:spPr>
          <a:xfrm>
            <a:off x="7132099" y="4532674"/>
            <a:ext cx="1330253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1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5EB7CD-B803-453A-95CF-3BB8BBD74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050" y="1469198"/>
            <a:ext cx="4306376" cy="3644665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76AA01B2-32E7-462F-97C4-DAC5BF89F8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976" y="3015279"/>
            <a:ext cx="1208694" cy="1208694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servercloud.png">
            <a:extLst>
              <a:ext uri="{FF2B5EF4-FFF2-40B4-BE49-F238E27FC236}">
                <a16:creationId xmlns:a16="http://schemas.microsoft.com/office/drawing/2014/main" id="{4919F085-3E43-4026-BD4B-BF3C9A36919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0051" y="818398"/>
            <a:ext cx="1735122" cy="186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B9DAC3-0CD1-43D1-9364-9CE7EA1506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325" y="4522152"/>
            <a:ext cx="1123825" cy="1123825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5B865D9-068D-458B-984B-93BB3776E48F}"/>
              </a:ext>
            </a:extLst>
          </p:cNvPr>
          <p:cNvSpPr/>
          <p:nvPr/>
        </p:nvSpPr>
        <p:spPr>
          <a:xfrm>
            <a:off x="4962525" y="4076700"/>
            <a:ext cx="2867025" cy="1585681"/>
          </a:xfrm>
          <a:custGeom>
            <a:avLst/>
            <a:gdLst>
              <a:gd name="connsiteX0" fmla="*/ 0 w 3019425"/>
              <a:gd name="connsiteY0" fmla="*/ 0 h 1585681"/>
              <a:gd name="connsiteX1" fmla="*/ 1095375 w 3019425"/>
              <a:gd name="connsiteY1" fmla="*/ 1524000 h 1585681"/>
              <a:gd name="connsiteX2" fmla="*/ 3019425 w 3019425"/>
              <a:gd name="connsiteY2" fmla="*/ 1143000 h 158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9425" h="1585681">
                <a:moveTo>
                  <a:pt x="0" y="0"/>
                </a:moveTo>
                <a:cubicBezTo>
                  <a:pt x="296069" y="666750"/>
                  <a:pt x="592138" y="1333500"/>
                  <a:pt x="1095375" y="1524000"/>
                </a:cubicBezTo>
                <a:cubicBezTo>
                  <a:pt x="1598613" y="1714500"/>
                  <a:pt x="2309019" y="1428750"/>
                  <a:pt x="3019425" y="114300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E2C209C-EA11-4B92-B10A-0E5EC91C8EEA}"/>
              </a:ext>
            </a:extLst>
          </p:cNvPr>
          <p:cNvSpPr/>
          <p:nvPr/>
        </p:nvSpPr>
        <p:spPr>
          <a:xfrm>
            <a:off x="8631574" y="4364715"/>
            <a:ext cx="523875" cy="504825"/>
          </a:xfrm>
          <a:custGeom>
            <a:avLst/>
            <a:gdLst>
              <a:gd name="connsiteX0" fmla="*/ 0 w 800100"/>
              <a:gd name="connsiteY0" fmla="*/ 504825 h 504825"/>
              <a:gd name="connsiteX1" fmla="*/ 504825 w 800100"/>
              <a:gd name="connsiteY1" fmla="*/ 390525 h 504825"/>
              <a:gd name="connsiteX2" fmla="*/ 800100 w 800100"/>
              <a:gd name="connsiteY2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504825">
                <a:moveTo>
                  <a:pt x="0" y="504825"/>
                </a:moveTo>
                <a:cubicBezTo>
                  <a:pt x="185737" y="489743"/>
                  <a:pt x="371475" y="474662"/>
                  <a:pt x="504825" y="390525"/>
                </a:cubicBezTo>
                <a:cubicBezTo>
                  <a:pt x="638175" y="306387"/>
                  <a:pt x="719137" y="153193"/>
                  <a:pt x="800100" y="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8FA328-9C74-4EB5-92BA-754440AD89EA}"/>
              </a:ext>
            </a:extLst>
          </p:cNvPr>
          <p:cNvSpPr/>
          <p:nvPr/>
        </p:nvSpPr>
        <p:spPr>
          <a:xfrm>
            <a:off x="7829550" y="1885849"/>
            <a:ext cx="1208695" cy="1152626"/>
          </a:xfrm>
          <a:custGeom>
            <a:avLst/>
            <a:gdLst>
              <a:gd name="connsiteX0" fmla="*/ 0 w 1552575"/>
              <a:gd name="connsiteY0" fmla="*/ 101 h 1152626"/>
              <a:gd name="connsiteX1" fmla="*/ 876300 w 1552575"/>
              <a:gd name="connsiteY1" fmla="*/ 190601 h 1152626"/>
              <a:gd name="connsiteX2" fmla="*/ 1552575 w 1552575"/>
              <a:gd name="connsiteY2" fmla="*/ 1152626 h 115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2575" h="1152626">
                <a:moveTo>
                  <a:pt x="0" y="101"/>
                </a:moveTo>
                <a:cubicBezTo>
                  <a:pt x="308769" y="-693"/>
                  <a:pt x="617538" y="-1486"/>
                  <a:pt x="876300" y="190601"/>
                </a:cubicBezTo>
                <a:cubicBezTo>
                  <a:pt x="1135062" y="382688"/>
                  <a:pt x="1343818" y="767657"/>
                  <a:pt x="1552575" y="1152626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1EE751-B865-4C48-A13B-54F1D0E66F5A}"/>
              </a:ext>
            </a:extLst>
          </p:cNvPr>
          <p:cNvCxnSpPr>
            <a:cxnSpLocks/>
          </p:cNvCxnSpPr>
          <p:nvPr/>
        </p:nvCxnSpPr>
        <p:spPr>
          <a:xfrm flipV="1">
            <a:off x="5510300" y="5514975"/>
            <a:ext cx="204700" cy="24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373092E-AB11-48CD-9B85-38C08F85490B}"/>
              </a:ext>
            </a:extLst>
          </p:cNvPr>
          <p:cNvSpPr/>
          <p:nvPr/>
        </p:nvSpPr>
        <p:spPr>
          <a:xfrm>
            <a:off x="6799837" y="5662381"/>
            <a:ext cx="323850" cy="323850"/>
          </a:xfrm>
          <a:prstGeom prst="ellipse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A70EADB-B362-4139-95F9-522413BECD83}"/>
              </a:ext>
            </a:extLst>
          </p:cNvPr>
          <p:cNvSpPr/>
          <p:nvPr/>
        </p:nvSpPr>
        <p:spPr>
          <a:xfrm>
            <a:off x="8469649" y="4288341"/>
            <a:ext cx="323850" cy="323850"/>
          </a:xfrm>
          <a:prstGeom prst="ellipse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880BAF6-3EC3-4B63-B28B-BB536746D5BD}"/>
              </a:ext>
            </a:extLst>
          </p:cNvPr>
          <p:cNvSpPr/>
          <p:nvPr/>
        </p:nvSpPr>
        <p:spPr>
          <a:xfrm>
            <a:off x="8200374" y="2201478"/>
            <a:ext cx="323850" cy="323850"/>
          </a:xfrm>
          <a:prstGeom prst="ellipse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E34838-7993-4D76-8269-0BD436D8483C}"/>
              </a:ext>
            </a:extLst>
          </p:cNvPr>
          <p:cNvSpPr txBox="1"/>
          <p:nvPr/>
        </p:nvSpPr>
        <p:spPr>
          <a:xfrm>
            <a:off x="7151611" y="569425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Create the key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3A8500-7A0E-4A97-8A14-890A45B762AA}"/>
              </a:ext>
            </a:extLst>
          </p:cNvPr>
          <p:cNvSpPr txBox="1"/>
          <p:nvPr/>
        </p:nvSpPr>
        <p:spPr>
          <a:xfrm>
            <a:off x="7521104" y="4058378"/>
            <a:ext cx="10295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Boot on device and hit “Y”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40D269-DFAA-4707-8C56-CE4DBC964AA0}"/>
              </a:ext>
            </a:extLst>
          </p:cNvPr>
          <p:cNvSpPr txBox="1"/>
          <p:nvPr/>
        </p:nvSpPr>
        <p:spPr>
          <a:xfrm>
            <a:off x="7743483" y="2587101"/>
            <a:ext cx="10295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ACM Activation</a:t>
            </a:r>
          </a:p>
        </p:txBody>
      </p:sp>
    </p:spTree>
    <p:extLst>
      <p:ext uri="{BB962C8B-B14F-4D97-AF65-F5344CB8AC3E}">
        <p14:creationId xmlns:p14="http://schemas.microsoft.com/office/powerpoint/2010/main" val="268813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115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Neo Sans Intel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122</cp:revision>
  <dcterms:created xsi:type="dcterms:W3CDTF">2018-07-25T01:48:02Z</dcterms:created>
  <dcterms:modified xsi:type="dcterms:W3CDTF">2021-09-13T03:16:13Z</dcterms:modified>
</cp:coreProperties>
</file>