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1" r:id="rId2"/>
    <p:sldId id="95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ED2D3A-D110-44E7-BB36-71519333240E}"/>
              </a:ext>
            </a:extLst>
          </p:cNvPr>
          <p:cNvSpPr/>
          <p:nvPr/>
        </p:nvSpPr>
        <p:spPr>
          <a:xfrm>
            <a:off x="4990744" y="3042303"/>
            <a:ext cx="1700613" cy="1700613"/>
          </a:xfrm>
          <a:custGeom>
            <a:avLst/>
            <a:gdLst>
              <a:gd name="connsiteX0" fmla="*/ 0 w 1700613"/>
              <a:gd name="connsiteY0" fmla="*/ 0 h 1700613"/>
              <a:gd name="connsiteX1" fmla="*/ 1264777 w 1700613"/>
              <a:gd name="connsiteY1" fmla="*/ 1102407 h 1700613"/>
              <a:gd name="connsiteX2" fmla="*/ 1700613 w 1700613"/>
              <a:gd name="connsiteY2" fmla="*/ 1700613 h 170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0613" h="1700613">
                <a:moveTo>
                  <a:pt x="0" y="0"/>
                </a:moveTo>
                <a:cubicBezTo>
                  <a:pt x="490671" y="409486"/>
                  <a:pt x="981342" y="818972"/>
                  <a:pt x="1264777" y="1102407"/>
                </a:cubicBezTo>
                <a:cubicBezTo>
                  <a:pt x="1548212" y="1385842"/>
                  <a:pt x="1624412" y="1543227"/>
                  <a:pt x="1700613" y="1700613"/>
                </a:cubicBezTo>
              </a:path>
            </a:pathLst>
          </a:custGeom>
          <a:noFill/>
          <a:ln w="349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8FA6AE7B-34E7-468A-AEA0-FC0538298B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8918" y="1790839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29C27-E986-4D70-82BD-A2D57391E92A}"/>
              </a:ext>
            </a:extLst>
          </p:cNvPr>
          <p:cNvSpPr txBox="1"/>
          <p:nvPr/>
        </p:nvSpPr>
        <p:spPr>
          <a:xfrm>
            <a:off x="6818045" y="1790839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</a:t>
            </a: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6789F279-D836-4B6A-BAD8-6A49294D0E1C}"/>
              </a:ext>
            </a:extLst>
          </p:cNvPr>
          <p:cNvSpPr/>
          <p:nvPr/>
        </p:nvSpPr>
        <p:spPr bwMode="auto">
          <a:xfrm>
            <a:off x="2782225" y="2485361"/>
            <a:ext cx="1641270" cy="610863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App 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86A2A93-0C33-4058-9515-944EF80B8AAD}"/>
              </a:ext>
            </a:extLst>
          </p:cNvPr>
          <p:cNvSpPr/>
          <p:nvPr/>
        </p:nvSpPr>
        <p:spPr>
          <a:xfrm rot="3284460">
            <a:off x="4749335" y="1305647"/>
            <a:ext cx="1593742" cy="970384"/>
          </a:xfrm>
          <a:custGeom>
            <a:avLst/>
            <a:gdLst>
              <a:gd name="connsiteX0" fmla="*/ 0 w 1502228"/>
              <a:gd name="connsiteY0" fmla="*/ 970384 h 970384"/>
              <a:gd name="connsiteX1" fmla="*/ 671804 w 1502228"/>
              <a:gd name="connsiteY1" fmla="*/ 335902 h 970384"/>
              <a:gd name="connsiteX2" fmla="*/ 1502228 w 1502228"/>
              <a:gd name="connsiteY2" fmla="*/ 0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8" h="970384">
                <a:moveTo>
                  <a:pt x="0" y="970384"/>
                </a:moveTo>
                <a:cubicBezTo>
                  <a:pt x="210716" y="734008"/>
                  <a:pt x="421433" y="497633"/>
                  <a:pt x="671804" y="335902"/>
                </a:cubicBezTo>
                <a:cubicBezTo>
                  <a:pt x="922175" y="174171"/>
                  <a:pt x="1212201" y="87085"/>
                  <a:pt x="1502228" y="0"/>
                </a:cubicBezTo>
              </a:path>
            </a:pathLst>
          </a:custGeom>
          <a:noFill/>
          <a:ln w="952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0934F6-45DC-480A-B479-527D196C42EA}"/>
              </a:ext>
            </a:extLst>
          </p:cNvPr>
          <p:cNvSpPr/>
          <p:nvPr/>
        </p:nvSpPr>
        <p:spPr>
          <a:xfrm rot="7633333" flipH="1">
            <a:off x="4823900" y="3380636"/>
            <a:ext cx="1593742" cy="970384"/>
          </a:xfrm>
          <a:custGeom>
            <a:avLst/>
            <a:gdLst>
              <a:gd name="connsiteX0" fmla="*/ 0 w 1502228"/>
              <a:gd name="connsiteY0" fmla="*/ 970384 h 970384"/>
              <a:gd name="connsiteX1" fmla="*/ 671804 w 1502228"/>
              <a:gd name="connsiteY1" fmla="*/ 335902 h 970384"/>
              <a:gd name="connsiteX2" fmla="*/ 1502228 w 1502228"/>
              <a:gd name="connsiteY2" fmla="*/ 0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8" h="970384">
                <a:moveTo>
                  <a:pt x="0" y="970384"/>
                </a:moveTo>
                <a:cubicBezTo>
                  <a:pt x="210716" y="734008"/>
                  <a:pt x="421433" y="497633"/>
                  <a:pt x="671804" y="335902"/>
                </a:cubicBezTo>
                <a:cubicBezTo>
                  <a:pt x="922175" y="174171"/>
                  <a:pt x="1212201" y="87085"/>
                  <a:pt x="1502228" y="0"/>
                </a:cubicBezTo>
              </a:path>
            </a:pathLst>
          </a:custGeom>
          <a:noFill/>
          <a:ln w="952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6A8CDDD9-6E3B-4873-AA3D-90FADBA6B66D}"/>
              </a:ext>
            </a:extLst>
          </p:cNvPr>
          <p:cNvSpPr/>
          <p:nvPr/>
        </p:nvSpPr>
        <p:spPr bwMode="auto">
          <a:xfrm>
            <a:off x="2782225" y="3865828"/>
            <a:ext cx="1641270" cy="610863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App 2</a:t>
            </a: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52D65142-7BFB-47FF-9DF5-110E67C3B2B5}"/>
              </a:ext>
            </a:extLst>
          </p:cNvPr>
          <p:cNvSpPr/>
          <p:nvPr/>
        </p:nvSpPr>
        <p:spPr bwMode="auto">
          <a:xfrm>
            <a:off x="2782225" y="1104894"/>
            <a:ext cx="1641270" cy="610863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MeshCtrl.js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3F7CA2A-F387-4285-BE67-35496CD64160}"/>
              </a:ext>
            </a:extLst>
          </p:cNvPr>
          <p:cNvSpPr/>
          <p:nvPr/>
        </p:nvSpPr>
        <p:spPr>
          <a:xfrm rot="1846839">
            <a:off x="4878261" y="2383727"/>
            <a:ext cx="1453096" cy="891946"/>
          </a:xfrm>
          <a:custGeom>
            <a:avLst/>
            <a:gdLst>
              <a:gd name="connsiteX0" fmla="*/ 0 w 1502228"/>
              <a:gd name="connsiteY0" fmla="*/ 970384 h 970384"/>
              <a:gd name="connsiteX1" fmla="*/ 671804 w 1502228"/>
              <a:gd name="connsiteY1" fmla="*/ 335902 h 970384"/>
              <a:gd name="connsiteX2" fmla="*/ 1502228 w 1502228"/>
              <a:gd name="connsiteY2" fmla="*/ 0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8" h="970384">
                <a:moveTo>
                  <a:pt x="0" y="970384"/>
                </a:moveTo>
                <a:cubicBezTo>
                  <a:pt x="210716" y="734008"/>
                  <a:pt x="421433" y="497633"/>
                  <a:pt x="671804" y="335902"/>
                </a:cubicBezTo>
                <a:cubicBezTo>
                  <a:pt x="922175" y="174171"/>
                  <a:pt x="1212201" y="87085"/>
                  <a:pt x="1502228" y="0"/>
                </a:cubicBezTo>
              </a:path>
            </a:pathLst>
          </a:custGeom>
          <a:noFill/>
          <a:ln w="952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servercloud.png">
            <a:extLst>
              <a:ext uri="{FF2B5EF4-FFF2-40B4-BE49-F238E27FC236}">
                <a16:creationId xmlns:a16="http://schemas.microsoft.com/office/drawing/2014/main" id="{F2F1AC06-A54A-4B5E-A499-9DDD368E166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5267" y="4510782"/>
            <a:ext cx="1476648" cy="158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8B75C89-6A6C-4896-8916-5C38D716D12F}"/>
              </a:ext>
            </a:extLst>
          </p:cNvPr>
          <p:cNvSpPr/>
          <p:nvPr/>
        </p:nvSpPr>
        <p:spPr>
          <a:xfrm>
            <a:off x="4631821" y="4460905"/>
            <a:ext cx="1914258" cy="698072"/>
          </a:xfrm>
          <a:custGeom>
            <a:avLst/>
            <a:gdLst>
              <a:gd name="connsiteX0" fmla="*/ 0 w 1914258"/>
              <a:gd name="connsiteY0" fmla="*/ 0 h 698072"/>
              <a:gd name="connsiteX1" fmla="*/ 1162228 w 1914258"/>
              <a:gd name="connsiteY1" fmla="*/ 615297 h 698072"/>
              <a:gd name="connsiteX2" fmla="*/ 1914258 w 1914258"/>
              <a:gd name="connsiteY2" fmla="*/ 675117 h 69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258" h="698072">
                <a:moveTo>
                  <a:pt x="0" y="0"/>
                </a:moveTo>
                <a:cubicBezTo>
                  <a:pt x="421592" y="251389"/>
                  <a:pt x="843185" y="502778"/>
                  <a:pt x="1162228" y="615297"/>
                </a:cubicBezTo>
                <a:cubicBezTo>
                  <a:pt x="1481271" y="727816"/>
                  <a:pt x="1697764" y="701466"/>
                  <a:pt x="1914258" y="675117"/>
                </a:cubicBezTo>
              </a:path>
            </a:pathLst>
          </a:custGeom>
          <a:noFill/>
          <a:ln w="349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E887D-7B6F-4C1A-9470-3EF6305F965E}"/>
              </a:ext>
            </a:extLst>
          </p:cNvPr>
          <p:cNvSpPr txBox="1"/>
          <p:nvPr/>
        </p:nvSpPr>
        <p:spPr>
          <a:xfrm>
            <a:off x="5575553" y="469771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605F6E-3E41-482C-A66B-70240425BECD}"/>
              </a:ext>
            </a:extLst>
          </p:cNvPr>
          <p:cNvSpPr txBox="1"/>
          <p:nvPr/>
        </p:nvSpPr>
        <p:spPr>
          <a:xfrm>
            <a:off x="6338378" y="4058098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6481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8FA6AE7B-34E7-468A-AEA0-FC0538298B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8918" y="1790839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29C27-E986-4D70-82BD-A2D57391E92A}"/>
              </a:ext>
            </a:extLst>
          </p:cNvPr>
          <p:cNvSpPr txBox="1"/>
          <p:nvPr/>
        </p:nvSpPr>
        <p:spPr>
          <a:xfrm>
            <a:off x="6818045" y="1790839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</a:t>
            </a: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6789F279-D836-4B6A-BAD8-6A49294D0E1C}"/>
              </a:ext>
            </a:extLst>
          </p:cNvPr>
          <p:cNvSpPr/>
          <p:nvPr/>
        </p:nvSpPr>
        <p:spPr bwMode="auto">
          <a:xfrm>
            <a:off x="2782225" y="2485361"/>
            <a:ext cx="1641270" cy="610863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App 1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0934F6-45DC-480A-B479-527D196C42EA}"/>
              </a:ext>
            </a:extLst>
          </p:cNvPr>
          <p:cNvSpPr/>
          <p:nvPr/>
        </p:nvSpPr>
        <p:spPr>
          <a:xfrm rot="7633333" flipH="1">
            <a:off x="4823900" y="3380636"/>
            <a:ext cx="1593742" cy="970384"/>
          </a:xfrm>
          <a:custGeom>
            <a:avLst/>
            <a:gdLst>
              <a:gd name="connsiteX0" fmla="*/ 0 w 1502228"/>
              <a:gd name="connsiteY0" fmla="*/ 970384 h 970384"/>
              <a:gd name="connsiteX1" fmla="*/ 671804 w 1502228"/>
              <a:gd name="connsiteY1" fmla="*/ 335902 h 970384"/>
              <a:gd name="connsiteX2" fmla="*/ 1502228 w 1502228"/>
              <a:gd name="connsiteY2" fmla="*/ 0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8" h="970384">
                <a:moveTo>
                  <a:pt x="0" y="970384"/>
                </a:moveTo>
                <a:cubicBezTo>
                  <a:pt x="210716" y="734008"/>
                  <a:pt x="421433" y="497633"/>
                  <a:pt x="671804" y="335902"/>
                </a:cubicBezTo>
                <a:cubicBezTo>
                  <a:pt x="922175" y="174171"/>
                  <a:pt x="1212201" y="87085"/>
                  <a:pt x="1502228" y="0"/>
                </a:cubicBezTo>
              </a:path>
            </a:pathLst>
          </a:custGeom>
          <a:noFill/>
          <a:ln w="952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6A8CDDD9-6E3B-4873-AA3D-90FADBA6B66D}"/>
              </a:ext>
            </a:extLst>
          </p:cNvPr>
          <p:cNvSpPr/>
          <p:nvPr/>
        </p:nvSpPr>
        <p:spPr bwMode="auto">
          <a:xfrm>
            <a:off x="2782225" y="3865828"/>
            <a:ext cx="1641270" cy="610863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App 2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3F7CA2A-F387-4285-BE67-35496CD64160}"/>
              </a:ext>
            </a:extLst>
          </p:cNvPr>
          <p:cNvSpPr/>
          <p:nvPr/>
        </p:nvSpPr>
        <p:spPr>
          <a:xfrm rot="1846839">
            <a:off x="4878261" y="2383727"/>
            <a:ext cx="1453096" cy="891946"/>
          </a:xfrm>
          <a:custGeom>
            <a:avLst/>
            <a:gdLst>
              <a:gd name="connsiteX0" fmla="*/ 0 w 1502228"/>
              <a:gd name="connsiteY0" fmla="*/ 970384 h 970384"/>
              <a:gd name="connsiteX1" fmla="*/ 671804 w 1502228"/>
              <a:gd name="connsiteY1" fmla="*/ 335902 h 970384"/>
              <a:gd name="connsiteX2" fmla="*/ 1502228 w 1502228"/>
              <a:gd name="connsiteY2" fmla="*/ 0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8" h="970384">
                <a:moveTo>
                  <a:pt x="0" y="970384"/>
                </a:moveTo>
                <a:cubicBezTo>
                  <a:pt x="210716" y="734008"/>
                  <a:pt x="421433" y="497633"/>
                  <a:pt x="671804" y="335902"/>
                </a:cubicBezTo>
                <a:cubicBezTo>
                  <a:pt x="922175" y="174171"/>
                  <a:pt x="1212201" y="87085"/>
                  <a:pt x="1502228" y="0"/>
                </a:cubicBezTo>
              </a:path>
            </a:pathLst>
          </a:custGeom>
          <a:noFill/>
          <a:ln w="952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18179-3025-42B5-8243-BBC55FF65E04}"/>
              </a:ext>
            </a:extLst>
          </p:cNvPr>
          <p:cNvSpPr txBox="1"/>
          <p:nvPr/>
        </p:nvSpPr>
        <p:spPr>
          <a:xfrm>
            <a:off x="4972832" y="349649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CDFC6E-ED6D-4C4D-BC03-35066DDC0451}"/>
              </a:ext>
            </a:extLst>
          </p:cNvPr>
          <p:cNvSpPr txBox="1"/>
          <p:nvPr/>
        </p:nvSpPr>
        <p:spPr>
          <a:xfrm>
            <a:off x="4835236" y="214578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51A4DAC6-B8FC-4CCE-AB51-7F41618D556A}"/>
              </a:ext>
            </a:extLst>
          </p:cNvPr>
          <p:cNvSpPr/>
          <p:nvPr/>
        </p:nvSpPr>
        <p:spPr bwMode="auto">
          <a:xfrm>
            <a:off x="5668525" y="5409289"/>
            <a:ext cx="1641270" cy="610863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App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873730-9EB9-49CD-A42C-CD49D6756993}"/>
              </a:ext>
            </a:extLst>
          </p:cNvPr>
          <p:cNvSpPr txBox="1"/>
          <p:nvPr/>
        </p:nvSpPr>
        <p:spPr>
          <a:xfrm>
            <a:off x="7309795" y="480197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4D09C1-B600-49D5-AC4C-8D0FD011C0E1}"/>
              </a:ext>
            </a:extLst>
          </p:cNvPr>
          <p:cNvSpPr/>
          <p:nvPr/>
        </p:nvSpPr>
        <p:spPr>
          <a:xfrm rot="4861539" flipH="1">
            <a:off x="6602361" y="4197378"/>
            <a:ext cx="921631" cy="1016710"/>
          </a:xfrm>
          <a:custGeom>
            <a:avLst/>
            <a:gdLst>
              <a:gd name="connsiteX0" fmla="*/ 0 w 1502228"/>
              <a:gd name="connsiteY0" fmla="*/ 970384 h 970384"/>
              <a:gd name="connsiteX1" fmla="*/ 671804 w 1502228"/>
              <a:gd name="connsiteY1" fmla="*/ 335902 h 970384"/>
              <a:gd name="connsiteX2" fmla="*/ 1502228 w 1502228"/>
              <a:gd name="connsiteY2" fmla="*/ 0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8" h="970384">
                <a:moveTo>
                  <a:pt x="0" y="970384"/>
                </a:moveTo>
                <a:cubicBezTo>
                  <a:pt x="210716" y="734008"/>
                  <a:pt x="421433" y="497633"/>
                  <a:pt x="671804" y="335902"/>
                </a:cubicBezTo>
                <a:cubicBezTo>
                  <a:pt x="922175" y="174171"/>
                  <a:pt x="1212201" y="87085"/>
                  <a:pt x="1502228" y="0"/>
                </a:cubicBezTo>
              </a:path>
            </a:pathLst>
          </a:custGeom>
          <a:noFill/>
          <a:ln w="952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8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20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Neo Sans Intel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152</cp:revision>
  <dcterms:created xsi:type="dcterms:W3CDTF">2018-07-25T01:48:02Z</dcterms:created>
  <dcterms:modified xsi:type="dcterms:W3CDTF">2021-09-11T07:13:32Z</dcterms:modified>
</cp:coreProperties>
</file>