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0" r:id="rId2"/>
    <p:sldId id="508" r:id="rId3"/>
    <p:sldId id="511" r:id="rId4"/>
    <p:sldId id="512" r:id="rId5"/>
    <p:sldId id="50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06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0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9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2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3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9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7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5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841F-C4EE-4BC3-8BF9-C3CA3BCB687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3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36D70C-04D9-46EC-A127-9CC143EBE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710" y="774014"/>
            <a:ext cx="5008728" cy="4413867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96A67C-92E2-4762-8209-E8A7F0F4A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226" y="2870881"/>
            <a:ext cx="3460594" cy="3395052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B645379-1292-4F58-AC51-56E66B6D66D8}"/>
              </a:ext>
            </a:extLst>
          </p:cNvPr>
          <p:cNvSpPr/>
          <p:nvPr/>
        </p:nvSpPr>
        <p:spPr>
          <a:xfrm>
            <a:off x="4469363" y="313868"/>
            <a:ext cx="4422710" cy="2438662"/>
          </a:xfrm>
          <a:custGeom>
            <a:avLst/>
            <a:gdLst>
              <a:gd name="connsiteX0" fmla="*/ 0 w 3993502"/>
              <a:gd name="connsiteY0" fmla="*/ 796475 h 2438662"/>
              <a:gd name="connsiteX1" fmla="*/ 2901820 w 3993502"/>
              <a:gd name="connsiteY1" fmla="*/ 78018 h 2438662"/>
              <a:gd name="connsiteX2" fmla="*/ 3993502 w 3993502"/>
              <a:gd name="connsiteY2" fmla="*/ 2438662 h 2438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93502" h="2438662">
                <a:moveTo>
                  <a:pt x="0" y="796475"/>
                </a:moveTo>
                <a:cubicBezTo>
                  <a:pt x="1118118" y="300397"/>
                  <a:pt x="2236236" y="-195680"/>
                  <a:pt x="2901820" y="78018"/>
                </a:cubicBezTo>
                <a:cubicBezTo>
                  <a:pt x="3567404" y="351716"/>
                  <a:pt x="3780453" y="1395189"/>
                  <a:pt x="3993502" y="2438662"/>
                </a:cubicBezTo>
              </a:path>
            </a:pathLst>
          </a:custGeom>
          <a:noFill/>
          <a:ln w="793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9BC800-501E-42FF-80C8-42888F8A1732}"/>
              </a:ext>
            </a:extLst>
          </p:cNvPr>
          <p:cNvSpPr/>
          <p:nvPr/>
        </p:nvSpPr>
        <p:spPr>
          <a:xfrm>
            <a:off x="6850405" y="3862878"/>
            <a:ext cx="893336" cy="289246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0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855713" y="1864024"/>
            <a:ext cx="6216124" cy="3133768"/>
            <a:chOff x="2942341" y="1864024"/>
            <a:chExt cx="6216124" cy="313376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60020" y="1864024"/>
              <a:ext cx="2297669" cy="620283"/>
            </a:xfrm>
            <a:prstGeom prst="rect">
              <a:avLst/>
            </a:prstGeom>
          </p:spPr>
        </p:pic>
        <p:pic>
          <p:nvPicPr>
            <p:cNvPr id="4" name="Picture 3" descr="servercloud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76806" y="2122768"/>
              <a:ext cx="2498445" cy="2683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13"/>
            <p:cNvSpPr txBox="1"/>
            <p:nvPr/>
          </p:nvSpPr>
          <p:spPr>
            <a:xfrm>
              <a:off x="3406892" y="1976469"/>
              <a:ext cx="20874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/>
                <a:t>MeshCentral</a:t>
              </a:r>
            </a:p>
          </p:txBody>
        </p:sp>
        <p:pic>
          <p:nvPicPr>
            <p:cNvPr id="6" name="Picture 5" descr="servercloud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660020" y="2122767"/>
              <a:ext cx="2498445" cy="2683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Freeform 6"/>
            <p:cNvSpPr/>
            <p:nvPr/>
          </p:nvSpPr>
          <p:spPr>
            <a:xfrm>
              <a:off x="5327411" y="2780379"/>
              <a:ext cx="1705233" cy="264908"/>
            </a:xfrm>
            <a:custGeom>
              <a:avLst/>
              <a:gdLst>
                <a:gd name="connsiteX0" fmla="*/ 0 w 1705233"/>
                <a:gd name="connsiteY0" fmla="*/ 182530 h 264908"/>
                <a:gd name="connsiteX1" fmla="*/ 881449 w 1705233"/>
                <a:gd name="connsiteY1" fmla="*/ 1298 h 264908"/>
                <a:gd name="connsiteX2" fmla="*/ 1705233 w 1705233"/>
                <a:gd name="connsiteY2" fmla="*/ 264908 h 264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5233" h="264908">
                  <a:moveTo>
                    <a:pt x="0" y="182530"/>
                  </a:moveTo>
                  <a:cubicBezTo>
                    <a:pt x="298622" y="85049"/>
                    <a:pt x="597244" y="-12432"/>
                    <a:pt x="881449" y="1298"/>
                  </a:cubicBezTo>
                  <a:cubicBezTo>
                    <a:pt x="1165654" y="15028"/>
                    <a:pt x="1435443" y="139968"/>
                    <a:pt x="1705233" y="264908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 rot="10800000">
              <a:off x="5327411" y="3290463"/>
              <a:ext cx="1705233" cy="264908"/>
            </a:xfrm>
            <a:custGeom>
              <a:avLst/>
              <a:gdLst>
                <a:gd name="connsiteX0" fmla="*/ 0 w 1705233"/>
                <a:gd name="connsiteY0" fmla="*/ 182530 h 264908"/>
                <a:gd name="connsiteX1" fmla="*/ 881449 w 1705233"/>
                <a:gd name="connsiteY1" fmla="*/ 1298 h 264908"/>
                <a:gd name="connsiteX2" fmla="*/ 1705233 w 1705233"/>
                <a:gd name="connsiteY2" fmla="*/ 264908 h 264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5233" h="264908">
                  <a:moveTo>
                    <a:pt x="0" y="182530"/>
                  </a:moveTo>
                  <a:cubicBezTo>
                    <a:pt x="298622" y="85049"/>
                    <a:pt x="597244" y="-12432"/>
                    <a:pt x="881449" y="1298"/>
                  </a:cubicBezTo>
                  <a:cubicBezTo>
                    <a:pt x="1165654" y="15028"/>
                    <a:pt x="1435443" y="139968"/>
                    <a:pt x="1705233" y="264908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5327411" y="3611689"/>
              <a:ext cx="1705233" cy="264908"/>
            </a:xfrm>
            <a:custGeom>
              <a:avLst/>
              <a:gdLst>
                <a:gd name="connsiteX0" fmla="*/ 0 w 1705233"/>
                <a:gd name="connsiteY0" fmla="*/ 182530 h 264908"/>
                <a:gd name="connsiteX1" fmla="*/ 881449 w 1705233"/>
                <a:gd name="connsiteY1" fmla="*/ 1298 h 264908"/>
                <a:gd name="connsiteX2" fmla="*/ 1705233 w 1705233"/>
                <a:gd name="connsiteY2" fmla="*/ 264908 h 264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5233" h="264908">
                  <a:moveTo>
                    <a:pt x="0" y="182530"/>
                  </a:moveTo>
                  <a:cubicBezTo>
                    <a:pt x="298622" y="85049"/>
                    <a:pt x="597244" y="-12432"/>
                    <a:pt x="881449" y="1298"/>
                  </a:cubicBezTo>
                  <a:cubicBezTo>
                    <a:pt x="1165654" y="15028"/>
                    <a:pt x="1435443" y="139968"/>
                    <a:pt x="1705233" y="264908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60201">
              <a:off x="5518379" y="3676773"/>
              <a:ext cx="444037" cy="444037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" name="TextBox 10"/>
            <p:cNvSpPr txBox="1"/>
            <p:nvPr/>
          </p:nvSpPr>
          <p:spPr>
            <a:xfrm>
              <a:off x="5901683" y="2507729"/>
              <a:ext cx="63190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Register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39752" y="3141869"/>
              <a:ext cx="1364476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Prove domain control</a:t>
              </a:r>
              <a:br>
                <a:rPr lang="en-US" sz="1050" dirty="0"/>
              </a:br>
              <a:r>
                <a:rPr lang="en-US" sz="900" dirty="0"/>
                <a:t>HTTP:80</a:t>
              </a:r>
              <a:endParaRPr lang="en-US" sz="105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10644" y="4087400"/>
              <a:ext cx="134203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Get HTTPS certificate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 rot="20760887">
              <a:off x="2942341" y="3023478"/>
              <a:ext cx="1141538" cy="1187819"/>
              <a:chOff x="223140" y="3380799"/>
              <a:chExt cx="2111805" cy="2111805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140" y="3380799"/>
                <a:ext cx="2111805" cy="2111805"/>
              </a:xfrm>
              <a:prstGeom prst="rect">
                <a:avLst/>
              </a:prstGeom>
              <a:effectLst>
                <a:outerShdw blurRad="177800" dist="38100" dir="5400000" sx="104000" sy="104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691534" y="4426821"/>
                <a:ext cx="1168051" cy="930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ACME</a:t>
                </a:r>
              </a:p>
              <a:p>
                <a:r>
                  <a:rPr lang="en-US" sz="1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Client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3929667" y="4566905"/>
              <a:ext cx="27478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MeshCentral switched from using GreenLock</a:t>
              </a:r>
              <a:br>
                <a:rPr lang="en-US" sz="1100" dirty="0"/>
              </a:br>
              <a:r>
                <a:rPr lang="en-US" sz="1100" dirty="0"/>
                <a:t>to ACME-Client for Let’s Encrypt support.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 flipV="1">
              <a:off x="3848230" y="3977917"/>
              <a:ext cx="208135" cy="5742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252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FDB02F-7C08-4F53-BCC0-43D374613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39" y="1315615"/>
            <a:ext cx="6086522" cy="5042613"/>
          </a:xfrm>
          <a:prstGeom prst="rect">
            <a:avLst/>
          </a:prstGeom>
          <a:effectLst>
            <a:outerShdw blurRad="1651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041C76-F389-422C-B7B4-94D601EBAE26}"/>
              </a:ext>
            </a:extLst>
          </p:cNvPr>
          <p:cNvSpPr txBox="1"/>
          <p:nvPr/>
        </p:nvSpPr>
        <p:spPr>
          <a:xfrm>
            <a:off x="3542063" y="301663"/>
            <a:ext cx="51078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https://letsdebug.net</a:t>
            </a:r>
          </a:p>
        </p:txBody>
      </p:sp>
    </p:spTree>
    <p:extLst>
      <p:ext uri="{BB962C8B-B14F-4D97-AF65-F5344CB8AC3E}">
        <p14:creationId xmlns:p14="http://schemas.microsoft.com/office/powerpoint/2010/main" val="213222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D90BD2-2E3D-48D0-8420-405D204EEB72}"/>
              </a:ext>
            </a:extLst>
          </p:cNvPr>
          <p:cNvSpPr txBox="1"/>
          <p:nvPr/>
        </p:nvSpPr>
        <p:spPr>
          <a:xfrm>
            <a:off x="1287625" y="612844"/>
            <a:ext cx="989044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"settings":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"cert": "myserver.com",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"port": 443,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redirPort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80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"domains":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"":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"title": 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MyServer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"title2": 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letsencrypt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"email": "myemail@myserver.com",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"names": "myserver.com,customer1.myserver.com",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"production": false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267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835" y="1242132"/>
            <a:ext cx="5209865" cy="4864753"/>
          </a:xfrm>
          <a:prstGeom prst="rect">
            <a:avLst/>
          </a:prstGeom>
          <a:effectLst>
            <a:outerShdw blurRad="1651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servercloud.png">
            <a:extLst>
              <a:ext uri="{FF2B5EF4-FFF2-40B4-BE49-F238E27FC236}">
                <a16:creationId xmlns:a16="http://schemas.microsoft.com/office/drawing/2014/main" id="{490225FC-AB6D-4C30-9431-3FB6E9BC531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5125" y="471136"/>
            <a:ext cx="2498445" cy="268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4B854E8-1EEE-4117-B60F-E26A9281831F}"/>
              </a:ext>
            </a:extLst>
          </p:cNvPr>
          <p:cNvGrpSpPr/>
          <p:nvPr/>
        </p:nvGrpSpPr>
        <p:grpSpPr>
          <a:xfrm>
            <a:off x="6514382" y="326773"/>
            <a:ext cx="2238272" cy="534903"/>
            <a:chOff x="5495766" y="2119372"/>
            <a:chExt cx="2238272" cy="53490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4468A6F-4762-49AD-9085-F0CD4D0E5BA6}"/>
                </a:ext>
              </a:extLst>
            </p:cNvPr>
            <p:cNvSpPr txBox="1"/>
            <p:nvPr/>
          </p:nvSpPr>
          <p:spPr>
            <a:xfrm>
              <a:off x="5495766" y="2131055"/>
              <a:ext cx="20874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/>
                <a:t>MeshCentral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E2CCE6-3C8C-488F-B5B9-23A8C83214FA}"/>
                </a:ext>
              </a:extLst>
            </p:cNvPr>
            <p:cNvSpPr txBox="1"/>
            <p:nvPr/>
          </p:nvSpPr>
          <p:spPr>
            <a:xfrm rot="832650">
              <a:off x="7432352" y="21193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986266" y="2669739"/>
            <a:ext cx="2336325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MeshCentral administrators can now go in “My Server” / “Console” and type the following commands:</a:t>
            </a:r>
          </a:p>
          <a:p>
            <a:endParaRPr lang="en-US" sz="1100" dirty="0"/>
          </a:p>
          <a:p>
            <a:r>
              <a:rPr lang="en-US" sz="1100" b="1" dirty="0"/>
              <a:t>LE</a:t>
            </a:r>
            <a:r>
              <a:rPr lang="en-US" sz="1100" dirty="0"/>
              <a:t> – Give you the status of the Let’s Encrypt library and certificate.</a:t>
            </a:r>
          </a:p>
          <a:p>
            <a:endParaRPr lang="en-US" sz="1100" dirty="0"/>
          </a:p>
          <a:p>
            <a:r>
              <a:rPr lang="en-US" sz="1100" b="1" dirty="0"/>
              <a:t>LECHECK</a:t>
            </a:r>
            <a:r>
              <a:rPr lang="en-US" sz="1100" dirty="0"/>
              <a:t> – Immediately checks the certificate and attempts to renew if needed.</a:t>
            </a:r>
          </a:p>
          <a:p>
            <a:endParaRPr lang="en-US" sz="1100" dirty="0"/>
          </a:p>
          <a:p>
            <a:r>
              <a:rPr lang="en-US" sz="1100" b="1" dirty="0"/>
              <a:t>LEEVENTS</a:t>
            </a:r>
            <a:r>
              <a:rPr lang="en-US" sz="1100" dirty="0"/>
              <a:t> – Returns the last 100 events related to Let’s Encrypt.</a:t>
            </a:r>
          </a:p>
          <a:p>
            <a:endParaRPr lang="en-US" sz="1100" dirty="0"/>
          </a:p>
          <a:p>
            <a:r>
              <a:rPr lang="en-US" sz="1100" dirty="0"/>
              <a:t>These commands make it easier to check the status of your certificate and debug any issues.</a:t>
            </a:r>
          </a:p>
        </p:txBody>
      </p:sp>
      <p:sp>
        <p:nvSpPr>
          <p:cNvPr id="10" name="Freeform 9"/>
          <p:cNvSpPr/>
          <p:nvPr/>
        </p:nvSpPr>
        <p:spPr>
          <a:xfrm>
            <a:off x="5149517" y="2444817"/>
            <a:ext cx="2836750" cy="941055"/>
          </a:xfrm>
          <a:custGeom>
            <a:avLst/>
            <a:gdLst>
              <a:gd name="connsiteX0" fmla="*/ 2964581 w 2964581"/>
              <a:gd name="connsiteY0" fmla="*/ 606391 h 941055"/>
              <a:gd name="connsiteX1" fmla="*/ 1559292 w 2964581"/>
              <a:gd name="connsiteY1" fmla="*/ 914400 h 941055"/>
              <a:gd name="connsiteX2" fmla="*/ 0 w 2964581"/>
              <a:gd name="connsiteY2" fmla="*/ 0 h 941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4581" h="941055">
                <a:moveTo>
                  <a:pt x="2964581" y="606391"/>
                </a:moveTo>
                <a:cubicBezTo>
                  <a:pt x="2508985" y="810928"/>
                  <a:pt x="2053389" y="1015465"/>
                  <a:pt x="1559292" y="914400"/>
                </a:cubicBezTo>
                <a:cubicBezTo>
                  <a:pt x="1065195" y="813335"/>
                  <a:pt x="532597" y="406667"/>
                  <a:pt x="0" y="0"/>
                </a:cubicBezTo>
              </a:path>
            </a:pathLst>
          </a:custGeom>
          <a:noFill/>
          <a:ln w="444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0F365-9044-4B45-8D95-731F307C3889}"/>
              </a:ext>
            </a:extLst>
          </p:cNvPr>
          <p:cNvSpPr txBox="1"/>
          <p:nvPr/>
        </p:nvSpPr>
        <p:spPr>
          <a:xfrm rot="649389">
            <a:off x="9914912" y="2486153"/>
            <a:ext cx="512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174439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204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Default</cp:lastModifiedBy>
  <cp:revision>146</cp:revision>
  <dcterms:created xsi:type="dcterms:W3CDTF">2018-07-25T01:48:02Z</dcterms:created>
  <dcterms:modified xsi:type="dcterms:W3CDTF">2021-11-03T05:27:41Z</dcterms:modified>
</cp:coreProperties>
</file>