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9" r:id="rId2"/>
    <p:sldId id="1001" r:id="rId3"/>
    <p:sldId id="1002" r:id="rId4"/>
    <p:sldId id="296" r:id="rId5"/>
    <p:sldId id="775" r:id="rId6"/>
    <p:sldId id="1000" r:id="rId7"/>
    <p:sldId id="7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08BD02-67A0-4C36-A22E-739C638BCA35}"/>
              </a:ext>
            </a:extLst>
          </p:cNvPr>
          <p:cNvSpPr/>
          <p:nvPr/>
        </p:nvSpPr>
        <p:spPr>
          <a:xfrm>
            <a:off x="4625163" y="1995700"/>
            <a:ext cx="1717482" cy="854702"/>
          </a:xfrm>
          <a:custGeom>
            <a:avLst/>
            <a:gdLst>
              <a:gd name="connsiteX0" fmla="*/ 0 w 1717482"/>
              <a:gd name="connsiteY0" fmla="*/ 707666 h 854702"/>
              <a:gd name="connsiteX1" fmla="*/ 834887 w 1717482"/>
              <a:gd name="connsiteY1" fmla="*/ 803082 h 854702"/>
              <a:gd name="connsiteX2" fmla="*/ 1717482 w 1717482"/>
              <a:gd name="connsiteY2" fmla="*/ 0 h 8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482" h="854702">
                <a:moveTo>
                  <a:pt x="0" y="707666"/>
                </a:moveTo>
                <a:cubicBezTo>
                  <a:pt x="274320" y="814346"/>
                  <a:pt x="548640" y="921026"/>
                  <a:pt x="834887" y="803082"/>
                </a:cubicBezTo>
                <a:cubicBezTo>
                  <a:pt x="1121134" y="685138"/>
                  <a:pt x="1419308" y="342569"/>
                  <a:pt x="1717482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F32C747-5FB0-4065-860F-D4DD7E40BBF7}"/>
              </a:ext>
            </a:extLst>
          </p:cNvPr>
          <p:cNvSpPr/>
          <p:nvPr/>
        </p:nvSpPr>
        <p:spPr>
          <a:xfrm>
            <a:off x="4455404" y="2716619"/>
            <a:ext cx="1907177" cy="611332"/>
          </a:xfrm>
          <a:custGeom>
            <a:avLst/>
            <a:gdLst>
              <a:gd name="connsiteX0" fmla="*/ 0 w 1907177"/>
              <a:gd name="connsiteY0" fmla="*/ 148046 h 611332"/>
              <a:gd name="connsiteX1" fmla="*/ 1088571 w 1907177"/>
              <a:gd name="connsiteY1" fmla="*/ 609600 h 611332"/>
              <a:gd name="connsiteX2" fmla="*/ 1907177 w 1907177"/>
              <a:gd name="connsiteY2" fmla="*/ 0 h 61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177" h="611332">
                <a:moveTo>
                  <a:pt x="0" y="148046"/>
                </a:moveTo>
                <a:cubicBezTo>
                  <a:pt x="385354" y="391160"/>
                  <a:pt x="770708" y="634274"/>
                  <a:pt x="1088571" y="609600"/>
                </a:cubicBezTo>
                <a:cubicBezTo>
                  <a:pt x="1406434" y="584926"/>
                  <a:pt x="1656805" y="292463"/>
                  <a:pt x="1907177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053BCB-71A7-4288-8808-3C3E015C9EA1}"/>
              </a:ext>
            </a:extLst>
          </p:cNvPr>
          <p:cNvSpPr/>
          <p:nvPr/>
        </p:nvSpPr>
        <p:spPr>
          <a:xfrm>
            <a:off x="4394444" y="3082379"/>
            <a:ext cx="1924594" cy="957360"/>
          </a:xfrm>
          <a:custGeom>
            <a:avLst/>
            <a:gdLst>
              <a:gd name="connsiteX0" fmla="*/ 0 w 1924594"/>
              <a:gd name="connsiteY0" fmla="*/ 0 h 957360"/>
              <a:gd name="connsiteX1" fmla="*/ 896983 w 1924594"/>
              <a:gd name="connsiteY1" fmla="*/ 940526 h 957360"/>
              <a:gd name="connsiteX2" fmla="*/ 1924594 w 1924594"/>
              <a:gd name="connsiteY2" fmla="*/ 513806 h 95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4594" h="957360">
                <a:moveTo>
                  <a:pt x="0" y="0"/>
                </a:moveTo>
                <a:cubicBezTo>
                  <a:pt x="288108" y="427446"/>
                  <a:pt x="576217" y="854892"/>
                  <a:pt x="896983" y="940526"/>
                </a:cubicBezTo>
                <a:cubicBezTo>
                  <a:pt x="1217749" y="1026160"/>
                  <a:pt x="1571171" y="769983"/>
                  <a:pt x="1924594" y="513806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CC84E74-3653-474C-A3A5-A407D0BD3753}"/>
              </a:ext>
            </a:extLst>
          </p:cNvPr>
          <p:cNvSpPr/>
          <p:nvPr/>
        </p:nvSpPr>
        <p:spPr>
          <a:xfrm>
            <a:off x="4281233" y="3361053"/>
            <a:ext cx="1994262" cy="1334851"/>
          </a:xfrm>
          <a:custGeom>
            <a:avLst/>
            <a:gdLst>
              <a:gd name="connsiteX0" fmla="*/ 0 w 1994262"/>
              <a:gd name="connsiteY0" fmla="*/ 0 h 1334851"/>
              <a:gd name="connsiteX1" fmla="*/ 653142 w 1994262"/>
              <a:gd name="connsiteY1" fmla="*/ 1254035 h 1334851"/>
              <a:gd name="connsiteX2" fmla="*/ 1994262 w 1994262"/>
              <a:gd name="connsiteY2" fmla="*/ 1105989 h 1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262" h="1334851">
                <a:moveTo>
                  <a:pt x="0" y="0"/>
                </a:moveTo>
                <a:cubicBezTo>
                  <a:pt x="160382" y="534852"/>
                  <a:pt x="320765" y="1069704"/>
                  <a:pt x="653142" y="1254035"/>
                </a:cubicBezTo>
                <a:cubicBezTo>
                  <a:pt x="985519" y="1438366"/>
                  <a:pt x="1489890" y="1272177"/>
                  <a:pt x="1994262" y="1105989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4EB45B-1F1D-47C1-A03E-D264292EA6E1}"/>
              </a:ext>
            </a:extLst>
          </p:cNvPr>
          <p:cNvSpPr/>
          <p:nvPr/>
        </p:nvSpPr>
        <p:spPr>
          <a:xfrm>
            <a:off x="4176730" y="3456848"/>
            <a:ext cx="2151017" cy="1965703"/>
          </a:xfrm>
          <a:custGeom>
            <a:avLst/>
            <a:gdLst>
              <a:gd name="connsiteX0" fmla="*/ 0 w 2151017"/>
              <a:gd name="connsiteY0" fmla="*/ 0 h 1965703"/>
              <a:gd name="connsiteX1" fmla="*/ 548640 w 2151017"/>
              <a:gd name="connsiteY1" fmla="*/ 1767840 h 1965703"/>
              <a:gd name="connsiteX2" fmla="*/ 2151017 w 2151017"/>
              <a:gd name="connsiteY2" fmla="*/ 1846217 h 19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7" h="1965703">
                <a:moveTo>
                  <a:pt x="0" y="0"/>
                </a:moveTo>
                <a:cubicBezTo>
                  <a:pt x="95068" y="730068"/>
                  <a:pt x="190137" y="1460137"/>
                  <a:pt x="548640" y="1767840"/>
                </a:cubicBezTo>
                <a:cubicBezTo>
                  <a:pt x="907143" y="2075543"/>
                  <a:pt x="1529080" y="1960880"/>
                  <a:pt x="2151017" y="1846217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39DE0C97-72A0-4E7B-AAD9-DA42C58B99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301" y="1769540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8F75DB-41DA-4E76-A377-E8D3163649C5}"/>
              </a:ext>
            </a:extLst>
          </p:cNvPr>
          <p:cNvSpPr txBox="1"/>
          <p:nvPr/>
        </p:nvSpPr>
        <p:spPr>
          <a:xfrm>
            <a:off x="3237518" y="1589415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AAA55-2FB9-4D58-AF36-08BF16C48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23" y="2249614"/>
            <a:ext cx="780789" cy="861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AAB70-AA62-4899-B89A-368E1E357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23" y="3111174"/>
            <a:ext cx="780789" cy="861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EEBD7F-07C4-40DC-B941-8CF0A7228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22" y="3972734"/>
            <a:ext cx="780789" cy="861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1E027-6D65-48B6-BC6F-1F16FE8B98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21" y="4834294"/>
            <a:ext cx="780789" cy="86156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210C-875E-421D-B697-7916013CB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20" y="2540752"/>
            <a:ext cx="1283568" cy="280370"/>
          </a:xfrm>
          <a:prstGeom prst="rect">
            <a:avLst/>
          </a:prstGeom>
        </p:spPr>
      </p:pic>
      <p:pic>
        <p:nvPicPr>
          <p:cNvPr id="15" name="Picture 1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22A4970-8BFD-43BA-BF6A-F6C4827D4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20" y="1507997"/>
            <a:ext cx="1923106" cy="523085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2AF6A2-FE9D-4125-909E-25C2C3086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20" y="4110099"/>
            <a:ext cx="1923106" cy="586830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F73652FF-3236-4FC6-9508-FE6DAB6D3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20" y="4931699"/>
            <a:ext cx="1295400" cy="666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CA086D-915F-4B8D-A6BC-A0D5D189A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21" y="1369553"/>
            <a:ext cx="780789" cy="861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6AE65-6A0C-431E-9B74-4A9B54D64C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53" y="3055892"/>
            <a:ext cx="1937008" cy="9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A4036-B6A8-4E1F-9D2C-EB8D15AA7F6A}"/>
              </a:ext>
            </a:extLst>
          </p:cNvPr>
          <p:cNvSpPr txBox="1"/>
          <p:nvPr/>
        </p:nvSpPr>
        <p:spPr>
          <a:xfrm>
            <a:off x="4015185" y="1666328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A9234-D52D-4449-A81D-AC319FBB34F4}"/>
              </a:ext>
            </a:extLst>
          </p:cNvPr>
          <p:cNvSpPr txBox="1"/>
          <p:nvPr/>
        </p:nvSpPr>
        <p:spPr>
          <a:xfrm>
            <a:off x="1028341" y="4447648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Config.json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111D2-B139-4748-BB17-190114357E78}"/>
              </a:ext>
            </a:extLst>
          </p:cNvPr>
          <p:cNvSpPr/>
          <p:nvPr/>
        </p:nvSpPr>
        <p:spPr>
          <a:xfrm>
            <a:off x="1111140" y="3586088"/>
            <a:ext cx="1781408" cy="8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47D58-D807-4340-9029-4BB5ED8962C8}"/>
              </a:ext>
            </a:extLst>
          </p:cNvPr>
          <p:cNvSpPr/>
          <p:nvPr/>
        </p:nvSpPr>
        <p:spPr>
          <a:xfrm>
            <a:off x="7248047" y="2970991"/>
            <a:ext cx="2900196" cy="987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"MongoDb": "mongodb://127.0.0.1:27017"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C8527C7-744B-4F08-A720-E2FA729A68AB}"/>
              </a:ext>
            </a:extLst>
          </p:cNvPr>
          <p:cNvSpPr/>
          <p:nvPr/>
        </p:nvSpPr>
        <p:spPr>
          <a:xfrm>
            <a:off x="5402830" y="2072613"/>
            <a:ext cx="1717482" cy="854702"/>
          </a:xfrm>
          <a:custGeom>
            <a:avLst/>
            <a:gdLst>
              <a:gd name="connsiteX0" fmla="*/ 0 w 1717482"/>
              <a:gd name="connsiteY0" fmla="*/ 707666 h 854702"/>
              <a:gd name="connsiteX1" fmla="*/ 834887 w 1717482"/>
              <a:gd name="connsiteY1" fmla="*/ 803082 h 854702"/>
              <a:gd name="connsiteX2" fmla="*/ 1717482 w 1717482"/>
              <a:gd name="connsiteY2" fmla="*/ 0 h 8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482" h="854702">
                <a:moveTo>
                  <a:pt x="0" y="707666"/>
                </a:moveTo>
                <a:cubicBezTo>
                  <a:pt x="274320" y="814346"/>
                  <a:pt x="548640" y="921026"/>
                  <a:pt x="834887" y="803082"/>
                </a:cubicBezTo>
                <a:cubicBezTo>
                  <a:pt x="1121134" y="685138"/>
                  <a:pt x="1419308" y="342569"/>
                  <a:pt x="1717482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E1498AA-27D8-492C-B39F-6CB588114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37" y="1811070"/>
            <a:ext cx="1923106" cy="523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2E05D-E5D1-4E73-94A1-985AB0F32B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38" y="1672626"/>
            <a:ext cx="780789" cy="861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144560-3E1C-420A-9659-99B9F9132046}"/>
              </a:ext>
            </a:extLst>
          </p:cNvPr>
          <p:cNvSpPr txBox="1"/>
          <p:nvPr/>
        </p:nvSpPr>
        <p:spPr>
          <a:xfrm>
            <a:off x="7154496" y="3936749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Config.json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9FFFF0-EDDA-4B63-A0BE-69ADD779268A}"/>
              </a:ext>
            </a:extLst>
          </p:cNvPr>
          <p:cNvSpPr/>
          <p:nvPr/>
        </p:nvSpPr>
        <p:spPr>
          <a:xfrm flipH="1">
            <a:off x="2369251" y="2970991"/>
            <a:ext cx="2087430" cy="611332"/>
          </a:xfrm>
          <a:custGeom>
            <a:avLst/>
            <a:gdLst>
              <a:gd name="connsiteX0" fmla="*/ 0 w 1907177"/>
              <a:gd name="connsiteY0" fmla="*/ 148046 h 611332"/>
              <a:gd name="connsiteX1" fmla="*/ 1088571 w 1907177"/>
              <a:gd name="connsiteY1" fmla="*/ 609600 h 611332"/>
              <a:gd name="connsiteX2" fmla="*/ 1907177 w 1907177"/>
              <a:gd name="connsiteY2" fmla="*/ 0 h 61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177" h="611332">
                <a:moveTo>
                  <a:pt x="0" y="148046"/>
                </a:moveTo>
                <a:cubicBezTo>
                  <a:pt x="385354" y="391160"/>
                  <a:pt x="770708" y="634274"/>
                  <a:pt x="1088571" y="609600"/>
                </a:cubicBezTo>
                <a:cubicBezTo>
                  <a:pt x="1406434" y="584926"/>
                  <a:pt x="1656805" y="292463"/>
                  <a:pt x="1907177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38380-034A-4DDF-8FE7-AC71E92F5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38" y="2072613"/>
            <a:ext cx="780789" cy="86156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937C1E-6945-4386-A5E6-7B0792210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5" y="2363751"/>
            <a:ext cx="1283568" cy="280370"/>
          </a:xfrm>
          <a:prstGeom prst="rect">
            <a:avLst/>
          </a:prstGeom>
        </p:spPr>
      </p:pic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18F7A19F-7406-4B41-ADC8-646E72ECC12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0968" y="1846453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02A9EB-F9A2-4118-8656-07E553D12E72}"/>
              </a:ext>
            </a:extLst>
          </p:cNvPr>
          <p:cNvSpPr txBox="1"/>
          <p:nvPr/>
        </p:nvSpPr>
        <p:spPr>
          <a:xfrm>
            <a:off x="3412966" y="4755880"/>
            <a:ext cx="492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./node_modules/meshcentral --dbexport bob.json</a:t>
            </a:r>
          </a:p>
          <a:p>
            <a:endParaRPr lang="en-US" noProof="1"/>
          </a:p>
          <a:p>
            <a:r>
              <a:rPr lang="en-US" noProof="1"/>
              <a:t>./node_modules/meshcentral --dbimport bob.json</a:t>
            </a:r>
          </a:p>
        </p:txBody>
      </p:sp>
    </p:spTree>
    <p:extLst>
      <p:ext uri="{BB962C8B-B14F-4D97-AF65-F5344CB8AC3E}">
        <p14:creationId xmlns:p14="http://schemas.microsoft.com/office/powerpoint/2010/main" val="249537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FA4036-B6A8-4E1F-9D2C-EB8D15AA7F6A}"/>
              </a:ext>
            </a:extLst>
          </p:cNvPr>
          <p:cNvSpPr txBox="1"/>
          <p:nvPr/>
        </p:nvSpPr>
        <p:spPr>
          <a:xfrm>
            <a:off x="4015185" y="1666328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A9234-D52D-4449-A81D-AC319FBB34F4}"/>
              </a:ext>
            </a:extLst>
          </p:cNvPr>
          <p:cNvSpPr txBox="1"/>
          <p:nvPr/>
        </p:nvSpPr>
        <p:spPr>
          <a:xfrm>
            <a:off x="1344535" y="4529720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Config.json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111D2-B139-4748-BB17-190114357E78}"/>
              </a:ext>
            </a:extLst>
          </p:cNvPr>
          <p:cNvSpPr/>
          <p:nvPr/>
        </p:nvSpPr>
        <p:spPr>
          <a:xfrm>
            <a:off x="1408238" y="3468980"/>
            <a:ext cx="2975909" cy="10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"MongoDb": "mongodb://127.0.0.1:27017"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47D58-D807-4340-9029-4BB5ED8962C8}"/>
              </a:ext>
            </a:extLst>
          </p:cNvPr>
          <p:cNvSpPr/>
          <p:nvPr/>
        </p:nvSpPr>
        <p:spPr>
          <a:xfrm>
            <a:off x="6414720" y="3510728"/>
            <a:ext cx="4015185" cy="1280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"MongoDb": "mongodb://127.0.0.1:27017/?replicaSet=rs0",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"MongoDbName": "meshcentral",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"MongoDbChangeStream": true,</a:t>
            </a:r>
          </a:p>
          <a:p>
            <a:r>
              <a:rPr lang="en-US" sz="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"MongoDbBulkOperations": true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C8527C7-744B-4F08-A720-E2FA729A68AB}"/>
              </a:ext>
            </a:extLst>
          </p:cNvPr>
          <p:cNvSpPr/>
          <p:nvPr/>
        </p:nvSpPr>
        <p:spPr>
          <a:xfrm>
            <a:off x="5402830" y="2072613"/>
            <a:ext cx="1717482" cy="854702"/>
          </a:xfrm>
          <a:custGeom>
            <a:avLst/>
            <a:gdLst>
              <a:gd name="connsiteX0" fmla="*/ 0 w 1717482"/>
              <a:gd name="connsiteY0" fmla="*/ 707666 h 854702"/>
              <a:gd name="connsiteX1" fmla="*/ 834887 w 1717482"/>
              <a:gd name="connsiteY1" fmla="*/ 803082 h 854702"/>
              <a:gd name="connsiteX2" fmla="*/ 1717482 w 1717482"/>
              <a:gd name="connsiteY2" fmla="*/ 0 h 8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482" h="854702">
                <a:moveTo>
                  <a:pt x="0" y="707666"/>
                </a:moveTo>
                <a:cubicBezTo>
                  <a:pt x="274320" y="814346"/>
                  <a:pt x="548640" y="921026"/>
                  <a:pt x="834887" y="803082"/>
                </a:cubicBezTo>
                <a:cubicBezTo>
                  <a:pt x="1121134" y="685138"/>
                  <a:pt x="1419308" y="342569"/>
                  <a:pt x="1717482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E1498AA-27D8-492C-B39F-6CB588114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87" y="1584910"/>
            <a:ext cx="1923106" cy="523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2E05D-E5D1-4E73-94A1-985AB0F32B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88" y="1446466"/>
            <a:ext cx="780789" cy="861560"/>
          </a:xfrm>
          <a:prstGeom prst="rect">
            <a:avLst/>
          </a:prstGeom>
        </p:spPr>
      </p:pic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18F7A19F-7406-4B41-ADC8-646E72ECC12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0968" y="1846453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144560-3E1C-420A-9659-99B9F9132046}"/>
              </a:ext>
            </a:extLst>
          </p:cNvPr>
          <p:cNvSpPr txBox="1"/>
          <p:nvPr/>
        </p:nvSpPr>
        <p:spPr>
          <a:xfrm>
            <a:off x="6384733" y="4799876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Config.json</a:t>
            </a:r>
          </a:p>
        </p:txBody>
      </p:sp>
    </p:spTree>
    <p:extLst>
      <p:ext uri="{BB962C8B-B14F-4D97-AF65-F5344CB8AC3E}">
        <p14:creationId xmlns:p14="http://schemas.microsoft.com/office/powerpoint/2010/main" val="11449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21" y="415677"/>
            <a:ext cx="1820703" cy="1716343"/>
          </a:xfrm>
          <a:prstGeom prst="rect">
            <a:avLst/>
          </a:prstGeom>
          <a:effectLst>
            <a:outerShdw blurRad="165100" dist="38100" dir="5400000" sx="105000" sy="105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407" y="431975"/>
            <a:ext cx="1803414" cy="1700045"/>
          </a:xfrm>
          <a:prstGeom prst="rect">
            <a:avLst/>
          </a:prstGeom>
          <a:effectLst>
            <a:outerShdw blurRad="165100" dist="38100" dir="5400000" sx="105000" sy="105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Straight Arrow Connector 42"/>
          <p:cNvCxnSpPr>
            <a:stCxn id="39" idx="2"/>
          </p:cNvCxnSpPr>
          <p:nvPr/>
        </p:nvCxnSpPr>
        <p:spPr bwMode="auto">
          <a:xfrm flipH="1">
            <a:off x="4691672" y="2132020"/>
            <a:ext cx="1" cy="3005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7953113" y="2132020"/>
            <a:ext cx="1" cy="30058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3" name="Picture 8" descr="serverclou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5963" y="2080473"/>
            <a:ext cx="2340552" cy="251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servercloud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2838" y="2080473"/>
            <a:ext cx="2340552" cy="251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264955" y="5979315"/>
            <a:ext cx="909620" cy="538873"/>
            <a:chOff x="1678990" y="3685591"/>
            <a:chExt cx="1573212" cy="933105"/>
          </a:xfrm>
        </p:grpSpPr>
        <p:pic>
          <p:nvPicPr>
            <p:cNvPr id="12" name="Picture 51" descr="Shadow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 descr="servers desktop des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267861" y="5878957"/>
            <a:ext cx="846392" cy="603538"/>
            <a:chOff x="3263153" y="4283610"/>
            <a:chExt cx="1930400" cy="1382084"/>
          </a:xfrm>
        </p:grpSpPr>
        <p:pic>
          <p:nvPicPr>
            <p:cNvPr id="15" name="Picture 51" descr="Shad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8" descr="Lapto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340485" y="5829579"/>
            <a:ext cx="909620" cy="540311"/>
            <a:chOff x="7090759" y="4497805"/>
            <a:chExt cx="909620" cy="540311"/>
          </a:xfrm>
        </p:grpSpPr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7090759" y="4497805"/>
              <a:ext cx="909620" cy="540311"/>
              <a:chOff x="1678990" y="3685591"/>
              <a:chExt cx="1573212" cy="933105"/>
            </a:xfrm>
          </p:grpSpPr>
          <p:pic>
            <p:nvPicPr>
              <p:cNvPr id="20" name="Picture 51" descr="Shadow.pn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990" y="4206076"/>
                <a:ext cx="1573212" cy="412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3" descr="servers desktop desk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8073" y="3685591"/>
                <a:ext cx="777875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487" y="4660027"/>
              <a:ext cx="228600" cy="304801"/>
            </a:xfrm>
            <a:prstGeom prst="rect">
              <a:avLst/>
            </a:prstGeom>
            <a:effectLst>
              <a:outerShdw blurRad="152400" dist="38100" dir="5400000" sx="109000" sy="109000" algn="t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2" name="Straight Arrow Connector 21"/>
          <p:cNvCxnSpPr/>
          <p:nvPr/>
        </p:nvCxnSpPr>
        <p:spPr bwMode="auto">
          <a:xfrm flipV="1">
            <a:off x="3977166" y="4771421"/>
            <a:ext cx="327007" cy="89729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4715753" y="4844807"/>
            <a:ext cx="8572" cy="10085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5112537" y="4771421"/>
            <a:ext cx="330991" cy="101030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7497277" y="5979315"/>
            <a:ext cx="909620" cy="538873"/>
            <a:chOff x="1678990" y="3685591"/>
            <a:chExt cx="1573212" cy="933105"/>
          </a:xfrm>
        </p:grpSpPr>
        <p:pic>
          <p:nvPicPr>
            <p:cNvPr id="26" name="Picture 51" descr="Shadow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3" descr="servers desktop des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8500183" y="5878957"/>
            <a:ext cx="846392" cy="603538"/>
            <a:chOff x="3263153" y="4283610"/>
            <a:chExt cx="1930400" cy="1382084"/>
          </a:xfrm>
        </p:grpSpPr>
        <p:pic>
          <p:nvPicPr>
            <p:cNvPr id="29" name="Picture 51" descr="Shadow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48" descr="Lapto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6572807" y="5829579"/>
            <a:ext cx="909620" cy="540311"/>
            <a:chOff x="1678990" y="3685591"/>
            <a:chExt cx="1573212" cy="933105"/>
          </a:xfrm>
        </p:grpSpPr>
        <p:pic>
          <p:nvPicPr>
            <p:cNvPr id="34" name="Picture 51" descr="Shadow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 descr="servers desktop des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6" name="Straight Arrow Connector 35"/>
          <p:cNvCxnSpPr/>
          <p:nvPr/>
        </p:nvCxnSpPr>
        <p:spPr bwMode="auto">
          <a:xfrm flipV="1">
            <a:off x="7209488" y="4771421"/>
            <a:ext cx="327007" cy="89729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 flipV="1">
            <a:off x="7948075" y="4844807"/>
            <a:ext cx="8572" cy="10085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8344859" y="4771421"/>
            <a:ext cx="330991" cy="101030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5591376" y="3023133"/>
            <a:ext cx="1450506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181" y="6051527"/>
            <a:ext cx="228600" cy="304801"/>
          </a:xfrm>
          <a:prstGeom prst="rect">
            <a:avLst/>
          </a:prstGeom>
          <a:effectLst>
            <a:outerShdw blurRad="152400" dist="38100" dir="5400000" sx="109000" sy="109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17103" y="4205729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3978" y="4205729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25BE8F6-31B8-4025-A845-22984AC5231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48" y="3242467"/>
            <a:ext cx="767162" cy="8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73295-F0FF-4ABD-BE2B-ED380EB1A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34" y="1340024"/>
            <a:ext cx="2085892" cy="565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A2A28-E5CE-4D8F-9186-D0EF6471D9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80" y="2038907"/>
            <a:ext cx="1194601" cy="1318093"/>
          </a:xfrm>
          <a:prstGeom prst="rect">
            <a:avLst/>
          </a:prstGeom>
        </p:spPr>
      </p:pic>
      <p:pic>
        <p:nvPicPr>
          <p:cNvPr id="8" name="Picture 7" descr="servercloud.png">
            <a:extLst>
              <a:ext uri="{FF2B5EF4-FFF2-40B4-BE49-F238E27FC236}">
                <a16:creationId xmlns:a16="http://schemas.microsoft.com/office/drawing/2014/main" id="{5C1353B0-280E-47D8-B4B7-F0FD217F289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6271" y="1643886"/>
            <a:ext cx="1978006" cy="21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C77B99-610E-4F21-966B-93E5E809D8BC}"/>
              </a:ext>
            </a:extLst>
          </p:cNvPr>
          <p:cNvSpPr txBox="1"/>
          <p:nvPr/>
        </p:nvSpPr>
        <p:spPr>
          <a:xfrm>
            <a:off x="3270424" y="1382276"/>
            <a:ext cx="2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7CB1D3-4EAB-4CDF-8399-05B54A57B1EA}"/>
              </a:ext>
            </a:extLst>
          </p:cNvPr>
          <p:cNvSpPr/>
          <p:nvPr/>
        </p:nvSpPr>
        <p:spPr>
          <a:xfrm>
            <a:off x="5428090" y="2048432"/>
            <a:ext cx="1335819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B37ADE-2286-4549-ABED-2CF177D9CCD0}"/>
              </a:ext>
            </a:extLst>
          </p:cNvPr>
          <p:cNvSpPr/>
          <p:nvPr/>
        </p:nvSpPr>
        <p:spPr>
          <a:xfrm flipH="1">
            <a:off x="5402501" y="2330623"/>
            <a:ext cx="1345623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70AFA9-B798-4050-B324-41FFA0EC9948}"/>
              </a:ext>
            </a:extLst>
          </p:cNvPr>
          <p:cNvSpPr/>
          <p:nvPr/>
        </p:nvSpPr>
        <p:spPr>
          <a:xfrm>
            <a:off x="5428090" y="2672477"/>
            <a:ext cx="1335819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C3FC2-ADEE-42D7-8FBD-A8AE2BA6EEEE}"/>
              </a:ext>
            </a:extLst>
          </p:cNvPr>
          <p:cNvSpPr/>
          <p:nvPr/>
        </p:nvSpPr>
        <p:spPr>
          <a:xfrm flipH="1">
            <a:off x="5402501" y="2954668"/>
            <a:ext cx="1345623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80B979-DEBE-43E5-9524-08982A197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80" y="3909095"/>
            <a:ext cx="1194601" cy="1318093"/>
          </a:xfrm>
          <a:prstGeom prst="rect">
            <a:avLst/>
          </a:prstGeom>
        </p:spPr>
      </p:pic>
      <p:pic>
        <p:nvPicPr>
          <p:cNvPr id="17" name="Picture 16" descr="servercloud.png">
            <a:extLst>
              <a:ext uri="{FF2B5EF4-FFF2-40B4-BE49-F238E27FC236}">
                <a16:creationId xmlns:a16="http://schemas.microsoft.com/office/drawing/2014/main" id="{3EECACD6-C848-4548-AD18-DB3ED7EBC9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6271" y="3514074"/>
            <a:ext cx="1978006" cy="212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8F2071-ADBE-46F2-A13F-2D4DF6BE9693}"/>
              </a:ext>
            </a:extLst>
          </p:cNvPr>
          <p:cNvSpPr/>
          <p:nvPr/>
        </p:nvSpPr>
        <p:spPr>
          <a:xfrm>
            <a:off x="5407402" y="3836279"/>
            <a:ext cx="1335819" cy="939191"/>
          </a:xfrm>
          <a:prstGeom prst="rightArrow">
            <a:avLst>
              <a:gd name="adj1" fmla="val 68255"/>
              <a:gd name="adj2" fmla="val 205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 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WRITE 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WRITE 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6EF494A-ADFC-4149-951A-5436364AC78C}"/>
              </a:ext>
            </a:extLst>
          </p:cNvPr>
          <p:cNvSpPr/>
          <p:nvPr/>
        </p:nvSpPr>
        <p:spPr>
          <a:xfrm flipH="1">
            <a:off x="5402501" y="4824856"/>
            <a:ext cx="1345623" cy="2945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77800" dist="38100" dir="5400000" sx="90000" sy="9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1693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09A51-DA20-4480-95A4-60E7D6973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00" y="543169"/>
            <a:ext cx="6715599" cy="5771662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3056448-6FA2-4398-856D-61AC1E21CDFB}"/>
              </a:ext>
            </a:extLst>
          </p:cNvPr>
          <p:cNvGrpSpPr/>
          <p:nvPr/>
        </p:nvGrpSpPr>
        <p:grpSpPr>
          <a:xfrm>
            <a:off x="2340768" y="2028825"/>
            <a:ext cx="7510463" cy="4275862"/>
            <a:chOff x="2340768" y="2028825"/>
            <a:chExt cx="7510463" cy="42758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FD1C6C-1F5F-4C6D-8A94-A8648583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0768" y="2028825"/>
              <a:ext cx="7510463" cy="3494499"/>
            </a:xfrm>
            <a:prstGeom prst="rect">
              <a:avLst/>
            </a:prstGeom>
            <a:effectLst>
              <a:outerShdw blurRad="177800" dist="38100" dir="5400000" sx="103000" sy="103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8D2EF-C91B-42F2-B561-992F83EF4013}"/>
                </a:ext>
              </a:extLst>
            </p:cNvPr>
            <p:cNvSpPr txBox="1"/>
            <p:nvPr/>
          </p:nvSpPr>
          <p:spPr>
            <a:xfrm>
              <a:off x="6600823" y="5935355"/>
              <a:ext cx="1790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 update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FF1F64A4-34A5-4213-B037-EB5667411006}"/>
                </a:ext>
              </a:extLst>
            </p:cNvPr>
            <p:cNvSpPr/>
            <p:nvPr/>
          </p:nvSpPr>
          <p:spPr>
            <a:xfrm rot="10800000">
              <a:off x="7267574" y="4781549"/>
              <a:ext cx="352425" cy="1153805"/>
            </a:xfrm>
            <a:prstGeom prst="downArrow">
              <a:avLst>
                <a:gd name="adj1" fmla="val 50000"/>
                <a:gd name="adj2" fmla="val 635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88839E-8F66-4AAA-91B8-6B5DB86AE298}"/>
                </a:ext>
              </a:extLst>
            </p:cNvPr>
            <p:cNvSpPr txBox="1"/>
            <p:nvPr/>
          </p:nvSpPr>
          <p:spPr>
            <a:xfrm>
              <a:off x="4328489" y="4000500"/>
              <a:ext cx="80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478C7E-8820-457E-9707-8B7010BEB1B7}"/>
                </a:ext>
              </a:extLst>
            </p:cNvPr>
            <p:cNvSpPr txBox="1"/>
            <p:nvPr/>
          </p:nvSpPr>
          <p:spPr>
            <a:xfrm>
              <a:off x="8208168" y="3971925"/>
              <a:ext cx="1133644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After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(Lower is better)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0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168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146</cp:revision>
  <dcterms:created xsi:type="dcterms:W3CDTF">2018-07-25T01:48:02Z</dcterms:created>
  <dcterms:modified xsi:type="dcterms:W3CDTF">2021-11-27T05:20:58Z</dcterms:modified>
</cp:coreProperties>
</file>