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0" r:id="rId2"/>
    <p:sldId id="996" r:id="rId3"/>
    <p:sldId id="1028" r:id="rId4"/>
    <p:sldId id="10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A02ECD-27DF-43C0-B267-586F656F6F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04" y="2685462"/>
            <a:ext cx="2978458" cy="13440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2C3D78-FAA9-444A-ABFA-5AA89B3D02B9}"/>
              </a:ext>
            </a:extLst>
          </p:cNvPr>
          <p:cNvSpPr/>
          <p:nvPr/>
        </p:nvSpPr>
        <p:spPr>
          <a:xfrm>
            <a:off x="4509856" y="2025085"/>
            <a:ext cx="2672179" cy="948934"/>
          </a:xfrm>
          <a:custGeom>
            <a:avLst/>
            <a:gdLst>
              <a:gd name="connsiteX0" fmla="*/ 2672179 w 2672179"/>
              <a:gd name="connsiteY0" fmla="*/ 576072 h 948934"/>
              <a:gd name="connsiteX1" fmla="*/ 843379 w 2672179"/>
              <a:gd name="connsiteY1" fmla="*/ 7901 h 948934"/>
              <a:gd name="connsiteX2" fmla="*/ 0 w 2672179"/>
              <a:gd name="connsiteY2" fmla="*/ 948934 h 9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179" h="948934">
                <a:moveTo>
                  <a:pt x="2672179" y="576072"/>
                </a:moveTo>
                <a:cubicBezTo>
                  <a:pt x="1980460" y="260914"/>
                  <a:pt x="1288742" y="-54243"/>
                  <a:pt x="843379" y="7901"/>
                </a:cubicBezTo>
                <a:cubicBezTo>
                  <a:pt x="398016" y="70045"/>
                  <a:pt x="199008" y="509489"/>
                  <a:pt x="0" y="948934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C6096D69-830D-42C8-9BDC-F2213C74DD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0812" y="124488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3986A-D847-412D-94CA-D409B8A261ED}"/>
              </a:ext>
            </a:extLst>
          </p:cNvPr>
          <p:cNvSpPr txBox="1"/>
          <p:nvPr/>
        </p:nvSpPr>
        <p:spPr>
          <a:xfrm>
            <a:off x="6426320" y="1110758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1F3F9F3-1871-46E5-8ADE-65D62E35E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79" y="4420827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50FD11E-67B3-4AE6-9ED4-1919B250B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74" y="4420827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8B20948-EFA2-4160-A251-824A45CA6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9" y="4420827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AC93CD7-9DEE-4502-B06C-13DDB70B6F4C}"/>
              </a:ext>
            </a:extLst>
          </p:cNvPr>
          <p:cNvSpPr/>
          <p:nvPr/>
        </p:nvSpPr>
        <p:spPr>
          <a:xfrm>
            <a:off x="3432947" y="4037369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978DACE-D5BC-40D9-B59E-7C5CD935EF80}"/>
              </a:ext>
            </a:extLst>
          </p:cNvPr>
          <p:cNvSpPr/>
          <p:nvPr/>
        </p:nvSpPr>
        <p:spPr>
          <a:xfrm>
            <a:off x="4282142" y="4055491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70AE23-FCD9-43FF-A617-0A97E23CDE82}"/>
              </a:ext>
            </a:extLst>
          </p:cNvPr>
          <p:cNvSpPr/>
          <p:nvPr/>
        </p:nvSpPr>
        <p:spPr>
          <a:xfrm>
            <a:off x="5143903" y="4055491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83DBF-E2D1-4465-91BE-18AE10366DA3}"/>
              </a:ext>
            </a:extLst>
          </p:cNvPr>
          <p:cNvSpPr/>
          <p:nvPr/>
        </p:nvSpPr>
        <p:spPr>
          <a:xfrm rot="21322544">
            <a:off x="7508976" y="3152110"/>
            <a:ext cx="1547898" cy="102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"ipkvm": true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0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2571CFDB-DACB-47AD-9B56-2451F6990C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4217" y="1493238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4B3B07-95D0-43DB-AF1D-02924999D4DD}"/>
              </a:ext>
            </a:extLst>
          </p:cNvPr>
          <p:cNvSpPr txBox="1"/>
          <p:nvPr/>
        </p:nvSpPr>
        <p:spPr>
          <a:xfrm>
            <a:off x="6909723" y="1352580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" name="Picture 4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02EA526-99D5-4EF9-8000-680B6CC7E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80" y="2112929"/>
            <a:ext cx="960674" cy="96067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09279A-3C45-48D5-BC67-7ED727209E5E}"/>
              </a:ext>
            </a:extLst>
          </p:cNvPr>
          <p:cNvSpPr/>
          <p:nvPr/>
        </p:nvSpPr>
        <p:spPr>
          <a:xfrm>
            <a:off x="3870663" y="2408341"/>
            <a:ext cx="2745515" cy="369850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0895BE45-D36A-410F-AD00-34A3A5565492}"/>
              </a:ext>
            </a:extLst>
          </p:cNvPr>
          <p:cNvSpPr/>
          <p:nvPr/>
        </p:nvSpPr>
        <p:spPr bwMode="auto">
          <a:xfrm>
            <a:off x="4276468" y="3044441"/>
            <a:ext cx="1333923" cy="576603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Device Group Manager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D76168-B2F1-4AE2-A125-E1DE9CDBF238}"/>
              </a:ext>
            </a:extLst>
          </p:cNvPr>
          <p:cNvSpPr/>
          <p:nvPr/>
        </p:nvSpPr>
        <p:spPr>
          <a:xfrm>
            <a:off x="5815895" y="3147817"/>
            <a:ext cx="800283" cy="369850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D7AF5A-44DA-4790-B32A-5C0FBC93F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04" y="4647021"/>
            <a:ext cx="2498445" cy="112742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4EA5389-C05D-4FCE-B99C-E47603FF7BCB}"/>
              </a:ext>
            </a:extLst>
          </p:cNvPr>
          <p:cNvSpPr/>
          <p:nvPr/>
        </p:nvSpPr>
        <p:spPr>
          <a:xfrm rot="5400000">
            <a:off x="4543286" y="3991580"/>
            <a:ext cx="800283" cy="369850"/>
          </a:xfrm>
          <a:prstGeom prst="rightArrow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838A5-0150-4829-A27B-2B2243C2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03" y="1191035"/>
            <a:ext cx="4696618" cy="427007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48BA62-9F4F-46DD-8AE5-DAFEB8B0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87" y="675589"/>
            <a:ext cx="2773394" cy="243504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08522F-7980-4328-BA20-F28C0B097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49" y="4922723"/>
            <a:ext cx="2940766" cy="14866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17F6A8-1A2D-40F6-9FF4-C36A1D472D32}"/>
              </a:ext>
            </a:extLst>
          </p:cNvPr>
          <p:cNvSpPr/>
          <p:nvPr/>
        </p:nvSpPr>
        <p:spPr>
          <a:xfrm>
            <a:off x="6420465" y="4198839"/>
            <a:ext cx="2089250" cy="815613"/>
          </a:xfrm>
          <a:custGeom>
            <a:avLst/>
            <a:gdLst>
              <a:gd name="connsiteX0" fmla="*/ 1789471 w 2089250"/>
              <a:gd name="connsiteY0" fmla="*/ 815613 h 815613"/>
              <a:gd name="connsiteX1" fmla="*/ 1946787 w 2089250"/>
              <a:gd name="connsiteY1" fmla="*/ 29032 h 815613"/>
              <a:gd name="connsiteX2" fmla="*/ 0 w 2089250"/>
              <a:gd name="connsiteY2" fmla="*/ 245342 h 8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50" h="815613">
                <a:moveTo>
                  <a:pt x="1789471" y="815613"/>
                </a:moveTo>
                <a:cubicBezTo>
                  <a:pt x="2017251" y="469845"/>
                  <a:pt x="2245032" y="124077"/>
                  <a:pt x="1946787" y="29032"/>
                </a:cubicBezTo>
                <a:cubicBezTo>
                  <a:pt x="1648542" y="-66013"/>
                  <a:pt x="824271" y="89664"/>
                  <a:pt x="0" y="245342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06212-0D54-4710-BFE3-79085194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03" y="865239"/>
            <a:ext cx="4946644" cy="474898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3088A-ACF5-4CC8-BE90-00C6B9D3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6" y="2821249"/>
            <a:ext cx="2497256" cy="355496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7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140</cp:revision>
  <dcterms:created xsi:type="dcterms:W3CDTF">2018-07-25T01:48:02Z</dcterms:created>
  <dcterms:modified xsi:type="dcterms:W3CDTF">2021-12-17T23:56:42Z</dcterms:modified>
</cp:coreProperties>
</file>