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  <p:sldId id="741" r:id="rId3"/>
    <p:sldId id="7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fault.DESKTOP-9CGK2DI\Desktop\AmtWebApp\Documents\Intel\Download%20Stats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MeshCentral Downloads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Downloads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Sheet1!$B$3:$B$7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82899</c:v>
                </c:pt>
                <c:pt idx="1">
                  <c:v>214815</c:v>
                </c:pt>
                <c:pt idx="2">
                  <c:v>266577</c:v>
                </c:pt>
                <c:pt idx="3">
                  <c:v>431074</c:v>
                </c:pt>
                <c:pt idx="4" formatCode="#,##0">
                  <c:v>373304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1-44CA-AE19-98CC0F0ED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856272"/>
        <c:axId val="417858896"/>
      </c:barChart>
      <c:catAx>
        <c:axId val="41785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58896"/>
        <c:crosses val="autoZero"/>
        <c:auto val="1"/>
        <c:lblAlgn val="ctr"/>
        <c:lblOffset val="100"/>
        <c:noMultiLvlLbl val="0"/>
      </c:catAx>
      <c:valAx>
        <c:axId val="41785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5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38D52D-E260-4FDF-AD2D-219704716119}"/>
              </a:ext>
            </a:extLst>
          </p:cNvPr>
          <p:cNvSpPr/>
          <p:nvPr/>
        </p:nvSpPr>
        <p:spPr>
          <a:xfrm>
            <a:off x="1998281" y="1392269"/>
            <a:ext cx="7545214" cy="4819389"/>
          </a:xfrm>
          <a:prstGeom prst="roundRect">
            <a:avLst>
              <a:gd name="adj" fmla="val 8654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B4E7B6D5-BAC0-47CD-AC89-FFAA16C1BC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2424" y="44205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074CE-B027-4721-9FB1-04D917288378}"/>
              </a:ext>
            </a:extLst>
          </p:cNvPr>
          <p:cNvSpPr txBox="1"/>
          <p:nvPr/>
        </p:nvSpPr>
        <p:spPr>
          <a:xfrm>
            <a:off x="8521554" y="347978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459DD5-6C89-4B10-84A9-CDF3E791B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77" y="521956"/>
            <a:ext cx="1465106" cy="1465106"/>
          </a:xfrm>
          <a:prstGeom prst="rect">
            <a:avLst/>
          </a:prstGeom>
          <a:effectLst>
            <a:outerShdw blurRad="177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C7113B0-9C36-4862-B43A-66D33C4A4A13}"/>
              </a:ext>
            </a:extLst>
          </p:cNvPr>
          <p:cNvGraphicFramePr>
            <a:graphicFrameLocks/>
          </p:cNvGraphicFramePr>
          <p:nvPr/>
        </p:nvGraphicFramePr>
        <p:xfrm>
          <a:off x="2205619" y="1639967"/>
          <a:ext cx="7071545" cy="442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93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6C3ED-A276-498A-8536-3B09F3A25028}"/>
              </a:ext>
            </a:extLst>
          </p:cNvPr>
          <p:cNvSpPr/>
          <p:nvPr/>
        </p:nvSpPr>
        <p:spPr>
          <a:xfrm>
            <a:off x="518680" y="1491242"/>
            <a:ext cx="10968176" cy="3036479"/>
          </a:xfrm>
          <a:prstGeom prst="roundRect">
            <a:avLst>
              <a:gd name="adj" fmla="val 8654"/>
            </a:avLst>
          </a:prstGeom>
          <a:solidFill>
            <a:srgbClr val="F6F8FA"/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357DC-DABA-4B2C-A78B-974424FB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1" y="1615068"/>
            <a:ext cx="1066800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5B7BC-ACCA-4598-BF2B-48C30100D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8" y="237731"/>
            <a:ext cx="2414023" cy="5163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3D6205-B53E-4508-883C-737A0DCC0AE0}"/>
              </a:ext>
            </a:extLst>
          </p:cNvPr>
          <p:cNvSpPr/>
          <p:nvPr/>
        </p:nvSpPr>
        <p:spPr>
          <a:xfrm>
            <a:off x="1466265" y="4465039"/>
            <a:ext cx="10281821" cy="1858909"/>
          </a:xfrm>
          <a:prstGeom prst="roundRect">
            <a:avLst>
              <a:gd name="adj" fmla="val 8654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BD92D-2BBF-4B7C-BF72-52B7B063A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50"/>
          <a:stretch/>
        </p:blipFill>
        <p:spPr>
          <a:xfrm>
            <a:off x="1581673" y="4599323"/>
            <a:ext cx="10033247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99C67-4195-46DD-8CDB-FCDE05B8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52525"/>
            <a:ext cx="10668000" cy="4552950"/>
          </a:xfrm>
          <a:prstGeom prst="rect">
            <a:avLst/>
          </a:prstGeom>
          <a:effectLst>
            <a:outerShdw blurRad="177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6F50F-1281-4401-BAC8-9B020FC0E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8" y="237731"/>
            <a:ext cx="2414023" cy="5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142</cp:revision>
  <dcterms:created xsi:type="dcterms:W3CDTF">2018-07-25T01:48:02Z</dcterms:created>
  <dcterms:modified xsi:type="dcterms:W3CDTF">2021-12-18T00:36:02Z</dcterms:modified>
</cp:coreProperties>
</file>